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67A5-B06A-4116-BC67-AB9774524920}" type="datetimeFigureOut">
              <a:rPr lang="en-US" smtClean="0"/>
              <a:t>2019-01-19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1523-2750-46A3-ADDC-9C53CF82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oracle.com/technetwork/java/javase/downloads/jdk11-downloads-5066655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urcetreeapp.com/" TargetMode="External"/><Relationship Id="rId4" Type="http://schemas.openxmlformats.org/officeDocument/2006/relationships/hyperlink" Target="https://git-scm.com/download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java/java_basic_datatypes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>
                <a:latin typeface="Calibri (Headings)"/>
              </a:rPr>
              <a:t>Programavimo pagrindų sprintas</a:t>
            </a:r>
          </a:p>
        </p:txBody>
      </p:sp>
    </p:spTree>
    <p:extLst>
      <p:ext uri="{BB962C8B-B14F-4D97-AF65-F5344CB8AC3E}">
        <p14:creationId xmlns:p14="http://schemas.microsoft.com/office/powerpoint/2010/main" val="31066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89255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Tai programų arba tiesiog bet kokių tekstų versijų kontrolės </a:t>
            </a:r>
            <a:r>
              <a:rPr lang="en-US" dirty="0" err="1"/>
              <a:t>sistema</a:t>
            </a:r>
            <a:r>
              <a:rPr lang="en-US" dirty="0"/>
              <a:t> (version control system - VCS)</a:t>
            </a:r>
            <a:endParaRPr lang="lt-LT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Kas yra </a:t>
            </a:r>
            <a:r>
              <a:rPr lang="lt-LT" sz="3600" dirty="0" err="1"/>
              <a:t>versijavimo</a:t>
            </a:r>
            <a:r>
              <a:rPr lang="lt-LT" sz="3600" dirty="0"/>
              <a:t> sistemą?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50848" y="476894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5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11695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Subversion</a:t>
            </a:r>
            <a:r>
              <a:rPr lang="lt-LT" dirty="0"/>
              <a:t> (SVN)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Mercurial SCM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Kitos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Kokios egzistuoja </a:t>
            </a:r>
            <a:r>
              <a:rPr lang="lt-LT" sz="3600" dirty="0" err="1"/>
              <a:t>versijavimo</a:t>
            </a:r>
            <a:r>
              <a:rPr lang="lt-LT" sz="3600" dirty="0"/>
              <a:t> sistemos?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209115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172354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Sukurta 2005 Linus </a:t>
            </a:r>
            <a:r>
              <a:rPr lang="lt-LT" dirty="0" err="1"/>
              <a:t>Torvalds</a:t>
            </a:r>
            <a:r>
              <a:rPr lang="lt-LT" dirty="0"/>
              <a:t>, kad padėtų didelėms </a:t>
            </a:r>
            <a:r>
              <a:rPr lang="fr-FR" dirty="0" err="1"/>
              <a:t>programuotojų</a:t>
            </a:r>
            <a:r>
              <a:rPr lang="fr-FR" dirty="0"/>
              <a:t> </a:t>
            </a:r>
            <a:r>
              <a:rPr lang="fr-FR" dirty="0" err="1"/>
              <a:t>grupėms</a:t>
            </a:r>
            <a:r>
              <a:rPr lang="fr-FR" dirty="0"/>
              <a:t> </a:t>
            </a:r>
            <a:r>
              <a:rPr lang="fr-FR" dirty="0" err="1"/>
              <a:t>dirbti</a:t>
            </a:r>
            <a:r>
              <a:rPr lang="fr-FR" dirty="0"/>
              <a:t> </a:t>
            </a:r>
            <a:r>
              <a:rPr lang="fr-FR" dirty="0" err="1"/>
              <a:t>kartu</a:t>
            </a:r>
            <a:r>
              <a:rPr lang="fr-FR" dirty="0"/>
              <a:t> </a:t>
            </a:r>
            <a:r>
              <a:rPr lang="fr-FR" dirty="0" err="1"/>
              <a:t>kuriant</a:t>
            </a:r>
            <a:r>
              <a:rPr lang="fr-FR" dirty="0"/>
              <a:t> </a:t>
            </a:r>
            <a:r>
              <a:rPr lang="fr-FR" dirty="0" err="1"/>
              <a:t>ir</a:t>
            </a:r>
            <a:r>
              <a:rPr lang="fr-FR" dirty="0"/>
              <a:t> </a:t>
            </a:r>
            <a:r>
              <a:rPr lang="fr-FR" dirty="0" err="1"/>
              <a:t>toliau</a:t>
            </a:r>
            <a:r>
              <a:rPr lang="fr-FR" dirty="0"/>
              <a:t> </a:t>
            </a:r>
            <a:r>
              <a:rPr lang="fr-FR" dirty="0" err="1"/>
              <a:t>tobulinant</a:t>
            </a:r>
            <a:r>
              <a:rPr lang="lt-LT" dirty="0"/>
              <a:t> Linux operacinės sistemos branduolį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Už</a:t>
            </a:r>
            <a:r>
              <a:rPr lang="en-US" dirty="0"/>
              <a:t> GIT </a:t>
            </a:r>
            <a:r>
              <a:rPr lang="en-US" dirty="0" err="1"/>
              <a:t>sistemos</a:t>
            </a:r>
            <a:r>
              <a:rPr lang="en-US" dirty="0"/>
              <a:t> </a:t>
            </a:r>
            <a:r>
              <a:rPr lang="en-US" dirty="0" err="1"/>
              <a:t>tolimesnį</a:t>
            </a:r>
            <a:r>
              <a:rPr lang="en-US" dirty="0"/>
              <a:t> </a:t>
            </a:r>
            <a:r>
              <a:rPr lang="en-US" dirty="0" err="1"/>
              <a:t>vystymą</a:t>
            </a:r>
            <a:r>
              <a:rPr lang="en-US" dirty="0"/>
              <a:t> </a:t>
            </a:r>
            <a:r>
              <a:rPr lang="en-US" dirty="0" err="1"/>
              <a:t>atsakingas</a:t>
            </a:r>
            <a:r>
              <a:rPr lang="en-US" dirty="0"/>
              <a:t> </a:t>
            </a:r>
            <a:r>
              <a:rPr lang="en-US" dirty="0" err="1"/>
              <a:t>Junio</a:t>
            </a:r>
            <a:r>
              <a:rPr lang="lt-LT" dirty="0"/>
              <a:t> </a:t>
            </a:r>
            <a:r>
              <a:rPr lang="en-US" dirty="0"/>
              <a:t>Hamano - https://git-blame.blogspot.com/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- a stupid content tracker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3681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200054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P</a:t>
            </a:r>
            <a:r>
              <a:rPr lang="en-US" dirty="0" err="1"/>
              <a:t>rojektui</a:t>
            </a:r>
            <a:r>
              <a:rPr lang="en-US" dirty="0"/>
              <a:t> </a:t>
            </a:r>
            <a:r>
              <a:rPr lang="en-US" dirty="0" err="1"/>
              <a:t>priklausantys</a:t>
            </a:r>
            <a:r>
              <a:rPr lang="en-US" dirty="0"/>
              <a:t> </a:t>
            </a:r>
            <a:r>
              <a:rPr lang="en-US" dirty="0" err="1"/>
              <a:t>failai</a:t>
            </a:r>
            <a:r>
              <a:rPr lang="en-US" dirty="0"/>
              <a:t> (</a:t>
            </a:r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tekstai</a:t>
            </a:r>
            <a:r>
              <a:rPr lang="en-US" dirty="0"/>
              <a:t>,</a:t>
            </a:r>
            <a:r>
              <a:rPr lang="lt-LT" dirty="0"/>
              <a:t> moduliai, dokumentacija), jų pakeitimų istorija ir versijos </a:t>
            </a:r>
            <a:r>
              <a:rPr lang="en-US" dirty="0" err="1"/>
              <a:t>sudaro</a:t>
            </a:r>
            <a:r>
              <a:rPr lang="en-US" dirty="0"/>
              <a:t> </a:t>
            </a:r>
            <a:r>
              <a:rPr lang="en-US" dirty="0" err="1"/>
              <a:t>visumą</a:t>
            </a:r>
            <a:r>
              <a:rPr lang="en-US" dirty="0"/>
              <a:t>, </a:t>
            </a:r>
            <a:r>
              <a:rPr lang="en-US" dirty="0" err="1"/>
              <a:t>kuri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vadinama</a:t>
            </a:r>
            <a:r>
              <a:rPr lang="en-US" dirty="0"/>
              <a:t> “</a:t>
            </a:r>
            <a:r>
              <a:rPr lang="en-US" dirty="0" err="1"/>
              <a:t>saugykla</a:t>
            </a:r>
            <a:r>
              <a:rPr lang="lt-LT" dirty="0"/>
              <a:t> </a:t>
            </a:r>
            <a:r>
              <a:rPr lang="en-US" dirty="0"/>
              <a:t>(</a:t>
            </a:r>
            <a:r>
              <a:rPr lang="en-US" b="1" dirty="0"/>
              <a:t>repository</a:t>
            </a:r>
            <a:r>
              <a:rPr lang="en-US" dirty="0"/>
              <a:t>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susideda</a:t>
            </a:r>
            <a:r>
              <a:rPr lang="en-US" dirty="0"/>
              <a:t> bent </a:t>
            </a:r>
            <a:r>
              <a:rPr lang="en-US" dirty="0" err="1"/>
              <a:t>jau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lokalios</a:t>
            </a:r>
            <a:r>
              <a:rPr lang="en-US" dirty="0"/>
              <a:t> (</a:t>
            </a:r>
            <a:r>
              <a:rPr lang="en-US" b="1" dirty="0"/>
              <a:t>local repository</a:t>
            </a:r>
            <a:r>
              <a:rPr lang="en-US" dirty="0"/>
              <a:t>)</a:t>
            </a:r>
            <a:r>
              <a:rPr lang="lt-LT" dirty="0"/>
              <a:t> </a:t>
            </a:r>
            <a:r>
              <a:rPr lang="en-US" dirty="0" err="1"/>
              <a:t>saugyklos</a:t>
            </a:r>
            <a:r>
              <a:rPr lang="en-US" dirty="0"/>
              <a:t> </a:t>
            </a:r>
            <a:r>
              <a:rPr lang="en-US" dirty="0" err="1"/>
              <a:t>esančios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naudotojo</a:t>
            </a:r>
            <a:r>
              <a:rPr lang="en-US" dirty="0"/>
              <a:t> </a:t>
            </a:r>
            <a:r>
              <a:rPr lang="en-US" dirty="0" err="1"/>
              <a:t>kompiuteryje</a:t>
            </a:r>
            <a:r>
              <a:rPr lang="en-US" dirty="0"/>
              <a:t>, o </a:t>
            </a:r>
            <a:r>
              <a:rPr lang="en-US" dirty="0" err="1"/>
              <a:t>taip</a:t>
            </a:r>
            <a:r>
              <a:rPr lang="en-US" dirty="0"/>
              <a:t> pat </a:t>
            </a:r>
            <a:r>
              <a:rPr lang="en-US" dirty="0" err="1"/>
              <a:t>ji</a:t>
            </a:r>
            <a:r>
              <a:rPr lang="lt-LT" dirty="0"/>
              <a:t> gali ir turėti saugyklą kažkur kitame serveryje vadinama nutolusia saugykla (</a:t>
            </a:r>
            <a:r>
              <a:rPr lang="lt-LT" b="1" dirty="0" err="1"/>
              <a:t>remote</a:t>
            </a:r>
            <a:r>
              <a:rPr lang="lt-LT" b="1" dirty="0"/>
              <a:t> </a:t>
            </a:r>
            <a:r>
              <a:rPr lang="lt-LT" b="1" dirty="0" err="1"/>
              <a:t>repository</a:t>
            </a:r>
            <a:r>
              <a:rPr lang="lt-LT" dirty="0"/>
              <a:t>) - todėl </a:t>
            </a:r>
            <a:r>
              <a:rPr lang="lt-LT" dirty="0" err="1"/>
              <a:t>git</a:t>
            </a:r>
            <a:r>
              <a:rPr lang="lt-LT" dirty="0"/>
              <a:t> </a:t>
            </a:r>
            <a:r>
              <a:rPr lang="en-US" dirty="0" err="1"/>
              <a:t>paskirstyta</a:t>
            </a:r>
            <a:r>
              <a:rPr lang="en-US" dirty="0"/>
              <a:t> (distributed) </a:t>
            </a:r>
            <a:r>
              <a:rPr lang="en-US" dirty="0" err="1"/>
              <a:t>sistema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GIT S</a:t>
            </a:r>
            <a:r>
              <a:rPr lang="lt-LT" sz="3600" dirty="0"/>
              <a:t>augykla (</a:t>
            </a:r>
            <a:r>
              <a:rPr lang="lt-LT" sz="3600" dirty="0" err="1"/>
              <a:t>Repository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826911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1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Commit</a:t>
            </a:r>
            <a:r>
              <a:rPr lang="lt-LT" dirty="0"/>
              <a:t> – pakeisti failai įrašomi į saugyklos istorija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Reset</a:t>
            </a:r>
            <a:r>
              <a:rPr lang="lt-LT" dirty="0"/>
              <a:t> – pakeisti failai atstatomi į pasirinktą būseną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Checkout</a:t>
            </a:r>
            <a:r>
              <a:rPr lang="lt-LT" dirty="0"/>
              <a:t> – peršokamą į kitą šaką (</a:t>
            </a:r>
            <a:r>
              <a:rPr lang="lt-LT" b="1" dirty="0" err="1"/>
              <a:t>branch</a:t>
            </a:r>
            <a:r>
              <a:rPr lang="lt-LT" dirty="0"/>
              <a:t>) arba atstatomi failai.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Pull</a:t>
            </a:r>
            <a:r>
              <a:rPr lang="lt-LT" dirty="0"/>
              <a:t> – gaunami failų pakeitimai iš nutolusios saugyklos (</a:t>
            </a:r>
            <a:r>
              <a:rPr lang="lt-LT" b="1" dirty="0" err="1"/>
              <a:t>remote</a:t>
            </a:r>
            <a:r>
              <a:rPr lang="lt-LT" b="1" dirty="0"/>
              <a:t> </a:t>
            </a:r>
            <a:r>
              <a:rPr lang="lt-LT" b="1" dirty="0" err="1"/>
              <a:t>repository</a:t>
            </a:r>
            <a:r>
              <a:rPr lang="lt-LT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Push</a:t>
            </a:r>
            <a:r>
              <a:rPr lang="lt-LT" dirty="0"/>
              <a:t> – mūsų pakeitimai iš mūsų vietinės saugyklos (</a:t>
            </a:r>
            <a:r>
              <a:rPr lang="lt-LT" b="1" dirty="0" err="1"/>
              <a:t>local</a:t>
            </a:r>
            <a:r>
              <a:rPr lang="lt-LT" b="1" dirty="0"/>
              <a:t> </a:t>
            </a:r>
            <a:r>
              <a:rPr lang="lt-LT" b="1" dirty="0" err="1"/>
              <a:t>repository</a:t>
            </a:r>
            <a:r>
              <a:rPr lang="lt-LT" dirty="0"/>
              <a:t>) siunčiami į nutolusią saugyklą (</a:t>
            </a:r>
            <a:r>
              <a:rPr lang="lt-LT" b="1" dirty="0" err="1"/>
              <a:t>remote</a:t>
            </a:r>
            <a:r>
              <a:rPr lang="lt-LT" b="1" dirty="0"/>
              <a:t> </a:t>
            </a:r>
            <a:r>
              <a:rPr lang="lt-LT" b="1" dirty="0" err="1"/>
              <a:t>repository</a:t>
            </a:r>
            <a:r>
              <a:rPr lang="lt-L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Merge – padeda sujungti kelias šakas/</a:t>
            </a:r>
            <a:r>
              <a:rPr lang="lt-LT" dirty="0" err="1"/>
              <a:t>commit‘us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Komandos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41348" y="103681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3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Komandos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41348" y="95991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81" y="2717253"/>
            <a:ext cx="6157632" cy="34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Atšakos (</a:t>
            </a:r>
            <a:r>
              <a:rPr lang="lt-LT" dirty="0" err="1"/>
              <a:t>branches</a:t>
            </a:r>
            <a:r>
              <a:rPr lang="lt-LT" dirty="0"/>
              <a:t>) - tai galimybė dirbti kartu keliems </a:t>
            </a:r>
            <a:r>
              <a:rPr lang="en-US" dirty="0" err="1"/>
              <a:t>programuotojams</a:t>
            </a:r>
            <a:r>
              <a:rPr lang="en-US" dirty="0"/>
              <a:t> </a:t>
            </a:r>
            <a:r>
              <a:rPr lang="en-US" dirty="0" err="1"/>
              <a:t>vienu</a:t>
            </a:r>
            <a:r>
              <a:rPr lang="en-US" dirty="0"/>
              <a:t> </a:t>
            </a:r>
            <a:r>
              <a:rPr lang="en-US" dirty="0" err="1"/>
              <a:t>metu</a:t>
            </a:r>
            <a:r>
              <a:rPr lang="en-US" dirty="0"/>
              <a:t>. </a:t>
            </a:r>
            <a:r>
              <a:rPr lang="en-US" dirty="0" err="1"/>
              <a:t>Arba</a:t>
            </a:r>
            <a:r>
              <a:rPr lang="en-US" dirty="0"/>
              <a:t> tam </a:t>
            </a:r>
            <a:r>
              <a:rPr lang="en-US" dirty="0" err="1"/>
              <a:t>pačiam</a:t>
            </a:r>
            <a:r>
              <a:rPr lang="lt-LT" dirty="0"/>
              <a:t> programuotojui dirbti vienu metu prie kelių skirtingų uždavinių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Saugykla pagal nutylėjimą visada turi bent vieną atšaką </a:t>
            </a:r>
            <a:r>
              <a:rPr lang="en-US" dirty="0" err="1"/>
              <a:t>vardu</a:t>
            </a:r>
            <a:r>
              <a:rPr lang="en-US" dirty="0"/>
              <a:t> </a:t>
            </a:r>
            <a:r>
              <a:rPr lang="en-US" b="1" dirty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Master </a:t>
            </a:r>
            <a:r>
              <a:rPr lang="en-US" dirty="0" err="1"/>
              <a:t>atšaka</a:t>
            </a:r>
            <a:r>
              <a:rPr lang="en-US" dirty="0"/>
              <a:t> </a:t>
            </a:r>
            <a:r>
              <a:rPr lang="en-US" dirty="0" err="1"/>
              <a:t>sukuriama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saugyklos</a:t>
            </a:r>
            <a:r>
              <a:rPr lang="en-US" dirty="0"/>
              <a:t> </a:t>
            </a:r>
            <a:r>
              <a:rPr lang="en-US" dirty="0" err="1"/>
              <a:t>sukūrimo</a:t>
            </a:r>
            <a:r>
              <a:rPr lang="en-US" dirty="0"/>
              <a:t> </a:t>
            </a:r>
            <a:r>
              <a:rPr lang="en-US" dirty="0" err="1"/>
              <a:t>metu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 Paprastai </a:t>
            </a:r>
            <a:r>
              <a:rPr lang="fi-FI" b="1" dirty="0"/>
              <a:t>master </a:t>
            </a:r>
            <a:r>
              <a:rPr lang="fi-FI" dirty="0"/>
              <a:t>atšakoje laikomas ta kodo versija, </a:t>
            </a:r>
            <a:r>
              <a:rPr lang="lt-LT" dirty="0"/>
              <a:t>kuri naudojama produkcijoje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Atšakos (</a:t>
            </a:r>
            <a:r>
              <a:rPr lang="lt-LT" sz="3600" dirty="0" err="1"/>
              <a:t>Branch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3681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9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172354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Atšakos naudojamas tada kai norime dirbti prie kažkokių patobulinimų: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Kuriame</a:t>
            </a:r>
            <a:r>
              <a:rPr lang="en-US" dirty="0"/>
              <a:t> </a:t>
            </a:r>
            <a:r>
              <a:rPr lang="en-US" dirty="0" err="1"/>
              <a:t>naują</a:t>
            </a:r>
            <a:r>
              <a:rPr lang="en-US" dirty="0"/>
              <a:t> </a:t>
            </a:r>
            <a:r>
              <a:rPr lang="en-US" dirty="0" err="1"/>
              <a:t>atšaką</a:t>
            </a:r>
            <a:r>
              <a:rPr lang="en-US" dirty="0"/>
              <a:t> </a:t>
            </a:r>
            <a:r>
              <a:rPr lang="en-US" dirty="0" err="1"/>
              <a:t>nuo</a:t>
            </a:r>
            <a:r>
              <a:rPr lang="en-US" dirty="0"/>
              <a:t> </a:t>
            </a:r>
            <a:r>
              <a:rPr lang="en-US" b="1" dirty="0"/>
              <a:t>master </a:t>
            </a:r>
            <a:r>
              <a:rPr lang="en-US" dirty="0"/>
              <a:t>(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kitos</a:t>
            </a:r>
            <a:r>
              <a:rPr lang="en-US" dirty="0"/>
              <a:t>) </a:t>
            </a:r>
            <a:r>
              <a:rPr lang="en-US" dirty="0" err="1"/>
              <a:t>atšakos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Persijungiame</a:t>
            </a:r>
            <a:r>
              <a:rPr lang="en-US" dirty="0"/>
              <a:t> į </a:t>
            </a:r>
            <a:r>
              <a:rPr lang="en-US" dirty="0" err="1"/>
              <a:t>tą</a:t>
            </a:r>
            <a:r>
              <a:rPr lang="en-US" dirty="0"/>
              <a:t> </a:t>
            </a:r>
            <a:r>
              <a:rPr lang="en-US" dirty="0" err="1"/>
              <a:t>atšaką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ten </a:t>
            </a:r>
            <a:r>
              <a:rPr lang="en-US" dirty="0" err="1"/>
              <a:t>atliekame</a:t>
            </a:r>
            <a:r>
              <a:rPr lang="en-US" dirty="0"/>
              <a:t> </a:t>
            </a:r>
            <a:r>
              <a:rPr lang="en-US" dirty="0" err="1"/>
              <a:t>savo</a:t>
            </a:r>
            <a:r>
              <a:rPr lang="en-US" dirty="0"/>
              <a:t> </a:t>
            </a:r>
            <a:r>
              <a:rPr lang="en-US" dirty="0" err="1"/>
              <a:t>darbus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Kai viskas atlikta ir viskas dirba be klaidų tai suliejame </a:t>
            </a:r>
            <a:r>
              <a:rPr lang="en-US" dirty="0" err="1"/>
              <a:t>savo</a:t>
            </a:r>
            <a:r>
              <a:rPr lang="en-US" dirty="0"/>
              <a:t> </a:t>
            </a:r>
            <a:r>
              <a:rPr lang="en-US" dirty="0" err="1"/>
              <a:t>atšaką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b="1" dirty="0"/>
              <a:t>master </a:t>
            </a:r>
            <a:r>
              <a:rPr lang="en-US" dirty="0"/>
              <a:t>(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) </a:t>
            </a:r>
            <a:r>
              <a:rPr lang="en-US" dirty="0" err="1"/>
              <a:t>atšaka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Atšakos (</a:t>
            </a:r>
            <a:r>
              <a:rPr lang="lt-LT" sz="3600" dirty="0" err="1"/>
              <a:t>Branch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03681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9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18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Atšakos (</a:t>
            </a:r>
            <a:r>
              <a:rPr lang="lt-LT" sz="3600" dirty="0" err="1"/>
              <a:t>Branch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37935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5" y="3051982"/>
            <a:ext cx="7860834" cy="34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2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Konfliktai atsiranda kai du žmonės: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 redaguoja tą patį failą.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lt-LT" dirty="0"/>
              <a:t>Dažniausiai </a:t>
            </a:r>
            <a:r>
              <a:rPr lang="lt-LT" dirty="0" err="1"/>
              <a:t>git</a:t>
            </a:r>
            <a:r>
              <a:rPr lang="lt-LT" dirty="0"/>
              <a:t> su šiais pakeitimais susitvarko automatiškai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Redaguoją to pačio failo tas pačias eilutes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lt-LT" dirty="0"/>
              <a:t>Reikia rankiniu būdu išspręsti konfliktą, </a:t>
            </a:r>
            <a:r>
              <a:rPr lang="lt-LT" dirty="0" err="1"/>
              <a:t>git‘as</a:t>
            </a:r>
            <a:r>
              <a:rPr lang="lt-LT" dirty="0"/>
              <a:t> nežino kurį pakeitimą reikia palikti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Konfliktai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905904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37981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1400" dirty="0"/>
              <a:t>Programavimo aplinkos, </a:t>
            </a:r>
            <a:r>
              <a:rPr lang="lt-LT" sz="1400" dirty="0" err="1"/>
              <a:t>Versijavimo</a:t>
            </a:r>
            <a:r>
              <a:rPr lang="lt-LT" sz="1400" dirty="0"/>
              <a:t> sistemos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Kintamieji</a:t>
            </a:r>
            <a:r>
              <a:rPr lang="en-US" sz="1400" dirty="0"/>
              <a:t>, </a:t>
            </a:r>
            <a:r>
              <a:rPr lang="en-US" sz="1400" dirty="0" err="1"/>
              <a:t>Sąl</a:t>
            </a:r>
            <a:r>
              <a:rPr lang="lt-LT" sz="1400" dirty="0"/>
              <a:t>y</a:t>
            </a:r>
            <a:r>
              <a:rPr lang="en-US" sz="1400" dirty="0" err="1"/>
              <a:t>giniai</a:t>
            </a:r>
            <a:r>
              <a:rPr lang="en-US" sz="1400" dirty="0"/>
              <a:t> </a:t>
            </a:r>
            <a:r>
              <a:rPr lang="en-US" sz="1400" dirty="0" err="1"/>
              <a:t>sakiniai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Ciklai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Masyvai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Funkcijos</a:t>
            </a:r>
            <a:r>
              <a:rPr lang="en-US" sz="1400" dirty="0"/>
              <a:t>, </a:t>
            </a:r>
            <a:r>
              <a:rPr lang="en-US" sz="1400" dirty="0" err="1"/>
              <a:t>metodai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Klaidų tikrinimas, </a:t>
            </a:r>
            <a:r>
              <a:rPr lang="lt-LT" sz="1400" dirty="0" err="1"/>
              <a:t>Try</a:t>
            </a:r>
            <a:r>
              <a:rPr lang="lt-LT" sz="1400" dirty="0"/>
              <a:t>...</a:t>
            </a:r>
            <a:r>
              <a:rPr lang="lt-LT" sz="1400" dirty="0" err="1"/>
              <a:t>cache</a:t>
            </a:r>
            <a:r>
              <a:rPr lang="lt-LT" sz="1400" dirty="0"/>
              <a:t> blokas</a:t>
            </a:r>
            <a:endParaRPr lang="en-US" sz="1400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Temos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42110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pagrindų sprintas</a:t>
            </a:r>
          </a:p>
        </p:txBody>
      </p:sp>
    </p:spTree>
    <p:extLst>
      <p:ext uri="{BB962C8B-B14F-4D97-AF65-F5344CB8AC3E}">
        <p14:creationId xmlns:p14="http://schemas.microsoft.com/office/powerpoint/2010/main" val="51671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20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GIT Konfliktai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11040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4940" r="577" b="6713"/>
          <a:stretch/>
        </p:blipFill>
        <p:spPr>
          <a:xfrm>
            <a:off x="838200" y="2847366"/>
            <a:ext cx="7661888" cy="38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21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097136" y="1100596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Pull</a:t>
            </a:r>
            <a:r>
              <a:rPr lang="lt-LT" sz="3600" dirty="0"/>
              <a:t>/Merge </a:t>
            </a:r>
            <a:r>
              <a:rPr lang="lt-LT" sz="3600" dirty="0" err="1"/>
              <a:t>Request‘ai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05228" y="436434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61B6E-0C8E-4BB4-9A64-80EF7F86DCA0}"/>
              </a:ext>
            </a:extLst>
          </p:cNvPr>
          <p:cNvSpPr txBox="1"/>
          <p:nvPr/>
        </p:nvSpPr>
        <p:spPr>
          <a:xfrm>
            <a:off x="1354048" y="3223162"/>
            <a:ext cx="6291352" cy="33855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lvl="1"/>
            <a:endParaRPr lang="en-US" dirty="0"/>
          </a:p>
        </p:txBody>
      </p:sp>
      <p:pic>
        <p:nvPicPr>
          <p:cNvPr id="1026" name="Picture 2" descr="Vaizdo rezultatas pagal uÅ¾klausÄ âpull merge request exampleâ">
            <a:extLst>
              <a:ext uri="{FF2B5EF4-FFF2-40B4-BE49-F238E27FC236}">
                <a16:creationId xmlns:a16="http://schemas.microsoft.com/office/drawing/2014/main" id="{F80A7A89-666D-4A3D-9E1E-1C64F26E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48" y="1764758"/>
            <a:ext cx="6679609" cy="48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765824" cy="163121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Įsidiegti: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Java JDK </a:t>
            </a:r>
            <a:r>
              <a:rPr lang="en-US" dirty="0"/>
              <a:t>11</a:t>
            </a:r>
            <a:r>
              <a:rPr lang="lt-LT" dirty="0"/>
              <a:t> </a:t>
            </a:r>
            <a:r>
              <a:rPr lang="lt-LT" sz="1200" dirty="0">
                <a:hlinkClick r:id="rId2"/>
              </a:rPr>
              <a:t>https://www.oracle.com/technetwork/java/javase/downloads/jdk11-downloads-5066655.html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 err="1"/>
              <a:t>IntelliJ</a:t>
            </a:r>
            <a:r>
              <a:rPr lang="lt-LT" dirty="0"/>
              <a:t> </a:t>
            </a:r>
            <a:r>
              <a:rPr lang="lt-LT" sz="1600" dirty="0">
                <a:hlinkClick r:id="rId3"/>
              </a:rPr>
              <a:t>https://www.jetbrains.com/idea/download/#section=windows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sz="1200" dirty="0">
                <a:hlinkClick r:id="rId4"/>
              </a:rPr>
              <a:t>https://git-scm.com/downloads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 err="1"/>
              <a:t>SourceTree</a:t>
            </a:r>
            <a:r>
              <a:rPr lang="lt-LT" dirty="0"/>
              <a:t> </a:t>
            </a:r>
            <a:r>
              <a:rPr lang="lt-LT" sz="1600" dirty="0">
                <a:hlinkClick r:id="rId5"/>
              </a:rPr>
              <a:t>https://www.sourcetreeapp.com/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Kompiuterio paruošimas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032021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6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765824" cy="200054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/>
              <a:t>Pasiruošti kompiuterį Java programavimui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Susikurti paskyrą </a:t>
            </a:r>
            <a:r>
              <a:rPr lang="lt-LT" dirty="0">
                <a:hlinkClick r:id="rId2"/>
              </a:rPr>
              <a:t>www.github.com</a:t>
            </a:r>
            <a:endParaRPr lang="lt-LT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Sukurti javą projektą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Patalpinti jį į </a:t>
            </a:r>
            <a:r>
              <a:rPr lang="lt-LT" dirty="0" err="1"/>
              <a:t>GIT‘ą</a:t>
            </a:r>
            <a:endParaRPr lang="lt-LT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Įveikti pirmus 4 lygius </a:t>
            </a:r>
            <a:r>
              <a:rPr lang="lt-LT" b="1" dirty="0" err="1"/>
              <a:t>Main</a:t>
            </a:r>
            <a:r>
              <a:rPr lang="lt-LT" b="1"/>
              <a:t> </a:t>
            </a:r>
            <a:r>
              <a:rPr lang="lt-LT"/>
              <a:t>sekcijoje </a:t>
            </a:r>
            <a:r>
              <a:rPr lang="lt-LT" dirty="0" err="1">
                <a:hlinkClick r:id="rId3"/>
              </a:rPr>
              <a:t>Git</a:t>
            </a:r>
            <a:r>
              <a:rPr lang="lt-LT" dirty="0">
                <a:hlinkClick r:id="rId3"/>
              </a:rPr>
              <a:t> žaidimas</a:t>
            </a:r>
            <a:endParaRPr lang="lt-LT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Pasiskaityti apie tipus </a:t>
            </a:r>
            <a:r>
              <a:rPr lang="lt-LT" dirty="0">
                <a:hlinkClick r:id="rId4"/>
              </a:rPr>
              <a:t>Basic </a:t>
            </a:r>
            <a:r>
              <a:rPr lang="lt-LT" dirty="0" err="1">
                <a:hlinkClick r:id="rId4"/>
              </a:rPr>
              <a:t>java</a:t>
            </a:r>
            <a:r>
              <a:rPr lang="lt-LT" dirty="0">
                <a:hlinkClick r:id="rId4"/>
              </a:rPr>
              <a:t> </a:t>
            </a:r>
            <a:r>
              <a:rPr lang="lt-LT" dirty="0" err="1">
                <a:hlinkClick r:id="rId4"/>
              </a:rPr>
              <a:t>datatypes</a:t>
            </a:r>
            <a:endParaRPr lang="lt-L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98840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Programavimo aplinkos, </a:t>
            </a:r>
            <a:r>
              <a:rPr lang="lt-LT" sz="5400" dirty="0" err="1"/>
              <a:t>Versijavimo</a:t>
            </a:r>
            <a:r>
              <a:rPr lang="lt-LT" sz="5400" dirty="0"/>
              <a:t> sistemos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870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79504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Kas yra programavimo aplinka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Kuo skiriasi ir kam reikalingas </a:t>
            </a:r>
            <a:r>
              <a:rPr lang="lt-LT" sz="1400" dirty="0" err="1"/>
              <a:t>java</a:t>
            </a:r>
            <a:r>
              <a:rPr lang="lt-LT" sz="1400" dirty="0"/>
              <a:t> JDK ir </a:t>
            </a:r>
            <a:r>
              <a:rPr lang="lt-LT" sz="1400" dirty="0" err="1"/>
              <a:t>java</a:t>
            </a:r>
            <a:r>
              <a:rPr lang="lt-LT" sz="1400" dirty="0"/>
              <a:t> JRE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Kas yra </a:t>
            </a:r>
            <a:r>
              <a:rPr lang="lt-LT" sz="1400" dirty="0" err="1"/>
              <a:t>versijavimo</a:t>
            </a:r>
            <a:r>
              <a:rPr lang="lt-LT" sz="1400" dirty="0"/>
              <a:t> sistema</a:t>
            </a:r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Sužinosite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77406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3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5431197" cy="27491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Teksto redaktorius palengvinantis programinio kodo rašymą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Įrankis kuris palengviną: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Programinio kodo kompiliavimą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Programos paleidimą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Programos derinimą</a:t>
            </a:r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Kas yra programavimo aplinka? </a:t>
            </a:r>
            <a:br>
              <a:rPr lang="lt-LT" sz="3600" dirty="0"/>
            </a:br>
            <a:r>
              <a:rPr lang="lt-LT" sz="3600" dirty="0"/>
              <a:t>(IDE - </a:t>
            </a:r>
            <a:r>
              <a:rPr lang="en-US" sz="3600" dirty="0"/>
              <a:t>Integrated development environment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801666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5431197" cy="21951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Eclipse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IntelliJ</a:t>
            </a:r>
            <a:r>
              <a:rPr lang="lt-LT" dirty="0"/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NetBeans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Ir kitos...</a:t>
            </a:r>
            <a:endParaRPr lang="en-US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Kokios egzistuoja programavimo aplinkos?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41348" y="1036819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5431197" cy="191815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Projekto kūrimas:</a:t>
            </a:r>
          </a:p>
          <a:p>
            <a:r>
              <a:rPr lang="en-US" dirty="0"/>
              <a:t>https://www.jetbrains.com/help/idea/creating-and-running-your-first-java-application.html#create_project</a:t>
            </a:r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IntelliJ</a:t>
            </a:r>
            <a:r>
              <a:rPr lang="lt-LT" sz="3600" dirty="0"/>
              <a:t> IDEA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801666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9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5924576" cy="14465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JDK - Java Development Kit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Rinkinys</a:t>
            </a:r>
            <a:r>
              <a:rPr lang="lt-LT" dirty="0"/>
              <a:t> </a:t>
            </a:r>
            <a:r>
              <a:rPr lang="lt-LT" dirty="0" err="1"/>
              <a:t>java</a:t>
            </a:r>
            <a:r>
              <a:rPr lang="en-US" dirty="0"/>
              <a:t> </a:t>
            </a:r>
            <a:r>
              <a:rPr lang="en-US" dirty="0" err="1"/>
              <a:t>bibliotek</a:t>
            </a:r>
            <a:r>
              <a:rPr lang="lt-LT" dirty="0"/>
              <a:t>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Kompiliatorius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Interpretatorius – vykdo </a:t>
            </a:r>
            <a:r>
              <a:rPr lang="lt-LT" dirty="0" err="1"/>
              <a:t>java</a:t>
            </a:r>
            <a:r>
              <a:rPr lang="lt-LT" dirty="0"/>
              <a:t> programas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Savyje turi JRE – Java </a:t>
            </a:r>
            <a:r>
              <a:rPr lang="lt-LT" dirty="0" err="1"/>
              <a:t>Runtime</a:t>
            </a:r>
            <a:r>
              <a:rPr lang="lt-LT" dirty="0"/>
              <a:t> </a:t>
            </a:r>
            <a:r>
              <a:rPr lang="en-US" dirty="0"/>
              <a:t>Environment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Kas yra </a:t>
            </a:r>
            <a:r>
              <a:rPr lang="lt-LT" sz="3600" dirty="0" err="1"/>
              <a:t>java</a:t>
            </a:r>
            <a:r>
              <a:rPr lang="lt-LT" sz="3600" dirty="0"/>
              <a:t> JDK?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618631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9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3223162"/>
            <a:ext cx="6291352" cy="14465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JRE – skirtas paprastiems vartotojams kurie nekuria programų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JRE – neturi kompiliatoriaus ir kitų </a:t>
            </a:r>
            <a:r>
              <a:rPr lang="lt-LT" dirty="0" err="1"/>
              <a:t>java</a:t>
            </a:r>
            <a:r>
              <a:rPr lang="lt-LT" dirty="0"/>
              <a:t> įrankių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JDK – skirtas programuotojams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JDK – turi aibę papildomų įrankių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Kuo </a:t>
            </a:r>
            <a:r>
              <a:rPr lang="lt-LT" sz="3600" dirty="0" err="1"/>
              <a:t>skirasi</a:t>
            </a:r>
            <a:r>
              <a:rPr lang="lt-LT" sz="3600" dirty="0"/>
              <a:t> JDK nuo JRE?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773150"/>
            <a:ext cx="80185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Programavimo aplinkos, </a:t>
            </a:r>
            <a:r>
              <a:rPr lang="lt-LT" sz="1867" dirty="0" err="1">
                <a:latin typeface="Montserrat Semi Bold" pitchFamily="50" charset="0"/>
              </a:rPr>
              <a:t>Versijavimo</a:t>
            </a:r>
            <a:r>
              <a:rPr lang="lt-LT" sz="1867" dirty="0">
                <a:latin typeface="Montserrat Semi Bold" pitchFamily="50" charset="0"/>
              </a:rPr>
              <a:t> sistemos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877</Words>
  <Application>Microsoft Office PowerPoint</Application>
  <PresentationFormat>Plačiaekranė</PresentationFormat>
  <Paragraphs>151</Paragraphs>
  <Slides>23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Programavimo pagrindų sprintas</dc:title>
  <dc:creator>Vytautas Naudžius</dc:creator>
  <cp:lastModifiedBy>Molis Džiugas</cp:lastModifiedBy>
  <cp:revision>49</cp:revision>
  <dcterms:created xsi:type="dcterms:W3CDTF">2018-11-10T17:18:21Z</dcterms:created>
  <dcterms:modified xsi:type="dcterms:W3CDTF">2019-01-19T18:04:18Z</dcterms:modified>
</cp:coreProperties>
</file>