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xy_pattern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apter_patter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idge_patter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osite_patter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cade_patter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yweight_patter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4400" dirty="0"/>
              <a:t>Struktūriniai projektavimo šablonai.</a:t>
            </a:r>
            <a:endParaRPr lang="lt-LT" sz="4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Pavaduotojo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reikia kontroliuoti metodų prieinamumą</a:t>
            </a:r>
          </a:p>
          <a:p>
            <a:pPr>
              <a:buChar char="‣"/>
            </a:pPr>
            <a:r>
              <a:rPr lang="lt-LT" sz="2400" dirty="0"/>
              <a:t>Tai atliekama sukuriant atskirą objektą (Proxy), kuris pakeičia objektą (</a:t>
            </a:r>
            <a:r>
              <a:rPr lang="lt-LT" sz="2400" dirty="0" err="1"/>
              <a:t>Subject</a:t>
            </a:r>
            <a:r>
              <a:rPr lang="lt-LT" sz="2400" dirty="0"/>
              <a:t>) ir kontroliuoja pastarojo metodų iškvietimus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https://en.wikipedia.org/wiki/Proxy_pattern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79452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pavaduotojo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(proxy pattern)</a:t>
            </a:r>
            <a:r>
              <a:rPr lang="lt-LT" sz="3600" dirty="0"/>
              <a:t> (7)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85580" y="406401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žduotis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49448" y="28902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67F510AB-4CDD-496B-9E4F-603144F8F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1" b="3422"/>
          <a:stretch/>
        </p:blipFill>
        <p:spPr>
          <a:xfrm>
            <a:off x="2289875" y="406401"/>
            <a:ext cx="6733309" cy="62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39913" y="443383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žduotis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39913" y="13634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2" name="Paveikslėlis 1">
            <a:extLst>
              <a:ext uri="{FF2B5EF4-FFF2-40B4-BE49-F238E27FC236}">
                <a16:creationId xmlns:a16="http://schemas.microsoft.com/office/drawing/2014/main" id="{1EF1C37D-EA34-429A-BF1A-2C0963CF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13" y="2797704"/>
            <a:ext cx="7762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72354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Strukt</a:t>
            </a:r>
            <a:r>
              <a:rPr lang="lt-LT" sz="2400" dirty="0" err="1"/>
              <a:t>ūriniai</a:t>
            </a:r>
            <a:r>
              <a:rPr lang="lt-LT" sz="2400" dirty="0"/>
              <a:t> šablonai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400" dirty="0"/>
              <a:t>......</a:t>
            </a:r>
          </a:p>
          <a:p>
            <a:endParaRPr lang="en-GB" sz="2000" dirty="0">
              <a:latin typeface="Montserrat Light" pitchFamily="50" charset="0"/>
            </a:endParaRPr>
          </a:p>
          <a:p>
            <a:endParaRPr lang="en-US" sz="2000" dirty="0">
              <a:latin typeface="Montserrat Light" pitchFamily="50" charset="0"/>
            </a:endParaRPr>
          </a:p>
          <a:p>
            <a:endParaRPr lang="en-GB" sz="20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7703829" cy="178510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/>
              <a:t>Struktūriniai šablonai skirti palengvinti įvairių dviejų klasių objektų ryšių realizaciją</a:t>
            </a:r>
          </a:p>
          <a:p>
            <a:pPr>
              <a:buChar char="‣"/>
            </a:pPr>
            <a:r>
              <a:rPr lang="lt-LT" sz="2800" dirty="0"/>
              <a:t>Jie aprašo įvairius tipinius variantus kaip tokie ryšiai turi būti realizuoti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9977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struktūriniai</a:t>
            </a:r>
            <a:r>
              <a:rPr lang="en-US" sz="3600" dirty="0"/>
              <a:t> </a:t>
            </a:r>
            <a:r>
              <a:rPr lang="en-US" sz="3600" dirty="0" err="1"/>
              <a:t>šablonai</a:t>
            </a:r>
            <a:r>
              <a:rPr lang="en-US" sz="3600" dirty="0"/>
              <a:t> (Structural patterns)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7124084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Adapterio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norima naudoti klases, realizuojančios </a:t>
            </a:r>
            <a:r>
              <a:rPr lang="lt-LT" sz="2400" dirty="0" err="1"/>
              <a:t>interfeisus</a:t>
            </a:r>
            <a:r>
              <a:rPr lang="lt-LT" sz="2400" dirty="0"/>
              <a:t> kurie mums netinka</a:t>
            </a:r>
          </a:p>
          <a:p>
            <a:pPr>
              <a:buChar char="‣"/>
            </a:pPr>
            <a:r>
              <a:rPr lang="lt-LT" sz="2400" dirty="0"/>
              <a:t>Tai atliekama aprašant papildomą klasę </a:t>
            </a:r>
            <a:r>
              <a:rPr lang="lt-LT" sz="2400" dirty="0" err="1"/>
              <a:t>Adapter</a:t>
            </a:r>
            <a:r>
              <a:rPr lang="lt-LT" sz="2400" dirty="0"/>
              <a:t>, kurioje atliekamas </a:t>
            </a:r>
            <a:r>
              <a:rPr lang="lt-LT" sz="2400" dirty="0" err="1"/>
              <a:t>interfeisų</a:t>
            </a:r>
            <a:r>
              <a:rPr lang="lt-LT" sz="2400" dirty="0"/>
              <a:t> suderinimas, </a:t>
            </a:r>
            <a:r>
              <a:rPr lang="lt-LT" sz="2400" dirty="0" err="1"/>
              <a:t>t.y</a:t>
            </a:r>
            <a:r>
              <a:rPr lang="lt-LT" sz="2400" dirty="0"/>
              <a:t>. norimas naudoti </a:t>
            </a:r>
            <a:r>
              <a:rPr lang="lt-LT" sz="2400" dirty="0" err="1"/>
              <a:t>interfeisas</a:t>
            </a:r>
            <a:r>
              <a:rPr lang="lt-LT" sz="2400" dirty="0"/>
              <a:t> (</a:t>
            </a:r>
            <a:r>
              <a:rPr lang="lt-LT" sz="2400" dirty="0" err="1"/>
              <a:t>Adaptee</a:t>
            </a:r>
            <a:r>
              <a:rPr lang="lt-LT" sz="2400" dirty="0"/>
              <a:t>) verčiamas į tinkamą naudojimui (</a:t>
            </a:r>
            <a:r>
              <a:rPr lang="lt-LT" sz="2400" dirty="0" err="1"/>
              <a:t>Target</a:t>
            </a:r>
            <a:r>
              <a:rPr lang="lt-LT" sz="2400" dirty="0"/>
              <a:t>)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https://en.wikipedia.org/wiki/Adapter_pattern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0985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adapterio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(adapter pattern)</a:t>
            </a:r>
            <a:r>
              <a:rPr lang="lt-LT" sz="3600" dirty="0"/>
              <a:t> (1)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Tilto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abstrakcija (</a:t>
            </a:r>
            <a:r>
              <a:rPr lang="lt-LT" sz="2400" dirty="0" err="1"/>
              <a:t>Abstraction</a:t>
            </a:r>
            <a:r>
              <a:rPr lang="lt-LT" sz="2400" dirty="0"/>
              <a:t>) ir jos </a:t>
            </a:r>
            <a:r>
              <a:rPr lang="lt-LT" sz="2400" dirty="0" err="1"/>
              <a:t>implementacija</a:t>
            </a:r>
            <a:r>
              <a:rPr lang="lt-LT" sz="2400" dirty="0"/>
              <a:t> (</a:t>
            </a:r>
            <a:r>
              <a:rPr lang="lt-LT" sz="2400" dirty="0" err="1"/>
              <a:t>Implementor</a:t>
            </a:r>
            <a:r>
              <a:rPr lang="lt-LT" sz="2400" dirty="0"/>
              <a:t>) yra aprašomos ir realizuojamos (išplečiamos) nepriklausomai viena nuo kitos </a:t>
            </a:r>
          </a:p>
          <a:p>
            <a:pPr>
              <a:buChar char="‣"/>
            </a:pPr>
            <a:r>
              <a:rPr lang="lt-LT" sz="2400" dirty="0"/>
              <a:t>Tai atliekama abstrakcijos klasę ir jos realizavimo klasę aprašant skirtingose klasių hierarchijose, </a:t>
            </a:r>
            <a:r>
              <a:rPr lang="lt-LT" sz="2400" dirty="0" err="1"/>
              <a:t>t.y</a:t>
            </a:r>
            <a:r>
              <a:rPr lang="lt-LT" sz="2400" dirty="0"/>
              <a:t>. šios klasės nėra viena kitos </a:t>
            </a:r>
            <a:r>
              <a:rPr lang="lt-LT" sz="2400" dirty="0" err="1"/>
              <a:t>super</a:t>
            </a:r>
            <a:r>
              <a:rPr lang="lt-LT" sz="2400" dirty="0"/>
              <a:t> ar </a:t>
            </a:r>
            <a:r>
              <a:rPr lang="lt-LT" sz="2400" dirty="0" err="1"/>
              <a:t>sub</a:t>
            </a:r>
            <a:r>
              <a:rPr lang="lt-LT" sz="2400" dirty="0"/>
              <a:t> klasės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https://en.wikipedia.org/wiki/Bridge_pattern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79452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tilto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(bridge pattern)</a:t>
            </a:r>
            <a:r>
              <a:rPr lang="lt-LT" sz="3600" dirty="0"/>
              <a:t> (2)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7124085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Sudėtinis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kažkokių objektų kolekcija traktuojama kaip vienas toks pat objektas, </a:t>
            </a:r>
            <a:r>
              <a:rPr lang="lt-LT" sz="2400" dirty="0" err="1"/>
              <a:t>t.y</a:t>
            </a:r>
            <a:r>
              <a:rPr lang="lt-LT" sz="2400" dirty="0"/>
              <a:t>. objektų visuma ir vienas objektas yra traktuojami vienodai </a:t>
            </a:r>
          </a:p>
          <a:p>
            <a:pPr>
              <a:buChar char="‣"/>
            </a:pPr>
            <a:r>
              <a:rPr lang="lt-LT" sz="2400" dirty="0"/>
              <a:t>Tai atliekama aprašant </a:t>
            </a:r>
            <a:r>
              <a:rPr lang="lt-LT" sz="2400" dirty="0" err="1"/>
              <a:t>Component</a:t>
            </a:r>
            <a:r>
              <a:rPr lang="lt-LT" sz="2400" dirty="0"/>
              <a:t> </a:t>
            </a:r>
            <a:r>
              <a:rPr lang="lt-LT" sz="2400" dirty="0" err="1"/>
              <a:t>interfeisą</a:t>
            </a:r>
            <a:r>
              <a:rPr lang="lt-LT" sz="2400" dirty="0"/>
              <a:t> ir jį realizuojant ir objekto dalyje (</a:t>
            </a:r>
            <a:r>
              <a:rPr lang="lt-LT" sz="2400" dirty="0" err="1"/>
              <a:t>Leaf</a:t>
            </a:r>
            <a:r>
              <a:rPr lang="lt-LT" sz="2400" dirty="0"/>
              <a:t>) ir objekto visumoje (</a:t>
            </a:r>
            <a:r>
              <a:rPr lang="lt-LT" sz="2400" dirty="0" err="1"/>
              <a:t>Composite</a:t>
            </a:r>
            <a:r>
              <a:rPr lang="lt-LT" sz="2400" dirty="0"/>
              <a:t>). Objekto dalys (</a:t>
            </a:r>
            <a:r>
              <a:rPr lang="lt-LT" sz="2400" dirty="0" err="1"/>
              <a:t>Leaf</a:t>
            </a:r>
            <a:r>
              <a:rPr lang="lt-LT" sz="2400" dirty="0"/>
              <a:t>) realizuoja </a:t>
            </a:r>
            <a:r>
              <a:rPr lang="lt-LT" sz="2400" dirty="0" err="1"/>
              <a:t>interfeisą</a:t>
            </a:r>
            <a:r>
              <a:rPr lang="lt-LT" sz="2400" dirty="0"/>
              <a:t> tiesiogiai, o pats objektas nukreipia </a:t>
            </a:r>
            <a:r>
              <a:rPr lang="lt-LT" sz="2400" dirty="0" err="1"/>
              <a:t>interfeiso</a:t>
            </a:r>
            <a:r>
              <a:rPr lang="lt-LT" sz="2400" dirty="0"/>
              <a:t> metodus kažkuriai daliai  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https://en.wikipedia.org/wiki/Composite_pattern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953612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sudėtinis šablonas (</a:t>
            </a:r>
            <a:r>
              <a:rPr lang="lt-LT" sz="3600" dirty="0" err="1"/>
              <a:t>composite</a:t>
            </a:r>
            <a:r>
              <a:rPr lang="lt-LT" sz="3600" dirty="0"/>
              <a:t> </a:t>
            </a:r>
            <a:r>
              <a:rPr lang="lt-LT" sz="3600" dirty="0" err="1"/>
              <a:t>pattern</a:t>
            </a:r>
            <a:r>
              <a:rPr lang="lt-LT" sz="3600" dirty="0"/>
              <a:t>) (3)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5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677134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400" dirty="0" err="1"/>
              <a:t>Dekoratoriaus</a:t>
            </a:r>
            <a:r>
              <a:rPr lang="en-US" sz="2400" dirty="0"/>
              <a:t> </a:t>
            </a:r>
            <a:r>
              <a:rPr lang="en-US" sz="2400" dirty="0" err="1"/>
              <a:t>objekto</a:t>
            </a:r>
            <a:r>
              <a:rPr lang="en-US" sz="2400" dirty="0"/>
              <a:t> </a:t>
            </a:r>
            <a:r>
              <a:rPr lang="en-US" sz="2400" dirty="0" err="1"/>
              <a:t>šablonas</a:t>
            </a:r>
            <a:r>
              <a:rPr lang="en-US" sz="2400" dirty="0"/>
              <a:t> </a:t>
            </a:r>
            <a:r>
              <a:rPr lang="en-US" sz="2400" dirty="0" err="1"/>
              <a:t>sprendžia</a:t>
            </a:r>
            <a:r>
              <a:rPr lang="en-US" sz="2400" dirty="0"/>
              <a:t> </a:t>
            </a:r>
            <a:r>
              <a:rPr lang="en-US" sz="2400" dirty="0" err="1"/>
              <a:t>šias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:</a:t>
            </a:r>
          </a:p>
          <a:p>
            <a:pPr lvl="1">
              <a:buChar char="‣"/>
            </a:pPr>
            <a:r>
              <a:rPr lang="en-US" sz="2400" dirty="0"/>
              <a:t>kai </a:t>
            </a:r>
            <a:r>
              <a:rPr lang="en-US" sz="2400" dirty="0" err="1"/>
              <a:t>objekto</a:t>
            </a:r>
            <a:r>
              <a:rPr lang="en-US" sz="2400" dirty="0"/>
              <a:t> </a:t>
            </a:r>
            <a:r>
              <a:rPr lang="en-US" sz="2400" dirty="0" err="1"/>
              <a:t>funkcionalumas</a:t>
            </a:r>
            <a:r>
              <a:rPr lang="en-US" sz="2400" dirty="0"/>
              <a:t> </a:t>
            </a:r>
            <a:r>
              <a:rPr lang="en-US" sz="2400" dirty="0" err="1"/>
              <a:t>gali</a:t>
            </a:r>
            <a:r>
              <a:rPr lang="en-US" sz="2400" dirty="0"/>
              <a:t> </a:t>
            </a:r>
            <a:r>
              <a:rPr lang="en-US" sz="2400" dirty="0" err="1"/>
              <a:t>būti</a:t>
            </a:r>
            <a:r>
              <a:rPr lang="en-US" sz="2400" dirty="0"/>
              <a:t> </a:t>
            </a:r>
            <a:r>
              <a:rPr lang="en-US" sz="2400" dirty="0" err="1"/>
              <a:t>keičiamas</a:t>
            </a:r>
            <a:r>
              <a:rPr lang="en-US" sz="2400" dirty="0"/>
              <a:t> </a:t>
            </a:r>
            <a:r>
              <a:rPr lang="en-US" sz="2400" dirty="0" err="1"/>
              <a:t>vykdymo</a:t>
            </a:r>
            <a:r>
              <a:rPr lang="en-US" sz="2400" dirty="0"/>
              <a:t> </a:t>
            </a:r>
            <a:r>
              <a:rPr lang="en-US" sz="2400" dirty="0" err="1"/>
              <a:t>metu</a:t>
            </a:r>
            <a:r>
              <a:rPr lang="en-US" sz="2400" dirty="0"/>
              <a:t> </a:t>
            </a:r>
            <a:r>
              <a:rPr lang="en-US" sz="2400" dirty="0" err="1"/>
              <a:t>dinamiškai</a:t>
            </a:r>
            <a:r>
              <a:rPr lang="en-US" sz="2400" dirty="0"/>
              <a:t> </a:t>
            </a:r>
          </a:p>
          <a:p>
            <a:pPr>
              <a:buChar char="‣"/>
            </a:pPr>
            <a:r>
              <a:rPr lang="en-US" sz="2400" dirty="0"/>
              <a:t>Tai </a:t>
            </a:r>
            <a:r>
              <a:rPr lang="en-US" sz="2400" dirty="0" err="1"/>
              <a:t>atliekama</a:t>
            </a:r>
            <a:r>
              <a:rPr lang="en-US" sz="2400" dirty="0"/>
              <a:t> </a:t>
            </a:r>
            <a:r>
              <a:rPr lang="en-US" sz="2400" dirty="0" err="1"/>
              <a:t>aprašant</a:t>
            </a:r>
            <a:r>
              <a:rPr lang="en-US" sz="2400" dirty="0"/>
              <a:t> Decorator </a:t>
            </a:r>
            <a:r>
              <a:rPr lang="en-US" sz="2400" dirty="0" err="1"/>
              <a:t>objektą</a:t>
            </a:r>
            <a:r>
              <a:rPr lang="en-US" sz="2400" dirty="0"/>
              <a:t>, </a:t>
            </a:r>
            <a:r>
              <a:rPr lang="en-US" sz="2400" dirty="0" err="1"/>
              <a:t>kuris</a:t>
            </a:r>
            <a:r>
              <a:rPr lang="en-US" sz="2400" dirty="0"/>
              <a:t> </a:t>
            </a:r>
            <a:r>
              <a:rPr lang="en-US" sz="2400" dirty="0" err="1"/>
              <a:t>išplečia</a:t>
            </a:r>
            <a:r>
              <a:rPr lang="en-US" sz="2400" dirty="0"/>
              <a:t> </a:t>
            </a:r>
            <a:r>
              <a:rPr lang="en-US" sz="2400" dirty="0" err="1"/>
              <a:t>objektą</a:t>
            </a:r>
            <a:r>
              <a:rPr lang="en-US" sz="2400" dirty="0"/>
              <a:t> (Component) </a:t>
            </a:r>
            <a:r>
              <a:rPr lang="en-US" sz="2400" dirty="0" err="1"/>
              <a:t>modifikuojant</a:t>
            </a:r>
            <a:r>
              <a:rPr lang="en-US" sz="2400" dirty="0"/>
              <a:t> </a:t>
            </a:r>
            <a:r>
              <a:rPr lang="en-US" sz="2400" dirty="0" err="1"/>
              <a:t>vienus</a:t>
            </a:r>
            <a:r>
              <a:rPr lang="en-US" sz="2400" dirty="0"/>
              <a:t> </a:t>
            </a:r>
            <a:r>
              <a:rPr lang="en-US" sz="2400" dirty="0" err="1"/>
              <a:t>metodus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nukreipiant</a:t>
            </a:r>
            <a:r>
              <a:rPr lang="en-US" sz="2400" dirty="0"/>
              <a:t> </a:t>
            </a:r>
            <a:r>
              <a:rPr lang="en-US" sz="2400" dirty="0" err="1"/>
              <a:t>kitus</a:t>
            </a:r>
            <a:r>
              <a:rPr lang="en-US" sz="2400" dirty="0"/>
              <a:t> to </a:t>
            </a:r>
            <a:r>
              <a:rPr lang="en-US" sz="2400" dirty="0" err="1"/>
              <a:t>objekto</a:t>
            </a:r>
            <a:r>
              <a:rPr lang="en-US" sz="2400" dirty="0"/>
              <a:t> </a:t>
            </a:r>
            <a:r>
              <a:rPr lang="en-US" sz="2400" dirty="0" err="1"/>
              <a:t>metodus</a:t>
            </a:r>
            <a:r>
              <a:rPr lang="en-US" sz="2400" dirty="0"/>
              <a:t> į </a:t>
            </a:r>
            <a:r>
              <a:rPr lang="en-US" sz="2400" dirty="0" err="1"/>
              <a:t>jį</a:t>
            </a:r>
            <a:r>
              <a:rPr lang="en-US" sz="2400" dirty="0"/>
              <a:t> </a:t>
            </a:r>
            <a:r>
              <a:rPr lang="en-US" sz="2400" dirty="0" err="1"/>
              <a:t>patį</a:t>
            </a:r>
            <a:r>
              <a:rPr lang="en-US" sz="2400" dirty="0"/>
              <a:t>  </a:t>
            </a:r>
          </a:p>
          <a:p>
            <a:pPr>
              <a:buChar char="‣"/>
            </a:pPr>
            <a:r>
              <a:rPr lang="en-US" sz="2400" u="sng" dirty="0">
                <a:solidFill>
                  <a:srgbClr val="FFFFFF"/>
                </a:solidFill>
                <a:hlinkClick r:id="rId2"/>
              </a:rPr>
              <a:t>https://en.wikipedia.org/wiki/Decorator_pattern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10751706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dekoratoriaus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(decorator pattern)</a:t>
            </a:r>
            <a:r>
              <a:rPr lang="lt-LT" sz="3600" dirty="0"/>
              <a:t> (4)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3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Fasado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sudėtingo objekto funkcionalumas supaprastinamas paskelbiant paprastus metodus, o sudėtingi veiksmai atliekami viduje </a:t>
            </a:r>
          </a:p>
          <a:p>
            <a:pPr>
              <a:buChar char="‣"/>
            </a:pPr>
            <a:r>
              <a:rPr lang="lt-LT" sz="2400" dirty="0"/>
              <a:t>Tai atliekama aprašant </a:t>
            </a:r>
            <a:r>
              <a:rPr lang="lt-LT" sz="2400" dirty="0" err="1"/>
              <a:t>Facade</a:t>
            </a:r>
            <a:r>
              <a:rPr lang="lt-LT" sz="2400" dirty="0"/>
              <a:t> objektą, kuris realizuoja paprastą </a:t>
            </a:r>
            <a:r>
              <a:rPr lang="lt-LT" sz="2400" dirty="0" err="1"/>
              <a:t>interfeisą</a:t>
            </a:r>
            <a:r>
              <a:rPr lang="lt-LT" sz="2400" dirty="0"/>
              <a:t> nukreipiantį metodus į vidinę sistemą ir galintį atlikti tarp tų metodų reikiamus veiksmus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https://en.wikipedia.org/wiki/Facade_pattern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334611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fasado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(Facade pattern)</a:t>
            </a:r>
            <a:r>
              <a:rPr lang="lt-LT" sz="3600" dirty="0"/>
              <a:t> (5)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Lengvojo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reikia taupyti objektų naudojamus resursus (atmintį), tai kai kurios objektų dalys naudojamos bendrai visiems to tipo objektams </a:t>
            </a:r>
          </a:p>
          <a:p>
            <a:pPr>
              <a:buChar char="‣"/>
            </a:pPr>
            <a:r>
              <a:rPr lang="lt-LT" sz="2400" dirty="0"/>
              <a:t>Tai atliekama išskiriant objekte bendro naudojimo dalį (</a:t>
            </a:r>
            <a:r>
              <a:rPr lang="lt-LT" sz="2400" dirty="0" err="1"/>
              <a:t>invariant</a:t>
            </a:r>
            <a:r>
              <a:rPr lang="lt-LT" sz="2400" dirty="0"/>
              <a:t>) ir specifinę kiekvienam objektui dalį (</a:t>
            </a:r>
            <a:r>
              <a:rPr lang="lt-LT" sz="2400" dirty="0" err="1"/>
              <a:t>variant</a:t>
            </a:r>
            <a:r>
              <a:rPr lang="lt-LT" sz="2400" dirty="0"/>
              <a:t>), kuri negali būti naudojama bendrai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https://en.wikipedia.org/wiki/Flyweight_pattern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91212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lengvojo</a:t>
            </a:r>
            <a:r>
              <a:rPr lang="en-US" sz="3600" dirty="0"/>
              <a:t> </a:t>
            </a:r>
            <a:r>
              <a:rPr lang="en-US" sz="3600" dirty="0" err="1"/>
              <a:t>objekto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(Flyweight pattern)</a:t>
            </a:r>
            <a:r>
              <a:rPr lang="lt-LT" sz="3600" dirty="0"/>
              <a:t> (6)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Struktūriniai projektavimo šablonai.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9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630</Words>
  <Application>Microsoft Office PowerPoint</Application>
  <PresentationFormat>Plačiaekranė</PresentationFormat>
  <Paragraphs>68</Paragraphs>
  <Slides>12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50</cp:revision>
  <dcterms:created xsi:type="dcterms:W3CDTF">2018-11-10T21:15:22Z</dcterms:created>
  <dcterms:modified xsi:type="dcterms:W3CDTF">2019-02-19T19:41:22Z</dcterms:modified>
</cp:coreProperties>
</file>