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2019-02-20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in-of-responsibility_patter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server_patter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199" y="2616200"/>
            <a:ext cx="10764253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/>
              <a:t>Elgsenos projektavimo šablonai.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203132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sz="2800" dirty="0"/>
              <a:t>Elgsenos šablonai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2800" dirty="0"/>
              <a:t>..................</a:t>
            </a:r>
          </a:p>
          <a:p>
            <a:endParaRPr lang="en-GB" sz="2400" dirty="0">
              <a:latin typeface="Montserrat Light" pitchFamily="50" charset="0"/>
            </a:endParaRPr>
          </a:p>
          <a:p>
            <a:endParaRPr lang="en-US" sz="2400" dirty="0">
              <a:latin typeface="Montserrat Light" pitchFamily="50" charset="0"/>
            </a:endParaRPr>
          </a:p>
          <a:p>
            <a:endParaRPr lang="en-GB" sz="24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Elgsenos projektavimo šablonai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178510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800" dirty="0"/>
              <a:t>Elgsenos šablonai skirti realizuoti įvairių komunikacijų tarp objektų variantus</a:t>
            </a:r>
          </a:p>
          <a:p>
            <a:pPr>
              <a:buChar char="‣"/>
            </a:pPr>
            <a:r>
              <a:rPr lang="lt-LT" sz="2800" dirty="0"/>
              <a:t>Jie aprašo kaip objektai komunikuoja (keičiasi informacija) vienas su kitu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0985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Elgsenos</a:t>
            </a:r>
            <a:r>
              <a:rPr lang="en-US" sz="3600" dirty="0"/>
              <a:t> </a:t>
            </a:r>
            <a:r>
              <a:rPr lang="en-US" sz="3600" dirty="0" err="1"/>
              <a:t>šablonai</a:t>
            </a:r>
            <a:r>
              <a:rPr lang="en-US" sz="3600" dirty="0"/>
              <a:t> (Behavioral patterns)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Elgsenos projektavimo šablonai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5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571" y="2427836"/>
            <a:ext cx="8173517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Atsakomybės grandinės šablonas sprendžia šias problemas:</a:t>
            </a:r>
          </a:p>
          <a:p>
            <a:pPr lvl="1">
              <a:buChar char="‣"/>
            </a:pPr>
            <a:r>
              <a:rPr lang="lt-LT" sz="2400" dirty="0"/>
              <a:t>kai reikia kad siuntėjas (</a:t>
            </a:r>
            <a:r>
              <a:rPr lang="lt-LT" sz="2400" dirty="0" err="1"/>
              <a:t>sender</a:t>
            </a:r>
            <a:r>
              <a:rPr lang="lt-LT" sz="2400" dirty="0"/>
              <a:t>) nebūtų griežtai surištas su gavėju (</a:t>
            </a:r>
            <a:r>
              <a:rPr lang="lt-LT" sz="2400" dirty="0" err="1"/>
              <a:t>receiver</a:t>
            </a:r>
            <a:r>
              <a:rPr lang="lt-LT" sz="2400" dirty="0"/>
              <a:t>)</a:t>
            </a:r>
          </a:p>
          <a:p>
            <a:pPr lvl="1">
              <a:buChar char="‣"/>
            </a:pPr>
            <a:r>
              <a:rPr lang="lt-LT" sz="2400" dirty="0"/>
              <a:t>kad siuntėjas galėtų komunikuoti ne tik su vienu bet su keliais gavėjais</a:t>
            </a:r>
          </a:p>
          <a:p>
            <a:pPr>
              <a:buChar char="‣"/>
            </a:pPr>
            <a:r>
              <a:rPr lang="lt-LT" sz="2400" dirty="0"/>
              <a:t>Tai atliekama aprašant grandinę gavėjų, paprastai užtenka aprašyti tik dv</a:t>
            </a:r>
            <a:r>
              <a:rPr lang="en-US" sz="2400" dirty="0" err="1"/>
              <a:t>ie</a:t>
            </a:r>
            <a:r>
              <a:rPr lang="lt-LT" sz="2400" dirty="0"/>
              <a:t>jų gavėjų susirišimą jei jie sudaro hierarchiją, kuriems paeiliui perduodamas pranešimas tol kol einamasis gavėjas jį priima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https://en.wikipedia.org/wiki/Chain-of-responsibility_pattern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049121"/>
            <a:ext cx="10200928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Atsakomybės</a:t>
            </a:r>
            <a:r>
              <a:rPr lang="en-US" sz="3600" dirty="0"/>
              <a:t> </a:t>
            </a:r>
            <a:r>
              <a:rPr lang="en-US" sz="3600" dirty="0" err="1"/>
              <a:t>grandinės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(Chain of responsibility pattern)</a:t>
            </a:r>
            <a:r>
              <a:rPr lang="lt-LT" sz="3600" dirty="0"/>
              <a:t>   (1)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3" y="675290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Elgsenos projektavimo šablonai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8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287" y="2931279"/>
            <a:ext cx="8336802" cy="366254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Komandos šablonas sprendžia šias problemas: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kai reikia kad užklausą generuojantį objektą atrišti nuo pačios užklausos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Šablone veikia keturi objektai: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Komanda (</a:t>
            </a:r>
            <a:r>
              <a:rPr lang="lt-LT" dirty="0" err="1"/>
              <a:t>command</a:t>
            </a:r>
            <a:r>
              <a:rPr lang="lt-LT" dirty="0"/>
              <a:t>) - objektas žinantis gavėją (</a:t>
            </a:r>
            <a:r>
              <a:rPr lang="lt-LT" dirty="0" err="1"/>
              <a:t>receiver</a:t>
            </a:r>
            <a:r>
              <a:rPr lang="lt-LT" dirty="0"/>
              <a:t>) ir vykdantis gavėjo metodus. Komanda vykdoma kai kviečiantysis vykdo jos metodą </a:t>
            </a:r>
            <a:r>
              <a:rPr lang="lt-LT" dirty="0" err="1"/>
              <a:t>execute</a:t>
            </a:r>
            <a:r>
              <a:rPr lang="lt-LT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Gavėjas (</a:t>
            </a:r>
            <a:r>
              <a:rPr lang="lt-LT" dirty="0" err="1"/>
              <a:t>receiver</a:t>
            </a:r>
            <a:r>
              <a:rPr lang="lt-LT" dirty="0"/>
              <a:t>) - tai objektas su kuriuo atliekami veiksmai, </a:t>
            </a:r>
            <a:r>
              <a:rPr lang="lt-LT" dirty="0" err="1"/>
              <a:t>t.y</a:t>
            </a:r>
            <a:r>
              <a:rPr lang="lt-LT" dirty="0"/>
              <a:t>. komandų vykdymo metu vykdomi jo metodai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Kviečiantysis (</a:t>
            </a:r>
            <a:r>
              <a:rPr lang="lt-LT" dirty="0" err="1"/>
              <a:t>invoker</a:t>
            </a:r>
            <a:r>
              <a:rPr lang="lt-LT" dirty="0"/>
              <a:t>) - objektas kuris žino kaip vykdyti komandą pagal jos </a:t>
            </a:r>
            <a:r>
              <a:rPr lang="lt-LT" dirty="0" err="1"/>
              <a:t>interfeisą</a:t>
            </a:r>
            <a:r>
              <a:rPr lang="lt-LT" dirty="0"/>
              <a:t>, bet nežino nieko apie konkrečią komandą ir jos gavėją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Klientas (</a:t>
            </a:r>
            <a:r>
              <a:rPr lang="lt-LT" dirty="0" err="1"/>
              <a:t>client</a:t>
            </a:r>
            <a:r>
              <a:rPr lang="lt-LT" dirty="0"/>
              <a:t>) - tai objektas kuris laiko savyje ir komandų ir gavėjų objektus. Jis apsprendžia kuris gavėjas bus vykdomas kurios komandos ir kuri konkreti komanda bus priskiriama kviečiančiajam </a:t>
            </a:r>
          </a:p>
          <a:p>
            <a:r>
              <a:rPr lang="lt-LT" dirty="0"/>
              <a:t>https://en.wikipedia.org/wiki/Command_pattern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79452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Komandos</a:t>
            </a:r>
            <a:r>
              <a:rPr lang="en-US" sz="3600" dirty="0"/>
              <a:t> </a:t>
            </a:r>
            <a:r>
              <a:rPr lang="en-US" sz="3600" dirty="0" err="1"/>
              <a:t>šablonas</a:t>
            </a:r>
            <a:r>
              <a:rPr lang="en-US" sz="3600" dirty="0"/>
              <a:t> (command pattern)</a:t>
            </a:r>
            <a:r>
              <a:rPr lang="lt-LT" sz="3600" dirty="0"/>
              <a:t> (2)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Elgsenos projektavimo šablonai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1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920884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Stebėtojo šablonas sprendžia šias problemas:</a:t>
            </a:r>
          </a:p>
          <a:p>
            <a:pPr lvl="1">
              <a:buChar char="‣"/>
            </a:pPr>
            <a:r>
              <a:rPr lang="lt-LT" sz="2400" dirty="0"/>
              <a:t>kai reikia sekti objekto būsenos pakitimus, </a:t>
            </a:r>
            <a:r>
              <a:rPr lang="lt-LT" sz="2400" dirty="0" err="1"/>
              <a:t>t.y</a:t>
            </a:r>
            <a:r>
              <a:rPr lang="lt-LT" sz="2400" dirty="0"/>
              <a:t>. pasikeitus stebimo objekto kažkuriam laukui, kiti objektai stebėtojai (</a:t>
            </a:r>
            <a:r>
              <a:rPr lang="lt-LT" sz="2400" dirty="0" err="1"/>
              <a:t>observers</a:t>
            </a:r>
            <a:r>
              <a:rPr lang="lt-LT" sz="2400" dirty="0"/>
              <a:t>) turi gauti pranešimus - būtų iškvieti atitinkami jų metodai</a:t>
            </a:r>
          </a:p>
          <a:p>
            <a:pPr>
              <a:buChar char="‣"/>
            </a:pPr>
            <a:r>
              <a:rPr lang="lt-LT" sz="2400" dirty="0"/>
              <a:t>Reikia aprašyti stebimąjį objektą (</a:t>
            </a:r>
            <a:r>
              <a:rPr lang="lt-LT" sz="2400" dirty="0" err="1"/>
              <a:t>subject</a:t>
            </a:r>
            <a:r>
              <a:rPr lang="lt-LT" sz="2400" dirty="0"/>
              <a:t>) ir stebėtojus (</a:t>
            </a:r>
            <a:r>
              <a:rPr lang="lt-LT" sz="2400" dirty="0" err="1"/>
              <a:t>observers</a:t>
            </a:r>
            <a:r>
              <a:rPr lang="lt-LT" sz="2400" dirty="0"/>
              <a:t>), kurie bus įspėjami automatiškai kai stebimo objekto būsena pasikeis </a:t>
            </a:r>
          </a:p>
          <a:p>
            <a:pPr>
              <a:buChar char="‣"/>
            </a:pPr>
            <a:r>
              <a:rPr lang="lt-LT" sz="2400" u="sng" dirty="0">
                <a:solidFill>
                  <a:srgbClr val="FFFFFF"/>
                </a:solidFill>
                <a:hlinkClick r:id="rId2"/>
              </a:rPr>
              <a:t>https://en.wikipedia.org/wiki/Observer_pattern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415341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stebėtojo šablonas (</a:t>
            </a:r>
            <a:r>
              <a:rPr lang="lt-LT" sz="3600" dirty="0" err="1"/>
              <a:t>observer</a:t>
            </a:r>
            <a:r>
              <a:rPr lang="lt-LT" sz="3600" dirty="0"/>
              <a:t> </a:t>
            </a:r>
            <a:r>
              <a:rPr lang="lt-LT" sz="3600" dirty="0" err="1"/>
              <a:t>pattern</a:t>
            </a:r>
            <a:r>
              <a:rPr lang="lt-LT" sz="3600" dirty="0"/>
              <a:t>) (3)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7509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Elgsenos projektavimo šablonai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7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60043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800" dirty="0"/>
              <a:t>Paskutinė užduotis iš </a:t>
            </a:r>
            <a:r>
              <a:rPr lang="lt-LT" sz="2800" dirty="0" err="1"/>
              <a:t>pdf‘o</a:t>
            </a:r>
            <a:endParaRPr lang="lt-LT" sz="2800" dirty="0"/>
          </a:p>
          <a:p>
            <a:endParaRPr lang="en-GB" sz="2400" dirty="0">
              <a:latin typeface="Montserrat Light" pitchFamily="50" charset="0"/>
            </a:endParaRPr>
          </a:p>
          <a:p>
            <a:endParaRPr lang="en-US" sz="2400" dirty="0">
              <a:latin typeface="Montserrat Light" pitchFamily="50" charset="0"/>
            </a:endParaRPr>
          </a:p>
          <a:p>
            <a:endParaRPr lang="en-GB" sz="24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</a:t>
            </a:r>
            <a:r>
              <a:rPr lang="lt-LT" sz="3600" dirty="0" err="1"/>
              <a:t>žduotis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Elgsenos projektavimo šablonai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410</Words>
  <Application>Microsoft Office PowerPoint</Application>
  <PresentationFormat>Plačiaekranė</PresentationFormat>
  <Paragraphs>44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Molis Džiugas</cp:lastModifiedBy>
  <cp:revision>50</cp:revision>
  <dcterms:created xsi:type="dcterms:W3CDTF">2018-11-10T21:15:22Z</dcterms:created>
  <dcterms:modified xsi:type="dcterms:W3CDTF">2019-02-20T20:03:44Z</dcterms:modified>
</cp:coreProperties>
</file>