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6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1048-A8DF-4E45-8F7E-856056801D8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501B-9B9C-4797-8D70-65FB7D46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en-US" sz="5400" dirty="0" err="1"/>
              <a:t>Ciklai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989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68778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sz="1400" dirty="0" err="1"/>
              <a:t>Tarkime</a:t>
            </a:r>
            <a:r>
              <a:rPr lang="en-US" sz="1400" dirty="0"/>
              <a:t> mums </a:t>
            </a:r>
            <a:r>
              <a:rPr lang="en-US" sz="1400" dirty="0" err="1"/>
              <a:t>reikia</a:t>
            </a:r>
            <a:r>
              <a:rPr lang="en-US" sz="1400" dirty="0"/>
              <a:t> </a:t>
            </a:r>
            <a:r>
              <a:rPr lang="en-US" sz="1400" dirty="0" err="1"/>
              <a:t>susumuoti</a:t>
            </a:r>
            <a:r>
              <a:rPr lang="en-US" sz="1400" dirty="0"/>
              <a:t> </a:t>
            </a:r>
            <a:r>
              <a:rPr lang="en-US" sz="1400" dirty="0" err="1"/>
              <a:t>visus</a:t>
            </a:r>
            <a:r>
              <a:rPr lang="en-US" sz="1400" dirty="0"/>
              <a:t> </a:t>
            </a:r>
            <a:r>
              <a:rPr lang="en-US" sz="1400" dirty="0" err="1"/>
              <a:t>masyvo</a:t>
            </a:r>
            <a:r>
              <a:rPr lang="en-US" sz="1400" dirty="0"/>
              <a:t> </a:t>
            </a:r>
            <a:r>
              <a:rPr lang="en-US" sz="1400" dirty="0" err="1"/>
              <a:t>elementus</a:t>
            </a:r>
            <a:r>
              <a:rPr lang="en-US" sz="1400" dirty="0"/>
              <a:t> </a:t>
            </a:r>
            <a:r>
              <a:rPr lang="en-US" sz="1400" dirty="0" err="1"/>
              <a:t>pradedant</a:t>
            </a:r>
            <a:r>
              <a:rPr lang="en-US" sz="1400" dirty="0"/>
              <a:t> </a:t>
            </a:r>
            <a:r>
              <a:rPr lang="en-US" sz="1400" dirty="0" err="1"/>
              <a:t>nuo</a:t>
            </a:r>
            <a:endParaRPr lang="en-US" sz="1400" dirty="0"/>
          </a:p>
          <a:p>
            <a:r>
              <a:rPr lang="lt-LT" sz="1400" dirty="0"/>
              <a:t>pirmo, bet tik iki elemento kurio reikšmė yra 0.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[] a = {15, 20, 5, 0, -5, 80};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= 0;</a:t>
            </a:r>
          </a:p>
          <a:p>
            <a:r>
              <a:rPr lang="nn-NO" sz="1400" dirty="0"/>
              <a:t>for (int i = 0; i &lt; a.length; ++i) {</a:t>
            </a:r>
          </a:p>
          <a:p>
            <a:r>
              <a:rPr lang="lt-LT" sz="1400" dirty="0"/>
              <a:t>   </a:t>
            </a:r>
            <a:r>
              <a:rPr lang="en-US" sz="1400" dirty="0"/>
              <a:t>if (a[</a:t>
            </a:r>
            <a:r>
              <a:rPr lang="en-US" sz="1400" dirty="0" err="1"/>
              <a:t>i</a:t>
            </a:r>
            <a:r>
              <a:rPr lang="en-US" sz="1400" dirty="0"/>
              <a:t>] == 0) {</a:t>
            </a:r>
          </a:p>
          <a:p>
            <a:r>
              <a:rPr lang="lt-LT" sz="1400" b="1" dirty="0"/>
              <a:t>      </a:t>
            </a:r>
            <a:r>
              <a:rPr lang="en-US" sz="1400" b="1" dirty="0"/>
              <a:t>break;</a:t>
            </a:r>
          </a:p>
          <a:p>
            <a:r>
              <a:rPr lang="lt-LT" sz="1400" dirty="0"/>
              <a:t>   </a:t>
            </a:r>
            <a:r>
              <a:rPr lang="en-US" sz="1400" dirty="0"/>
              <a:t>}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suma</a:t>
            </a:r>
            <a:r>
              <a:rPr lang="en-US" sz="1400" dirty="0"/>
              <a:t> +=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Ciklo nutraukimas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6051" y="2273305"/>
            <a:ext cx="5431197" cy="181588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000" dirty="0"/>
              <a:t>Ciklas gali grįžti į sąlygos tikrinimą naudojant </a:t>
            </a:r>
            <a:r>
              <a:rPr lang="lt-LT" sz="2000" b="1" dirty="0" err="1"/>
              <a:t>continue</a:t>
            </a:r>
            <a:r>
              <a:rPr lang="lt-LT" sz="2000" b="1" dirty="0"/>
              <a:t> </a:t>
            </a:r>
            <a:r>
              <a:rPr lang="lt-LT" sz="2000" dirty="0"/>
              <a:t>operaciją</a:t>
            </a:r>
            <a:endParaRPr lang="en-US" sz="2000" b="1" dirty="0"/>
          </a:p>
          <a:p>
            <a:endParaRPr lang="en-US" sz="2000" dirty="0"/>
          </a:p>
          <a:p>
            <a:endParaRPr lang="en-GB" dirty="0">
              <a:latin typeface="Montserrat Light" pitchFamily="50" charset="0"/>
            </a:endParaRPr>
          </a:p>
          <a:p>
            <a:endParaRPr lang="en-US" dirty="0">
              <a:latin typeface="Montserrat Light" pitchFamily="50" charset="0"/>
            </a:endParaRPr>
          </a:p>
          <a:p>
            <a:endParaRPr lang="en-GB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68823" y="1336523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Ciklo valdymas </a:t>
            </a:r>
            <a:r>
              <a:rPr lang="lt-LT" dirty="0"/>
              <a:t>- CONTINUE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64791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2050" name="Picture 2" descr="Vaizdo rezultatas pagal uÅ¾klausÄ âloop continueâ">
            <a:extLst>
              <a:ext uri="{FF2B5EF4-FFF2-40B4-BE49-F238E27FC236}">
                <a16:creationId xmlns:a16="http://schemas.microsoft.com/office/drawing/2014/main" id="{B3937E3C-B005-44D9-A0AA-32535220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88" y="2734872"/>
            <a:ext cx="3429000" cy="384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9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49299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Kartais reikia cikle nevykdyti likusių ciklo sakinių ir grįžti į ciklo pradžią.</a:t>
            </a:r>
          </a:p>
          <a:p>
            <a:r>
              <a:rPr lang="en-US" sz="1400" dirty="0" err="1"/>
              <a:t>Tarkime</a:t>
            </a:r>
            <a:r>
              <a:rPr lang="en-US" sz="1400" dirty="0"/>
              <a:t> mums </a:t>
            </a:r>
            <a:r>
              <a:rPr lang="en-US" sz="1400" dirty="0" err="1"/>
              <a:t>reikia</a:t>
            </a:r>
            <a:r>
              <a:rPr lang="en-US" sz="1400" dirty="0"/>
              <a:t> </a:t>
            </a:r>
            <a:r>
              <a:rPr lang="en-US" sz="1400" dirty="0" err="1"/>
              <a:t>sudauginti</a:t>
            </a:r>
            <a:r>
              <a:rPr lang="en-US" sz="1400" dirty="0"/>
              <a:t> </a:t>
            </a:r>
            <a:r>
              <a:rPr lang="en-US" sz="1400" dirty="0" err="1"/>
              <a:t>visus</a:t>
            </a:r>
            <a:r>
              <a:rPr lang="en-US" sz="1400" dirty="0"/>
              <a:t> </a:t>
            </a:r>
            <a:r>
              <a:rPr lang="en-US" sz="1400" dirty="0" err="1"/>
              <a:t>masyvo</a:t>
            </a:r>
            <a:r>
              <a:rPr lang="en-US" sz="1400" dirty="0"/>
              <a:t> </a:t>
            </a:r>
            <a:r>
              <a:rPr lang="en-US" sz="1400" dirty="0" err="1"/>
              <a:t>elementus</a:t>
            </a:r>
            <a:r>
              <a:rPr lang="en-US" sz="1400" dirty="0"/>
              <a:t>, </a:t>
            </a:r>
            <a:r>
              <a:rPr lang="en-US" sz="1400" dirty="0" err="1"/>
              <a:t>išskyrus</a:t>
            </a:r>
            <a:r>
              <a:rPr lang="en-US" sz="1400" dirty="0"/>
              <a:t> </a:t>
            </a:r>
            <a:r>
              <a:rPr lang="en-US" sz="1400" dirty="0" err="1"/>
              <a:t>tuos</a:t>
            </a:r>
            <a:endParaRPr lang="en-US" sz="1400" dirty="0"/>
          </a:p>
          <a:p>
            <a:r>
              <a:rPr lang="lt-LT" sz="1400" dirty="0"/>
              <a:t>kurių reikšmė yra 0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[] a = {2, 0, 3, 0, -5, 0};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sandauga</a:t>
            </a:r>
            <a:r>
              <a:rPr lang="en-US" sz="1400" dirty="0"/>
              <a:t> = 1;</a:t>
            </a:r>
          </a:p>
          <a:p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e : a) {</a:t>
            </a:r>
          </a:p>
          <a:p>
            <a:r>
              <a:rPr lang="lt-LT" sz="1400" dirty="0"/>
              <a:t>   </a:t>
            </a:r>
            <a:r>
              <a:rPr lang="en-US" sz="1400" dirty="0"/>
              <a:t>if (e == 0) {</a:t>
            </a:r>
          </a:p>
          <a:p>
            <a:r>
              <a:rPr lang="lt-LT" sz="1400" b="1" dirty="0"/>
              <a:t>       </a:t>
            </a:r>
            <a:r>
              <a:rPr lang="en-US" sz="1400" b="1" dirty="0"/>
              <a:t>continue;</a:t>
            </a:r>
          </a:p>
          <a:p>
            <a:r>
              <a:rPr lang="lt-LT" sz="1400" dirty="0"/>
              <a:t>   </a:t>
            </a:r>
            <a:r>
              <a:rPr lang="en-US" sz="1400" dirty="0"/>
              <a:t>}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sandauga</a:t>
            </a:r>
            <a:r>
              <a:rPr lang="en-US" sz="1400" dirty="0"/>
              <a:t> *= e;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Ciklo grįžimas į sąlygą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307776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Naudojamas, kai naudojame </a:t>
            </a:r>
            <a:r>
              <a:rPr lang="lt-LT" sz="1400" dirty="0" err="1"/>
              <a:t>enumeratorius</a:t>
            </a:r>
            <a:r>
              <a:rPr lang="lt-LT" sz="1400" dirty="0"/>
              <a:t>, arba kai žinome kokius veiksmus reikia atlikti gavus tam tikrą reikšmę</a:t>
            </a:r>
          </a:p>
          <a:p>
            <a:endParaRPr lang="lt-LT" sz="1400" dirty="0"/>
          </a:p>
          <a:p>
            <a:r>
              <a:rPr lang="en-US" sz="1400" dirty="0"/>
              <a:t>s</a:t>
            </a:r>
            <a:r>
              <a:rPr lang="lt-LT" sz="1400" dirty="0" err="1"/>
              <a:t>witch</a:t>
            </a:r>
            <a:r>
              <a:rPr lang="lt-LT" sz="1400" dirty="0"/>
              <a:t>(</a:t>
            </a:r>
            <a:r>
              <a:rPr lang="lt-LT" sz="1400" dirty="0" err="1"/>
              <a:t>value</a:t>
            </a:r>
            <a:r>
              <a:rPr lang="lt-LT" sz="1400" dirty="0"/>
              <a:t>){</a:t>
            </a:r>
          </a:p>
          <a:p>
            <a:r>
              <a:rPr lang="lt-LT" sz="1400" dirty="0"/>
              <a:t>  </a:t>
            </a:r>
            <a:r>
              <a:rPr lang="en-US" sz="1400" dirty="0"/>
              <a:t>c</a:t>
            </a:r>
            <a:r>
              <a:rPr lang="lt-LT" sz="1400" dirty="0"/>
              <a:t>ase </a:t>
            </a:r>
            <a:r>
              <a:rPr lang="en-US" sz="1400" dirty="0"/>
              <a:t>1:</a:t>
            </a:r>
          </a:p>
          <a:p>
            <a:r>
              <a:rPr lang="lt-LT" sz="1400" dirty="0"/>
              <a:t>       </a:t>
            </a:r>
            <a:r>
              <a:rPr lang="en-US" sz="1400" dirty="0"/>
              <a:t>Print( “</a:t>
            </a:r>
            <a:r>
              <a:rPr lang="en-US" sz="1400" dirty="0" err="1"/>
              <a:t>vienas</a:t>
            </a:r>
            <a:r>
              <a:rPr lang="en-US" sz="1400" dirty="0"/>
              <a:t>”)</a:t>
            </a:r>
          </a:p>
          <a:p>
            <a:r>
              <a:rPr lang="lt-LT" sz="1400" dirty="0"/>
              <a:t>    </a:t>
            </a:r>
            <a:r>
              <a:rPr lang="en-US" sz="1400" dirty="0"/>
              <a:t>break;</a:t>
            </a:r>
          </a:p>
          <a:p>
            <a:r>
              <a:rPr lang="lt-LT" sz="1400" dirty="0"/>
              <a:t>    </a:t>
            </a:r>
            <a:r>
              <a:rPr lang="en-US" sz="1400" dirty="0"/>
              <a:t>…</a:t>
            </a:r>
          </a:p>
          <a:p>
            <a:r>
              <a:rPr lang="lt-LT" sz="1400" dirty="0"/>
              <a:t>    </a:t>
            </a:r>
            <a:r>
              <a:rPr lang="en-US" sz="1400" dirty="0"/>
              <a:t>case 3:</a:t>
            </a:r>
          </a:p>
          <a:p>
            <a:r>
              <a:rPr lang="lt-LT" sz="1400" dirty="0"/>
              <a:t>       </a:t>
            </a:r>
            <a:r>
              <a:rPr lang="en-US" sz="1400" dirty="0"/>
              <a:t>Print( “</a:t>
            </a:r>
            <a:r>
              <a:rPr lang="en-US" sz="1400" dirty="0" err="1"/>
              <a:t>trys</a:t>
            </a:r>
            <a:r>
              <a:rPr lang="en-US" sz="1400" dirty="0"/>
              <a:t>”)</a:t>
            </a:r>
          </a:p>
          <a:p>
            <a:r>
              <a:rPr lang="lt-LT" sz="1400" dirty="0"/>
              <a:t>    </a:t>
            </a:r>
            <a:r>
              <a:rPr lang="en-US" sz="1400" dirty="0"/>
              <a:t>break;</a:t>
            </a:r>
          </a:p>
          <a:p>
            <a:r>
              <a:rPr lang="lt-LT" sz="1400" dirty="0"/>
              <a:t>    </a:t>
            </a:r>
            <a:r>
              <a:rPr lang="en-US" sz="1400" dirty="0"/>
              <a:t>default:</a:t>
            </a:r>
          </a:p>
          <a:p>
            <a:r>
              <a:rPr lang="lt-LT" sz="1400" dirty="0"/>
              <a:t>       </a:t>
            </a:r>
            <a:r>
              <a:rPr lang="en-US" sz="1400" dirty="0"/>
              <a:t>Print(“ne</a:t>
            </a:r>
            <a:r>
              <a:rPr lang="lt-LT" sz="1400" dirty="0"/>
              <a:t>žinomas skaičius</a:t>
            </a:r>
            <a:r>
              <a:rPr lang="en-US" sz="1400" dirty="0"/>
              <a:t>”</a:t>
            </a:r>
            <a:r>
              <a:rPr lang="lt-LT" sz="1400" dirty="0"/>
              <a:t>)</a:t>
            </a:r>
            <a:endParaRPr lang="en-US" sz="1400" dirty="0"/>
          </a:p>
          <a:p>
            <a:r>
              <a:rPr lang="en-US" sz="1400" dirty="0"/>
              <a:t>}</a:t>
            </a:r>
            <a:endParaRPr lang="lt-LT" sz="1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Switch</a:t>
            </a:r>
            <a:r>
              <a:rPr lang="lt-LT" sz="3600" dirty="0"/>
              <a:t> sakinys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933950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Skaitymas iš failo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442552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C14B0218-98EB-47E8-8DA8-70FBC35C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94" y="2099443"/>
            <a:ext cx="7258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Rašymas į failą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C6DCA326-5475-4BED-84B6-824FC42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73" y="3077487"/>
            <a:ext cx="5372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689523"/>
            <a:ext cx="7014371" cy="415498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Parašyti programas: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Kurios atspausdintų skaičius nuo vieno iki šimto</a:t>
            </a:r>
            <a:r>
              <a:rPr lang="en-US" sz="1400" dirty="0"/>
              <a:t>  </a:t>
            </a:r>
            <a:r>
              <a:rPr lang="en-US" sz="1400" dirty="0" err="1"/>
              <a:t>ir</a:t>
            </a:r>
            <a:r>
              <a:rPr lang="en-US" sz="1400" dirty="0"/>
              <a:t> </a:t>
            </a:r>
            <a:r>
              <a:rPr lang="en-US" sz="1400" dirty="0" err="1"/>
              <a:t>atvirk</a:t>
            </a:r>
            <a:r>
              <a:rPr lang="lt-LT" sz="1400" dirty="0" err="1"/>
              <a:t>ščiai</a:t>
            </a:r>
            <a:r>
              <a:rPr lang="lt-LT" sz="1400" dirty="0"/>
              <a:t> nuo šimto iki vieno (panaudojant visus ciklo variantus)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Atlikti pirmą užduoti taip, kad skaičiai atsispausdintų atbulai, nuo šimto iki 1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Naudojant </a:t>
            </a:r>
            <a:r>
              <a:rPr lang="lt-LT" sz="1400" b="1" dirty="0" err="1"/>
              <a:t>for</a:t>
            </a:r>
            <a:r>
              <a:rPr lang="lt-LT" sz="1400" dirty="0"/>
              <a:t> ciklą apsirašyti ciklą cikle ir atspausdinti kiekvieno ciklo indeksus </a:t>
            </a:r>
            <a:r>
              <a:rPr lang="lt-LT" sz="1400" b="1" dirty="0"/>
              <a:t>i</a:t>
            </a:r>
            <a:r>
              <a:rPr lang="lt-LT" sz="1400" dirty="0"/>
              <a:t> ir </a:t>
            </a:r>
            <a:r>
              <a:rPr lang="lt-LT" sz="1400" b="1" dirty="0"/>
              <a:t>j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Naudojant ciklą apskaičiuoti indeksų sumą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Naudojant ciklą parašyti programą, kuri pasiekus indeksų suma 12 atspausdintų rezultatą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Naudojant ciklą parašyti programą, kuri atspausdintų tik lyginius skaičius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Parašyti programą, kuri nuskaitytų iš failo n(ciklo ilgio indeksas), vykdo ciklą n ilgio ir įrašo visus skaičius į failą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Parašyti programą, kuri nuskaito žodžius iš failo ir įrašo žodžių skaičių į failo pirmą eilutę, o kitoje eilutėje visas nuskaitytas tekstas.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Suskaičiuoti vidurkį iš duomenų esančių tekstiniam faile. Rezultatą išsaugoti rezultatų faile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Iš duomenų failo nustatyti kokie skaičiai yra lyginiai ir išvesti į rezultatų failą</a:t>
            </a:r>
            <a:r>
              <a:rPr lang="en-US" sz="1400" dirty="0"/>
              <a:t> </a:t>
            </a:r>
            <a:r>
              <a:rPr lang="en-US" sz="1400" dirty="0" err="1"/>
              <a:t>skai</a:t>
            </a:r>
            <a:r>
              <a:rPr lang="lt-LT" sz="1400" dirty="0" err="1"/>
              <a:t>čių</a:t>
            </a:r>
            <a:r>
              <a:rPr lang="lt-LT" sz="1400" dirty="0"/>
              <a:t> ir ar jis lyginis. </a:t>
            </a:r>
            <a:r>
              <a:rPr lang="lt-LT" sz="1400" dirty="0" err="1"/>
              <a:t>Pvz</a:t>
            </a:r>
            <a:r>
              <a:rPr lang="lt-LT" sz="1400" dirty="0"/>
              <a:t>: </a:t>
            </a:r>
            <a:br>
              <a:rPr lang="lt-LT" sz="1400" dirty="0"/>
            </a:br>
            <a:r>
              <a:rPr lang="en-US" sz="1400" dirty="0"/>
              <a:t>1 - </a:t>
            </a:r>
            <a:r>
              <a:rPr lang="en-US" sz="1400" dirty="0" err="1"/>
              <a:t>nelyginis</a:t>
            </a:r>
            <a:br>
              <a:rPr lang="lt-LT" sz="1400" dirty="0"/>
            </a:br>
            <a:r>
              <a:rPr lang="en-US" sz="1400" dirty="0"/>
              <a:t>2</a:t>
            </a:r>
            <a:r>
              <a:rPr lang="lt-LT" sz="1400" dirty="0"/>
              <a:t> – lyginis 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Įvesta skaičių nuo 1-7 grąžintų atitinkamą dienos pavadinimą naudojant </a:t>
            </a:r>
            <a:r>
              <a:rPr lang="lt-LT" sz="1400" b="1" dirty="0" err="1"/>
              <a:t>Switch</a:t>
            </a:r>
            <a:endParaRPr lang="lt-LT" sz="1400" b="1" dirty="0"/>
          </a:p>
          <a:p>
            <a:pPr marL="342900" indent="-342900">
              <a:buFont typeface="+mj-lt"/>
              <a:buAutoNum type="arabicPeriod"/>
            </a:pPr>
            <a:endParaRPr lang="lt-LT" sz="1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82102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Ciklus: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 err="1"/>
              <a:t>while</a:t>
            </a:r>
            <a:endParaRPr lang="lt-L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 err="1"/>
              <a:t>do</a:t>
            </a:r>
            <a:r>
              <a:rPr lang="lt-LT" dirty="0"/>
              <a:t> </a:t>
            </a:r>
            <a:r>
              <a:rPr lang="lt-LT" dirty="0" err="1"/>
              <a:t>while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Ciklo valdymą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Switch</a:t>
            </a:r>
            <a:r>
              <a:rPr lang="lt-LT" dirty="0"/>
              <a:t> sakinį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Skaitymą iš failo ir rašymą į </a:t>
            </a:r>
            <a:r>
              <a:rPr lang="en-US" dirty="0"/>
              <a:t>fail</a:t>
            </a:r>
            <a:r>
              <a:rPr lang="lt-LT" dirty="0"/>
              <a:t>ą</a:t>
            </a:r>
            <a:endParaRPr lang="en-US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81070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for( kintamasis ; sąlyga; </a:t>
            </a:r>
            <a:r>
              <a:rPr lang="en-US" sz="1400" dirty="0" err="1"/>
              <a:t>operacija</a:t>
            </a:r>
            <a:r>
              <a:rPr lang="lt-LT" sz="1400" dirty="0"/>
              <a:t>)</a:t>
            </a:r>
          </a:p>
          <a:p>
            <a:r>
              <a:rPr lang="lt-LT" sz="1400" dirty="0"/>
              <a:t>for(</a:t>
            </a:r>
            <a:r>
              <a:rPr lang="lt-LT" sz="1400" dirty="0" err="1"/>
              <a:t>int</a:t>
            </a:r>
            <a:r>
              <a:rPr lang="lt-LT" sz="1400" dirty="0"/>
              <a:t> i </a:t>
            </a:r>
            <a:r>
              <a:rPr lang="en-US" sz="1400" dirty="0"/>
              <a:t>= 0; </a:t>
            </a:r>
            <a:r>
              <a:rPr lang="en-US" sz="1400" dirty="0" err="1"/>
              <a:t>i</a:t>
            </a:r>
            <a:r>
              <a:rPr lang="en-US" sz="1400" dirty="0"/>
              <a:t> &lt; 10; </a:t>
            </a:r>
            <a:r>
              <a:rPr lang="en-US" sz="1400" dirty="0" err="1"/>
              <a:t>i</a:t>
            </a:r>
            <a:r>
              <a:rPr lang="en-US" sz="1400" dirty="0"/>
              <a:t>++){}</a:t>
            </a:r>
          </a:p>
          <a:p>
            <a:r>
              <a:rPr lang="en-US" sz="1400" dirty="0" err="1"/>
              <a:t>Kintamasis</a:t>
            </a:r>
            <a:r>
              <a:rPr lang="en-US" sz="1400" dirty="0"/>
              <a:t> = </a:t>
            </a:r>
            <a:r>
              <a:rPr lang="lt-LT" sz="1400" dirty="0" err="1"/>
              <a:t>int</a:t>
            </a:r>
            <a:r>
              <a:rPr lang="lt-LT" sz="1400" dirty="0"/>
              <a:t> i </a:t>
            </a:r>
            <a:r>
              <a:rPr lang="en-US" sz="1400" dirty="0"/>
              <a:t>= 0</a:t>
            </a:r>
          </a:p>
          <a:p>
            <a:r>
              <a:rPr lang="en-US" sz="1400" dirty="0"/>
              <a:t>S</a:t>
            </a:r>
            <a:r>
              <a:rPr lang="lt-LT" sz="1400" dirty="0" err="1"/>
              <a:t>ąlyga</a:t>
            </a:r>
            <a:r>
              <a:rPr lang="lt-LT" sz="1400" dirty="0"/>
              <a:t> </a:t>
            </a:r>
            <a:r>
              <a:rPr lang="en-US" sz="1400" dirty="0"/>
              <a:t>= </a:t>
            </a:r>
            <a:r>
              <a:rPr lang="en-US" sz="1400" dirty="0" err="1"/>
              <a:t>i</a:t>
            </a:r>
            <a:r>
              <a:rPr lang="en-US" sz="1400" dirty="0"/>
              <a:t> &lt; 10</a:t>
            </a:r>
          </a:p>
          <a:p>
            <a:r>
              <a:rPr lang="en-US" sz="1400" dirty="0" err="1"/>
              <a:t>Operacija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++</a:t>
            </a:r>
          </a:p>
          <a:p>
            <a:endParaRPr lang="en-US" sz="1400" dirty="0"/>
          </a:p>
          <a:p>
            <a:r>
              <a:rPr lang="lt-LT" sz="1400" dirty="0"/>
              <a:t>Šis ciklas naudojamas, kai žinome kiek kartų reiks atlikti tam tikrą veiksmą. Pvz. perbėgimas per masyvo elementus.</a:t>
            </a:r>
            <a:endParaRPr lang="en-US" sz="1400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for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</p:txBody>
      </p:sp>
    </p:spTree>
    <p:extLst>
      <p:ext uri="{BB962C8B-B14F-4D97-AF65-F5344CB8AC3E}">
        <p14:creationId xmlns:p14="http://schemas.microsoft.com/office/powerpoint/2010/main" val="328992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7438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= 0;</a:t>
            </a:r>
          </a:p>
          <a:p>
            <a:r>
              <a:rPr lang="nn-NO" sz="1400" dirty="0"/>
              <a:t>for (int i = 0; i &lt; a.length; i++) {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suma</a:t>
            </a:r>
            <a:r>
              <a:rPr lang="en-US" sz="1400" dirty="0"/>
              <a:t> +=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for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46" y="2123074"/>
            <a:ext cx="3044962" cy="4652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3784" y="4524034"/>
            <a:ext cx="6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Taip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75488" y="3707971"/>
            <a:ext cx="49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96957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 err="1"/>
              <a:t>while</a:t>
            </a:r>
            <a:r>
              <a:rPr lang="lt-LT" sz="1400" dirty="0"/>
              <a:t>(sąlyga)</a:t>
            </a:r>
          </a:p>
          <a:p>
            <a:r>
              <a:rPr lang="lt-LT" sz="1400" dirty="0" err="1"/>
              <a:t>while</a:t>
            </a:r>
            <a:r>
              <a:rPr lang="lt-LT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 10){}</a:t>
            </a:r>
          </a:p>
          <a:p>
            <a:r>
              <a:rPr lang="en-US" sz="1400" dirty="0"/>
              <a:t>S</a:t>
            </a:r>
            <a:r>
              <a:rPr lang="lt-LT" sz="1400" dirty="0" err="1"/>
              <a:t>ąlyga</a:t>
            </a:r>
            <a:r>
              <a:rPr lang="lt-LT" sz="1400" dirty="0"/>
              <a:t> </a:t>
            </a:r>
            <a:r>
              <a:rPr lang="en-US" sz="1400" dirty="0"/>
              <a:t>= </a:t>
            </a:r>
            <a:r>
              <a:rPr lang="en-US" sz="1400" dirty="0" err="1"/>
              <a:t>i</a:t>
            </a:r>
            <a:r>
              <a:rPr lang="en-US" sz="1400" dirty="0"/>
              <a:t> &lt; 10</a:t>
            </a:r>
          </a:p>
          <a:p>
            <a:endParaRPr lang="lt-LT" sz="1400" dirty="0"/>
          </a:p>
          <a:p>
            <a:r>
              <a:rPr lang="lt-LT" sz="1400" dirty="0"/>
              <a:t>Ciklas naudojamas kai nežinome kiek kartų reiks vykdyti tam tikras operacijas. Pvz. duomenų skaitymui iš failo.</a:t>
            </a:r>
            <a:endParaRPr lang="en-US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</a:t>
            </a:r>
            <a:r>
              <a:rPr lang="lt-LT" sz="3600" dirty="0" err="1"/>
              <a:t>while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</p:txBody>
      </p:sp>
    </p:spTree>
    <p:extLst>
      <p:ext uri="{BB962C8B-B14F-4D97-AF65-F5344CB8AC3E}">
        <p14:creationId xmlns:p14="http://schemas.microsoft.com/office/powerpoint/2010/main" val="177347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2362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nn-NO" sz="1400" dirty="0"/>
              <a:t>int suma = 0, i = 0;</a:t>
            </a:r>
          </a:p>
          <a:p>
            <a:r>
              <a:rPr lang="en-US" sz="1400" dirty="0"/>
              <a:t>while (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) {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suma</a:t>
            </a:r>
            <a:r>
              <a:rPr lang="en-US" sz="1400" dirty="0"/>
              <a:t> +=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i</a:t>
            </a:r>
            <a:r>
              <a:rPr lang="en-US" sz="1400" dirty="0"/>
              <a:t>++;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</a:t>
            </a:r>
            <a:r>
              <a:rPr lang="lt-LT" sz="3600" dirty="0" err="1"/>
              <a:t>while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26" y="2362032"/>
            <a:ext cx="3135177" cy="44670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2822" y="4624938"/>
            <a:ext cx="6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Taip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45400" y="3898277"/>
            <a:ext cx="49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24657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d</a:t>
            </a:r>
            <a:r>
              <a:rPr lang="en-US" sz="1400" dirty="0"/>
              <a:t>o { } while(s</a:t>
            </a:r>
            <a:r>
              <a:rPr lang="lt-LT" sz="1400" dirty="0"/>
              <a:t>ą</a:t>
            </a:r>
            <a:r>
              <a:rPr lang="en-US" sz="1400" dirty="0" err="1"/>
              <a:t>lyga</a:t>
            </a:r>
            <a:r>
              <a:rPr lang="lt-LT" sz="1400" dirty="0"/>
              <a:t>)</a:t>
            </a:r>
          </a:p>
          <a:p>
            <a:r>
              <a:rPr lang="lt-LT" sz="1400" dirty="0" err="1"/>
              <a:t>do</a:t>
            </a:r>
            <a:r>
              <a:rPr lang="lt-LT" sz="1400" dirty="0"/>
              <a:t> {} </a:t>
            </a:r>
            <a:r>
              <a:rPr lang="lt-LT" sz="1400" dirty="0" err="1"/>
              <a:t>while</a:t>
            </a:r>
            <a:r>
              <a:rPr lang="lt-LT" sz="1400" dirty="0"/>
              <a:t>(i &lt; </a:t>
            </a:r>
            <a:r>
              <a:rPr lang="en-US" sz="1400" dirty="0"/>
              <a:t>10)</a:t>
            </a:r>
          </a:p>
          <a:p>
            <a:r>
              <a:rPr lang="en-US" sz="1400" dirty="0"/>
              <a:t>S</a:t>
            </a:r>
            <a:r>
              <a:rPr lang="lt-LT" sz="1400" dirty="0" err="1"/>
              <a:t>ąlyga</a:t>
            </a:r>
            <a:r>
              <a:rPr lang="lt-LT" sz="1400" dirty="0"/>
              <a:t> </a:t>
            </a:r>
            <a:r>
              <a:rPr lang="en-US" sz="1400" dirty="0"/>
              <a:t>= </a:t>
            </a:r>
            <a:r>
              <a:rPr lang="en-US" sz="1400" dirty="0" err="1"/>
              <a:t>i</a:t>
            </a:r>
            <a:r>
              <a:rPr lang="en-US" sz="1400" dirty="0"/>
              <a:t> &lt; 10</a:t>
            </a:r>
          </a:p>
          <a:p>
            <a:endParaRPr lang="en-US" sz="1400" dirty="0"/>
          </a:p>
          <a:p>
            <a:r>
              <a:rPr lang="lt-LT" sz="1400" dirty="0"/>
              <a:t>Ciklas naudojamas kai žinome </a:t>
            </a:r>
            <a:r>
              <a:rPr lang="en-US" sz="1400" dirty="0" err="1"/>
              <a:t>kad</a:t>
            </a:r>
            <a:r>
              <a:rPr lang="en-US" sz="1400" dirty="0"/>
              <a:t> </a:t>
            </a:r>
            <a:r>
              <a:rPr lang="en-US" sz="1400" dirty="0" err="1"/>
              <a:t>operacija</a:t>
            </a:r>
            <a:r>
              <a:rPr lang="en-US" sz="1400" dirty="0"/>
              <a:t> </a:t>
            </a:r>
            <a:r>
              <a:rPr lang="en-US" sz="1400" dirty="0" err="1"/>
              <a:t>reiks</a:t>
            </a:r>
            <a:r>
              <a:rPr lang="en-US" sz="1400" dirty="0"/>
              <a:t> </a:t>
            </a:r>
            <a:r>
              <a:rPr lang="en-US" sz="1400" dirty="0" err="1"/>
              <a:t>atlikti</a:t>
            </a:r>
            <a:r>
              <a:rPr lang="en-US" sz="1400" dirty="0"/>
              <a:t> bent </a:t>
            </a:r>
            <a:r>
              <a:rPr lang="en-US" sz="1400" dirty="0" err="1"/>
              <a:t>vien</a:t>
            </a:r>
            <a:r>
              <a:rPr lang="lt-LT" sz="1400" dirty="0"/>
              <a:t>ą</a:t>
            </a:r>
            <a:r>
              <a:rPr lang="en-US" sz="1400" dirty="0"/>
              <a:t> kart</a:t>
            </a:r>
            <a:r>
              <a:rPr lang="lt-LT" sz="1400" dirty="0"/>
              <a:t>ą. Pvz. žadintuvo skambėjimas.</a:t>
            </a:r>
            <a:endParaRPr lang="en-US" sz="1400" dirty="0"/>
          </a:p>
          <a:p>
            <a:endParaRPr lang="en-US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</a:t>
            </a:r>
            <a:r>
              <a:rPr lang="lt-LT" sz="3600" dirty="0" err="1"/>
              <a:t>do</a:t>
            </a:r>
            <a:r>
              <a:rPr lang="lt-LT" sz="3600" dirty="0"/>
              <a:t> </a:t>
            </a:r>
            <a:r>
              <a:rPr lang="lt-LT" sz="3600" dirty="0" err="1"/>
              <a:t>while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8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59" y="1999075"/>
            <a:ext cx="3109330" cy="4258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2362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nn-NO" sz="1400" dirty="0"/>
              <a:t>int suma = 0, i = 0;</a:t>
            </a:r>
          </a:p>
          <a:p>
            <a:r>
              <a:rPr lang="lt-LT" sz="1400" dirty="0" err="1"/>
              <a:t>do</a:t>
            </a:r>
            <a:r>
              <a:rPr lang="lt-LT" sz="1400" dirty="0"/>
              <a:t> </a:t>
            </a:r>
            <a:r>
              <a:rPr lang="en-US" sz="1400" dirty="0"/>
              <a:t>{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suma</a:t>
            </a:r>
            <a:r>
              <a:rPr lang="en-US" sz="1400" dirty="0"/>
              <a:t> +=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lt-LT" sz="1400" dirty="0"/>
              <a:t>   </a:t>
            </a:r>
            <a:r>
              <a:rPr lang="en-US" sz="1400" dirty="0" err="1"/>
              <a:t>i</a:t>
            </a:r>
            <a:r>
              <a:rPr lang="en-US" sz="1400" dirty="0"/>
              <a:t>++;</a:t>
            </a:r>
          </a:p>
          <a:p>
            <a:r>
              <a:rPr lang="en-US" sz="1400" dirty="0"/>
              <a:t>}</a:t>
            </a:r>
            <a:r>
              <a:rPr lang="lt-LT" sz="1400" dirty="0"/>
              <a:t> </a:t>
            </a:r>
            <a:r>
              <a:rPr lang="en-US" sz="1400" dirty="0"/>
              <a:t>while (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)</a:t>
            </a:r>
            <a:r>
              <a:rPr lang="lt-LT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Ciklas </a:t>
            </a:r>
            <a:r>
              <a:rPr lang="lt-LT" sz="3600" dirty="0" err="1"/>
              <a:t>do</a:t>
            </a:r>
            <a:r>
              <a:rPr lang="lt-LT" sz="3600" dirty="0"/>
              <a:t> </a:t>
            </a:r>
            <a:r>
              <a:rPr lang="lt-LT" sz="3600" dirty="0" err="1"/>
              <a:t>while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4017" y="5454426"/>
            <a:ext cx="6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Taip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09665" y="5514892"/>
            <a:ext cx="49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6632" y="1778179"/>
            <a:ext cx="5431197" cy="163121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Ciklą galima bet kada nutraukti naudojant </a:t>
            </a:r>
            <a:r>
              <a:rPr lang="lt-LT" b="1" dirty="0" err="1"/>
              <a:t>break</a:t>
            </a:r>
            <a:r>
              <a:rPr lang="lt-LT" b="1" dirty="0"/>
              <a:t> </a:t>
            </a:r>
            <a:r>
              <a:rPr lang="lt-LT" dirty="0"/>
              <a:t>operaciją</a:t>
            </a:r>
          </a:p>
          <a:p>
            <a:endParaRPr lang="en-US" dirty="0"/>
          </a:p>
          <a:p>
            <a:endParaRPr lang="en-GB" sz="1600" dirty="0">
              <a:latin typeface="Montserrat Light" pitchFamily="50" charset="0"/>
            </a:endParaRPr>
          </a:p>
          <a:p>
            <a:endParaRPr lang="en-US" sz="1600" dirty="0">
              <a:latin typeface="Montserrat Light" pitchFamily="50" charset="0"/>
            </a:endParaRPr>
          </a:p>
          <a:p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343870" y="1114017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Ciklo valdymas - BREAK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37794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Ciklai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1026" name="Picture 2" descr="Vaizdo rezultatas pagal uÅ¾klausÄ âloop breakâ">
            <a:extLst>
              <a:ext uri="{FF2B5EF4-FFF2-40B4-BE49-F238E27FC236}">
                <a16:creationId xmlns:a16="http://schemas.microsoft.com/office/drawing/2014/main" id="{FE567253-E6C6-4548-850C-7116724D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06" y="2670052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782</Words>
  <Application>Microsoft Office PowerPoint</Application>
  <PresentationFormat>Plačiaekranė</PresentationFormat>
  <Paragraphs>159</Paragraphs>
  <Slides>16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Vytautas Naudžius</dc:creator>
  <cp:lastModifiedBy>Molis Džiugas</cp:lastModifiedBy>
  <cp:revision>50</cp:revision>
  <dcterms:created xsi:type="dcterms:W3CDTF">2018-11-10T19:50:55Z</dcterms:created>
  <dcterms:modified xsi:type="dcterms:W3CDTF">2019-01-22T21:39:12Z</dcterms:modified>
</cp:coreProperties>
</file>