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s-treemap-hashmap-linkedhashmap-java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125416" y="149078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/>
              <a:t>Įvairių  kolekcijų naudojimas programavime: </a:t>
            </a:r>
            <a:r>
              <a:rPr lang="lt-LT" sz="5400" dirty="0" err="1"/>
              <a:t>TreeMap</a:t>
            </a:r>
            <a:r>
              <a:rPr lang="lt-LT" sz="5400" dirty="0"/>
              <a:t>,  </a:t>
            </a:r>
            <a:r>
              <a:rPr lang="lt-LT" sz="5400" dirty="0" err="1"/>
              <a:t>HashMap</a:t>
            </a:r>
            <a:endParaRPr lang="lt-LT" sz="5400" dirty="0"/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29227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333" dirty="0">
                <a:latin typeface="Montserrat Light" pitchFamily="50" charset="0"/>
              </a:rPr>
              <a:t>Map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33" dirty="0">
                <a:latin typeface="Montserrat Light" pitchFamily="50" charset="0"/>
              </a:rPr>
              <a:t>HashMap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33" dirty="0" err="1">
                <a:latin typeface="Montserrat Light" pitchFamily="50" charset="0"/>
              </a:rPr>
              <a:t>TreeMap</a:t>
            </a:r>
            <a:endParaRPr lang="en-GB" sz="1333" dirty="0">
              <a:latin typeface="Montserrat Light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333" dirty="0" err="1">
                <a:latin typeface="Montserrat Light" pitchFamily="50" charset="0"/>
              </a:rPr>
              <a:t>LinkedHashMap</a:t>
            </a:r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7" y="1748838"/>
            <a:ext cx="105214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</a:t>
            </a:r>
            <a:r>
              <a:rPr lang="en-US" sz="1867" dirty="0">
                <a:latin typeface="Montserrat Semi Bold" pitchFamily="50" charset="0"/>
              </a:rPr>
              <a:t> </a:t>
            </a:r>
            <a:r>
              <a:rPr lang="lt-LT" sz="1867" dirty="0">
                <a:latin typeface="Montserrat Semi Bold" pitchFamily="50" charset="0"/>
              </a:rPr>
              <a:t>Įvairių  kolekcijų naudojimas programavime: </a:t>
            </a:r>
            <a:r>
              <a:rPr lang="lt-LT" sz="1867" dirty="0" err="1">
                <a:latin typeface="Montserrat Semi Bold" pitchFamily="50" charset="0"/>
              </a:rPr>
              <a:t>TreeMap</a:t>
            </a:r>
            <a:r>
              <a:rPr lang="lt-LT" sz="1867" dirty="0">
                <a:latin typeface="Montserrat Semi Bold" pitchFamily="50" charset="0"/>
              </a:rPr>
              <a:t>,  </a:t>
            </a:r>
            <a:r>
              <a:rPr lang="lt-LT" sz="1867" dirty="0" err="1">
                <a:latin typeface="Montserrat Semi Bold" pitchFamily="50" charset="0"/>
              </a:rPr>
              <a:t>HashMap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b="0" dirty="0">
                <a:latin typeface="Montserrat Semi Bold" pitchFamily="50" charset="0"/>
              </a:rPr>
              <a:t>Map interface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7" y="1748838"/>
            <a:ext cx="105214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</a:t>
            </a:r>
            <a:r>
              <a:rPr lang="en-US" sz="1867" dirty="0">
                <a:latin typeface="Montserrat Semi Bold" pitchFamily="50" charset="0"/>
              </a:rPr>
              <a:t> </a:t>
            </a:r>
            <a:r>
              <a:rPr lang="lt-LT" sz="1867" dirty="0">
                <a:latin typeface="Montserrat Semi Bold" pitchFamily="50" charset="0"/>
              </a:rPr>
              <a:t>Įvairių  kolekcijų naudojimas programavime: </a:t>
            </a:r>
            <a:r>
              <a:rPr lang="lt-LT" sz="1867" dirty="0" err="1">
                <a:latin typeface="Montserrat Semi Bold" pitchFamily="50" charset="0"/>
              </a:rPr>
              <a:t>TreeMap</a:t>
            </a:r>
            <a:r>
              <a:rPr lang="lt-LT" sz="1867" dirty="0">
                <a:latin typeface="Montserrat Semi Bold" pitchFamily="50" charset="0"/>
              </a:rPr>
              <a:t>,  </a:t>
            </a:r>
            <a:r>
              <a:rPr lang="lt-LT" sz="1867" dirty="0" err="1">
                <a:latin typeface="Montserrat Semi Bold" pitchFamily="50" charset="0"/>
              </a:rPr>
              <a:t>HashMap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BC1CC-AADB-4A4D-9F9C-63D0C1C5D079}"/>
              </a:ext>
            </a:extLst>
          </p:cNvPr>
          <p:cNvSpPr txBox="1"/>
          <p:nvPr/>
        </p:nvSpPr>
        <p:spPr>
          <a:xfrm>
            <a:off x="1376003" y="2931279"/>
            <a:ext cx="5431197" cy="344709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defTabSz="543305">
              <a:defRPr sz="3162"/>
            </a:pPr>
            <a:r>
              <a:rPr lang="en-US" sz="2000" dirty="0"/>
              <a:t>S</a:t>
            </a:r>
            <a:r>
              <a:rPr lang="lt-LT" sz="2000" dirty="0" err="1"/>
              <a:t>ąsaja</a:t>
            </a:r>
            <a:r>
              <a:rPr lang="lt-LT" sz="2000" dirty="0"/>
              <a:t>, kuri aprašo kaip turi veikti kolekciją tipo “raktas-reikšmė”</a:t>
            </a:r>
            <a:endParaRPr lang="en-US" sz="2000" dirty="0"/>
          </a:p>
          <a:p>
            <a:pPr defTabSz="543305">
              <a:defRPr sz="3162"/>
            </a:pPr>
            <a:r>
              <a:rPr lang="en-US" sz="2000" dirty="0" err="1"/>
              <a:t>Pagrindin</a:t>
            </a:r>
            <a:r>
              <a:rPr lang="lt-LT" sz="2000" dirty="0"/>
              <a:t>ės taisyklės:</a:t>
            </a:r>
          </a:p>
          <a:p>
            <a:pPr marL="285750" indent="-285750" defTabSz="543305">
              <a:buFont typeface="Arial" panose="020B0604020202020204" pitchFamily="34" charset="0"/>
              <a:buChar char="•"/>
              <a:defRPr sz="3162"/>
            </a:pPr>
            <a:r>
              <a:rPr lang="lt-LT" sz="2000" dirty="0"/>
              <a:t>Negali turėti tokių pačių raktų;</a:t>
            </a:r>
          </a:p>
          <a:p>
            <a:pPr marL="285750" indent="-285750" defTabSz="543305">
              <a:buFont typeface="Arial" panose="020B0604020202020204" pitchFamily="34" charset="0"/>
              <a:buChar char="•"/>
              <a:defRPr sz="3162"/>
            </a:pPr>
            <a:r>
              <a:rPr lang="lt-LT" sz="2000" dirty="0" err="1"/>
              <a:t>HashMap</a:t>
            </a:r>
            <a:r>
              <a:rPr lang="lt-LT" sz="2000" dirty="0"/>
              <a:t> ir </a:t>
            </a:r>
            <a:r>
              <a:rPr lang="lt-LT" sz="2000" dirty="0" err="1"/>
              <a:t>LinkedHashMap</a:t>
            </a:r>
            <a:r>
              <a:rPr lang="lt-LT" sz="2000" dirty="0"/>
              <a:t> gali turėti nulines </a:t>
            </a:r>
            <a:r>
              <a:rPr lang="lt-LT" sz="2000" dirty="0" err="1"/>
              <a:t>key</a:t>
            </a:r>
            <a:r>
              <a:rPr lang="lt-LT" sz="2000" dirty="0"/>
              <a:t> reikšmes</a:t>
            </a:r>
          </a:p>
          <a:p>
            <a:pPr marL="285750" indent="-285750" defTabSz="543305">
              <a:buFont typeface="Arial" panose="020B0604020202020204" pitchFamily="34" charset="0"/>
              <a:buChar char="•"/>
              <a:defRPr sz="3162"/>
            </a:pPr>
            <a:r>
              <a:rPr lang="lt-LT" sz="2000" dirty="0" err="1"/>
              <a:t>TreeMap</a:t>
            </a:r>
            <a:r>
              <a:rPr lang="lt-LT" sz="2000" dirty="0"/>
              <a:t> negali turėti nulinių </a:t>
            </a:r>
            <a:r>
              <a:rPr lang="lt-LT" sz="2000" dirty="0" err="1"/>
              <a:t>key</a:t>
            </a:r>
            <a:r>
              <a:rPr lang="lt-LT" sz="2000" dirty="0"/>
              <a:t> reikšmių</a:t>
            </a:r>
          </a:p>
          <a:p>
            <a:pPr marL="285750" indent="-285750" defTabSz="543305">
              <a:buFont typeface="Arial" panose="020B0604020202020204" pitchFamily="34" charset="0"/>
              <a:buChar char="•"/>
              <a:defRPr sz="3162"/>
            </a:pPr>
            <a:r>
              <a:rPr lang="lt-LT" sz="2000" dirty="0" err="1"/>
              <a:t>TreeMap</a:t>
            </a:r>
            <a:r>
              <a:rPr lang="lt-LT" sz="2000" dirty="0"/>
              <a:t> ir </a:t>
            </a:r>
            <a:r>
              <a:rPr lang="lt-LT" sz="2000" dirty="0" err="1"/>
              <a:t>LinkedHashMap</a:t>
            </a:r>
            <a:r>
              <a:rPr lang="lt-LT" sz="2000" dirty="0"/>
              <a:t> išsaugo kokia eilės tvarka buvo sudėti objektai, </a:t>
            </a:r>
            <a:r>
              <a:rPr lang="lt-LT" sz="2000" dirty="0" err="1"/>
              <a:t>HashMap</a:t>
            </a:r>
            <a:r>
              <a:rPr lang="lt-LT" sz="2000" dirty="0"/>
              <a:t> nesaugo</a:t>
            </a:r>
          </a:p>
          <a:p>
            <a:pPr marL="285750" indent="-285750" defTabSz="543305">
              <a:buFont typeface="Arial" panose="020B0604020202020204" pitchFamily="34" charset="0"/>
              <a:buChar char="•"/>
              <a:defRPr sz="3162"/>
            </a:pPr>
            <a:r>
              <a:rPr lang="lt-LT" sz="2000" dirty="0" err="1"/>
              <a:t>TreeMap</a:t>
            </a:r>
            <a:r>
              <a:rPr lang="lt-LT" sz="2000" dirty="0"/>
              <a:t> iškarto surūšiuoja pagal </a:t>
            </a:r>
            <a:r>
              <a:rPr lang="lt-LT" sz="2000" dirty="0" err="1"/>
              <a:t>key</a:t>
            </a:r>
            <a:r>
              <a:rPr lang="lt-LT" sz="2000" dirty="0"/>
              <a:t> </a:t>
            </a:r>
          </a:p>
          <a:p>
            <a:pPr marL="285750" indent="-285750" defTabSz="543305">
              <a:buFont typeface="Arial" panose="020B0604020202020204" pitchFamily="34" charset="0"/>
              <a:buChar char="•"/>
              <a:defRPr sz="3162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7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b="0" dirty="0">
                <a:latin typeface="Montserrat Semi Bold" pitchFamily="50" charset="0"/>
              </a:rPr>
              <a:t>Map </a:t>
            </a:r>
            <a:r>
              <a:rPr lang="en-US" sz="3733" b="0" dirty="0" err="1">
                <a:latin typeface="Montserrat Semi Bold" pitchFamily="50" charset="0"/>
              </a:rPr>
              <a:t>hierarchija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7" y="1748838"/>
            <a:ext cx="105214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</a:t>
            </a:r>
            <a:r>
              <a:rPr lang="en-US" sz="1867" dirty="0">
                <a:latin typeface="Montserrat Semi Bold" pitchFamily="50" charset="0"/>
              </a:rPr>
              <a:t> </a:t>
            </a:r>
            <a:r>
              <a:rPr lang="lt-LT" sz="1867" dirty="0">
                <a:latin typeface="Montserrat Semi Bold" pitchFamily="50" charset="0"/>
              </a:rPr>
              <a:t>Įvairių  kolekcijų naudojimas programavime: </a:t>
            </a:r>
            <a:r>
              <a:rPr lang="lt-LT" sz="1867" dirty="0" err="1">
                <a:latin typeface="Montserrat Semi Bold" pitchFamily="50" charset="0"/>
              </a:rPr>
              <a:t>TreeMap</a:t>
            </a:r>
            <a:r>
              <a:rPr lang="lt-LT" sz="1867" dirty="0">
                <a:latin typeface="Montserrat Semi Bold" pitchFamily="50" charset="0"/>
              </a:rPr>
              <a:t>,  </a:t>
            </a:r>
            <a:r>
              <a:rPr lang="lt-LT" sz="1867" dirty="0" err="1">
                <a:latin typeface="Montserrat Semi Bold" pitchFamily="50" charset="0"/>
              </a:rPr>
              <a:t>HashMap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1026" name="Picture 2" descr="https://cdncontribute.geeksforgeeks.org/wp-content/uploads/Selection_030.png">
            <a:extLst>
              <a:ext uri="{FF2B5EF4-FFF2-40B4-BE49-F238E27FC236}">
                <a16:creationId xmlns:a16="http://schemas.microsoft.com/office/drawing/2014/main" id="{44AFD616-BF9B-46AE-81E5-AFC369BF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89" y="2518630"/>
            <a:ext cx="58388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8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29266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000" dirty="0">
                <a:latin typeface="Montserrat Light" pitchFamily="50" charset="0"/>
              </a:rPr>
              <a:t>Kai reikia susieti raktą su reikšme </a:t>
            </a:r>
            <a:r>
              <a:rPr lang="lt-LT" sz="2000" dirty="0" err="1">
                <a:latin typeface="Montserrat Light" pitchFamily="50" charset="0"/>
              </a:rPr>
              <a:t>Pvz</a:t>
            </a:r>
            <a:r>
              <a:rPr lang="lt-LT" sz="2000" dirty="0">
                <a:latin typeface="Montserrat Light" pitchFamily="50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000" dirty="0">
                <a:latin typeface="Montserrat Light" pitchFamily="50" charset="0"/>
              </a:rPr>
              <a:t>Klaidos kodas ir aprašymas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000" dirty="0" err="1">
                <a:latin typeface="Montserrat Light" pitchFamily="50" charset="0"/>
              </a:rPr>
              <a:t>Zip</a:t>
            </a:r>
            <a:r>
              <a:rPr lang="lt-LT" sz="2000" dirty="0">
                <a:latin typeface="Montserrat Light" pitchFamily="50" charset="0"/>
              </a:rPr>
              <a:t> kodas ir miestai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000" dirty="0">
                <a:latin typeface="Montserrat Light" pitchFamily="50" charset="0"/>
              </a:rPr>
              <a:t>Klasė ir Studentai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Kada ir kur naudoti </a:t>
            </a:r>
            <a:r>
              <a:rPr lang="lt-LT" sz="3600" dirty="0" err="1"/>
              <a:t>map</a:t>
            </a:r>
            <a:r>
              <a:rPr lang="lt-LT" sz="3600" dirty="0"/>
              <a:t>?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7" y="1748838"/>
            <a:ext cx="105214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</a:t>
            </a:r>
            <a:r>
              <a:rPr lang="en-US" sz="1867" dirty="0">
                <a:latin typeface="Montserrat Semi Bold" pitchFamily="50" charset="0"/>
              </a:rPr>
              <a:t> </a:t>
            </a:r>
            <a:r>
              <a:rPr lang="lt-LT" sz="1867" dirty="0">
                <a:latin typeface="Montserrat Semi Bold" pitchFamily="50" charset="0"/>
              </a:rPr>
              <a:t>Įvairių  kolekcijų naudojimas programavime: </a:t>
            </a:r>
            <a:r>
              <a:rPr lang="lt-LT" sz="1867" dirty="0" err="1">
                <a:latin typeface="Montserrat Semi Bold" pitchFamily="50" charset="0"/>
              </a:rPr>
              <a:t>TreeMap</a:t>
            </a:r>
            <a:r>
              <a:rPr lang="lt-LT" sz="1867" dirty="0">
                <a:latin typeface="Montserrat Semi Bold" pitchFamily="50" charset="0"/>
              </a:rPr>
              <a:t>,  </a:t>
            </a:r>
            <a:r>
              <a:rPr lang="lt-LT" sz="1867" dirty="0" err="1">
                <a:latin typeface="Montserrat Semi Bold" pitchFamily="50" charset="0"/>
              </a:rPr>
              <a:t>HashMap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7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49244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sz="1400" dirty="0">
                <a:hlinkClick r:id="rId2"/>
              </a:rPr>
              <a:t>https://www.geeksforgeeks.org/differences-treemap-hashmap-linkedhashmap-java/</a:t>
            </a:r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Nuorodos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7" y="1748838"/>
            <a:ext cx="105214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</a:t>
            </a:r>
            <a:r>
              <a:rPr lang="en-US" sz="1867" dirty="0">
                <a:latin typeface="Montserrat Semi Bold" pitchFamily="50" charset="0"/>
              </a:rPr>
              <a:t> </a:t>
            </a:r>
            <a:r>
              <a:rPr lang="lt-LT" sz="1867" dirty="0">
                <a:latin typeface="Montserrat Semi Bold" pitchFamily="50" charset="0"/>
              </a:rPr>
              <a:t>Įvairių  kolekcijų naudojimas programavime: </a:t>
            </a:r>
            <a:r>
              <a:rPr lang="lt-LT" sz="1867" dirty="0" err="1">
                <a:latin typeface="Montserrat Semi Bold" pitchFamily="50" charset="0"/>
              </a:rPr>
              <a:t>TreeMap</a:t>
            </a:r>
            <a:r>
              <a:rPr lang="lt-LT" sz="1867" dirty="0">
                <a:latin typeface="Montserrat Semi Bold" pitchFamily="50" charset="0"/>
              </a:rPr>
              <a:t>,  </a:t>
            </a:r>
            <a:r>
              <a:rPr lang="lt-LT" sz="1867" dirty="0" err="1">
                <a:latin typeface="Montserrat Semi Bold" pitchFamily="50" charset="0"/>
              </a:rPr>
              <a:t>HashMap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8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083576" cy="116955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>
                <a:latin typeface="Montserrat Light" pitchFamily="50" charset="0"/>
              </a:rPr>
              <a:t>Turime failą studentai.txt jame yra vardas, pavardė, grupė.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Montserrat Light" pitchFamily="50" charset="0"/>
              </a:rPr>
              <a:t>Nuskaityti failą ir sudėti į Map&lt;</a:t>
            </a:r>
            <a:r>
              <a:rPr lang="lt-LT" dirty="0" err="1">
                <a:latin typeface="Montserrat Light" pitchFamily="50" charset="0"/>
              </a:rPr>
              <a:t>String</a:t>
            </a:r>
            <a:r>
              <a:rPr lang="lt-LT" dirty="0">
                <a:latin typeface="Montserrat Light" pitchFamily="50" charset="0"/>
              </a:rPr>
              <a:t>, List&lt;Studentas&gt;&gt; kolekciją.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Montserrat Light" pitchFamily="50" charset="0"/>
              </a:rPr>
              <a:t>Atspausdinti nuskaitytus duomenis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Užduotis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7" y="1748838"/>
            <a:ext cx="105214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</a:t>
            </a:r>
            <a:r>
              <a:rPr lang="en-US" sz="1867" dirty="0">
                <a:latin typeface="Montserrat Semi Bold" pitchFamily="50" charset="0"/>
              </a:rPr>
              <a:t> </a:t>
            </a:r>
            <a:r>
              <a:rPr lang="lt-LT" sz="1867" dirty="0">
                <a:latin typeface="Montserrat Semi Bold" pitchFamily="50" charset="0"/>
              </a:rPr>
              <a:t>Įvairių  kolekcijų naudojimas programavime: </a:t>
            </a:r>
            <a:r>
              <a:rPr lang="lt-LT" sz="1867" dirty="0" err="1">
                <a:latin typeface="Montserrat Semi Bold" pitchFamily="50" charset="0"/>
              </a:rPr>
              <a:t>TreeMap</a:t>
            </a:r>
            <a:r>
              <a:rPr lang="lt-LT" sz="1867" dirty="0">
                <a:latin typeface="Montserrat Semi Bold" pitchFamily="50" charset="0"/>
              </a:rPr>
              <a:t>,  </a:t>
            </a:r>
            <a:r>
              <a:rPr lang="lt-LT" sz="1867" dirty="0" err="1">
                <a:latin typeface="Montserrat Semi Bold" pitchFamily="50" charset="0"/>
              </a:rPr>
              <a:t>HashMap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0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53891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Užduotis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31461"/>
            <a:ext cx="1052142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</a:t>
            </a:r>
            <a:r>
              <a:rPr lang="en-US" sz="1867" dirty="0">
                <a:latin typeface="Montserrat Semi Bold" pitchFamily="50" charset="0"/>
              </a:rPr>
              <a:t> </a:t>
            </a:r>
            <a:r>
              <a:rPr lang="lt-LT" sz="1867" dirty="0">
                <a:latin typeface="Montserrat Semi Bold" pitchFamily="50" charset="0"/>
              </a:rPr>
              <a:t>Įvairių  kolekcijų naudojimas programavime: </a:t>
            </a:r>
            <a:r>
              <a:rPr lang="lt-LT" sz="1867" dirty="0" err="1">
                <a:latin typeface="Montserrat Semi Bold" pitchFamily="50" charset="0"/>
              </a:rPr>
              <a:t>TreeMap</a:t>
            </a:r>
            <a:r>
              <a:rPr lang="lt-LT" sz="1867" dirty="0">
                <a:latin typeface="Montserrat Semi Bold" pitchFamily="50" charset="0"/>
              </a:rPr>
              <a:t>,  </a:t>
            </a:r>
            <a:r>
              <a:rPr lang="lt-LT" sz="1867" dirty="0" err="1">
                <a:latin typeface="Montserrat Semi Bold" pitchFamily="50" charset="0"/>
              </a:rPr>
              <a:t>HashMap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6AA890C1-0B60-469A-8DA8-406938A1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03077"/>
            <a:ext cx="69818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236</Words>
  <Application>Microsoft Office PowerPoint</Application>
  <PresentationFormat>Plačiaekranė</PresentationFormat>
  <Paragraphs>42</Paragraphs>
  <Slides>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 Light</vt:lpstr>
      <vt:lpstr>Montserrat Semi Bold</vt:lpstr>
      <vt:lpstr>Office Theme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Molis Džiugas</cp:lastModifiedBy>
  <cp:revision>50</cp:revision>
  <dcterms:created xsi:type="dcterms:W3CDTF">2018-11-10T21:15:22Z</dcterms:created>
  <dcterms:modified xsi:type="dcterms:W3CDTF">2019-02-17T12:43:15Z</dcterms:modified>
</cp:coreProperties>
</file>