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9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7492-1CBA-4118-A074-34C98912D6B1}" type="datetimeFigureOut">
              <a:rPr lang="fr-FR" smtClean="0"/>
              <a:t>24/01/2017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49FF0-9E20-4ADD-B11F-3479AAFE17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745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7492-1CBA-4118-A074-34C98912D6B1}" type="datetimeFigureOut">
              <a:rPr lang="fr-FR" smtClean="0"/>
              <a:t>24/01/2017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49FF0-9E20-4ADD-B11F-3479AAFE17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5260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7492-1CBA-4118-A074-34C98912D6B1}" type="datetimeFigureOut">
              <a:rPr lang="fr-FR" smtClean="0"/>
              <a:t>24/01/2017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49FF0-9E20-4ADD-B11F-3479AAFE17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6434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7492-1CBA-4118-A074-34C98912D6B1}" type="datetimeFigureOut">
              <a:rPr lang="fr-FR" smtClean="0"/>
              <a:t>24/01/2017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49FF0-9E20-4ADD-B11F-3479AAFE17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05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7492-1CBA-4118-A074-34C98912D6B1}" type="datetimeFigureOut">
              <a:rPr lang="fr-FR" smtClean="0"/>
              <a:t>24/01/2017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49FF0-9E20-4ADD-B11F-3479AAFE17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1113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7492-1CBA-4118-A074-34C98912D6B1}" type="datetimeFigureOut">
              <a:rPr lang="fr-FR" smtClean="0"/>
              <a:t>24/01/2017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49FF0-9E20-4ADD-B11F-3479AAFE17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3109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7492-1CBA-4118-A074-34C98912D6B1}" type="datetimeFigureOut">
              <a:rPr lang="fr-FR" smtClean="0"/>
              <a:t>24/01/2017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49FF0-9E20-4ADD-B11F-3479AAFE17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1127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7492-1CBA-4118-A074-34C98912D6B1}" type="datetimeFigureOut">
              <a:rPr lang="fr-FR" smtClean="0"/>
              <a:t>24/01/2017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49FF0-9E20-4ADD-B11F-3479AAFE17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5133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7492-1CBA-4118-A074-34C98912D6B1}" type="datetimeFigureOut">
              <a:rPr lang="fr-FR" smtClean="0"/>
              <a:t>24/01/2017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49FF0-9E20-4ADD-B11F-3479AAFE17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2383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7492-1CBA-4118-A074-34C98912D6B1}" type="datetimeFigureOut">
              <a:rPr lang="fr-FR" smtClean="0"/>
              <a:t>24/01/2017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49FF0-9E20-4ADD-B11F-3479AAFE17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2579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7492-1CBA-4118-A074-34C98912D6B1}" type="datetimeFigureOut">
              <a:rPr lang="fr-FR" smtClean="0"/>
              <a:t>24/01/2017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49FF0-9E20-4ADD-B11F-3479AAFE17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5481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87492-1CBA-4118-A074-34C98912D6B1}" type="datetimeFigureOut">
              <a:rPr lang="fr-FR" smtClean="0"/>
              <a:t>24/01/2017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49FF0-9E20-4ADD-B11F-3479AAFE17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017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Menu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4648960"/>
            <a:ext cx="9144000" cy="1655762"/>
          </a:xfrm>
        </p:spPr>
        <p:txBody>
          <a:bodyPr/>
          <a:lstStyle/>
          <a:p>
            <a:r>
              <a:rPr lang="fr-FR" dirty="0"/>
              <a:t>Nouvelle Partie	Charger Partie		Scores		Quitter</a:t>
            </a:r>
          </a:p>
        </p:txBody>
      </p:sp>
    </p:spTree>
    <p:extLst>
      <p:ext uri="{BB962C8B-B14F-4D97-AF65-F5344CB8AC3E}">
        <p14:creationId xmlns:p14="http://schemas.microsoft.com/office/powerpoint/2010/main" val="2445492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Tutorial</a:t>
            </a:r>
          </a:p>
        </p:txBody>
      </p:sp>
      <p:sp>
        <p:nvSpPr>
          <p:cNvPr id="5" name="Bouton d’action : avant ou précédent 4">
            <a:hlinkClick r:id="" action="ppaction://hlinkshowjump?jump=nextslide" highlightClick="1"/>
          </p:cNvPr>
          <p:cNvSpPr/>
          <p:nvPr/>
        </p:nvSpPr>
        <p:spPr>
          <a:xfrm>
            <a:off x="1470991" y="4108174"/>
            <a:ext cx="1762539" cy="169627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3191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MATIN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Suivre le cours (Combat)</a:t>
            </a:r>
          </a:p>
          <a:p>
            <a:r>
              <a:rPr lang="fr-FR" dirty="0"/>
              <a:t>Sécher</a:t>
            </a:r>
          </a:p>
        </p:txBody>
      </p:sp>
      <p:sp>
        <p:nvSpPr>
          <p:cNvPr id="4" name="Bouton d’action : avant ou précédent 3">
            <a:hlinkClick r:id="" action="ppaction://hlinkshowjump?jump=nextslide" highlightClick="1"/>
          </p:cNvPr>
          <p:cNvSpPr/>
          <p:nvPr/>
        </p:nvSpPr>
        <p:spPr>
          <a:xfrm>
            <a:off x="1470991" y="4108174"/>
            <a:ext cx="1762539" cy="169627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Bouton d’action : avant ou précédent 4">
            <a:hlinkClick r:id="" action="ppaction://hlinkshowjump?jump=nextslide" highlightClick="1"/>
          </p:cNvPr>
          <p:cNvSpPr/>
          <p:nvPr/>
        </p:nvSpPr>
        <p:spPr>
          <a:xfrm>
            <a:off x="5531125" y="4108174"/>
            <a:ext cx="1762539" cy="169627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3917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Midi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Manger Cantine</a:t>
            </a:r>
          </a:p>
          <a:p>
            <a:r>
              <a:rPr lang="fr-FR" dirty="0"/>
              <a:t>Manger Resto</a:t>
            </a:r>
          </a:p>
          <a:p>
            <a:r>
              <a:rPr lang="fr-FR" dirty="0"/>
              <a:t>Appeler Copine</a:t>
            </a:r>
          </a:p>
          <a:p>
            <a:r>
              <a:rPr lang="fr-FR" dirty="0"/>
              <a:t>Jouer</a:t>
            </a:r>
          </a:p>
          <a:p>
            <a:endParaRPr lang="fr-FR" dirty="0"/>
          </a:p>
        </p:txBody>
      </p:sp>
      <p:sp>
        <p:nvSpPr>
          <p:cNvPr id="4" name="Bouton d’action : avant ou précédent 3">
            <a:hlinkClick r:id="" action="ppaction://hlinkshowjump?jump=nextslide" highlightClick="1"/>
          </p:cNvPr>
          <p:cNvSpPr/>
          <p:nvPr/>
        </p:nvSpPr>
        <p:spPr>
          <a:xfrm>
            <a:off x="516834" y="4480685"/>
            <a:ext cx="1762539" cy="169627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Bouton d’action : avant ou précédent 4">
            <a:hlinkClick r:id="" action="ppaction://hlinkshowjump?jump=nextslide" highlightClick="1"/>
          </p:cNvPr>
          <p:cNvSpPr/>
          <p:nvPr/>
        </p:nvSpPr>
        <p:spPr>
          <a:xfrm>
            <a:off x="3034748" y="4480685"/>
            <a:ext cx="1762539" cy="169627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Bouton d’action : avant ou précédent 5">
            <a:hlinkClick r:id="" action="ppaction://hlinkshowjump?jump=nextslide" highlightClick="1"/>
          </p:cNvPr>
          <p:cNvSpPr/>
          <p:nvPr/>
        </p:nvSpPr>
        <p:spPr>
          <a:xfrm>
            <a:off x="6442214" y="4402622"/>
            <a:ext cx="1762539" cy="169627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Bouton d’action : avant ou précédent 6">
            <a:hlinkClick r:id="" action="ppaction://hlinkshowjump?jump=nextslide" highlightClick="1"/>
          </p:cNvPr>
          <p:cNvSpPr/>
          <p:nvPr/>
        </p:nvSpPr>
        <p:spPr>
          <a:xfrm>
            <a:off x="9246705" y="4480685"/>
            <a:ext cx="1762539" cy="169627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6320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Après-midi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Suivre le cours</a:t>
            </a:r>
          </a:p>
          <a:p>
            <a:r>
              <a:rPr lang="fr-FR" dirty="0"/>
              <a:t>Sécher</a:t>
            </a:r>
          </a:p>
        </p:txBody>
      </p:sp>
      <p:sp>
        <p:nvSpPr>
          <p:cNvPr id="4" name="Bouton d’action : avant ou précédent 3">
            <a:hlinkClick r:id="" action="ppaction://hlinkshowjump?jump=nextslide" highlightClick="1"/>
          </p:cNvPr>
          <p:cNvSpPr/>
          <p:nvPr/>
        </p:nvSpPr>
        <p:spPr>
          <a:xfrm>
            <a:off x="1470991" y="4108174"/>
            <a:ext cx="1762539" cy="169627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Bouton d’action : avant ou précédent 4">
            <a:hlinkClick r:id="" action="ppaction://hlinkshowjump?jump=nextslide" highlightClick="1"/>
          </p:cNvPr>
          <p:cNvSpPr/>
          <p:nvPr/>
        </p:nvSpPr>
        <p:spPr>
          <a:xfrm>
            <a:off x="4114800" y="4108174"/>
            <a:ext cx="1762539" cy="169627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9569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Soir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Jouer aux jeux </a:t>
            </a:r>
            <a:r>
              <a:rPr lang="fr-FR" dirty="0" err="1"/>
              <a:t>videos</a:t>
            </a:r>
            <a:endParaRPr lang="fr-FR" dirty="0"/>
          </a:p>
          <a:p>
            <a:r>
              <a:rPr lang="fr-FR" dirty="0"/>
              <a:t>Regarder Série Américaine</a:t>
            </a:r>
          </a:p>
          <a:p>
            <a:r>
              <a:rPr lang="fr-FR" dirty="0"/>
              <a:t>Travailler Devoir</a:t>
            </a:r>
          </a:p>
          <a:p>
            <a:r>
              <a:rPr lang="fr-FR" dirty="0"/>
              <a:t>Travailler Salarié</a:t>
            </a:r>
          </a:p>
          <a:p>
            <a:r>
              <a:rPr lang="fr-FR" dirty="0"/>
              <a:t>Mater du porno</a:t>
            </a:r>
          </a:p>
          <a:p>
            <a:r>
              <a:rPr lang="fr-FR" dirty="0"/>
              <a:t>Soirée Etudiante</a:t>
            </a:r>
          </a:p>
          <a:p>
            <a:r>
              <a:rPr lang="fr-FR" dirty="0"/>
              <a:t>Soirée association Etudiante</a:t>
            </a:r>
          </a:p>
        </p:txBody>
      </p:sp>
      <p:sp>
        <p:nvSpPr>
          <p:cNvPr id="4" name="Bouton d’action : avant ou précédent 3">
            <a:hlinkClick r:id="" action="ppaction://hlinkshowjump?jump=nextslide" highlightClick="1"/>
          </p:cNvPr>
          <p:cNvSpPr/>
          <p:nvPr/>
        </p:nvSpPr>
        <p:spPr>
          <a:xfrm>
            <a:off x="6039677" y="712892"/>
            <a:ext cx="1762539" cy="169627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Bouton d’action : avant ou précédent 4">
            <a:hlinkClick r:id="" action="ppaction://hlinkshowjump?jump=nextslide" highlightClick="1"/>
          </p:cNvPr>
          <p:cNvSpPr/>
          <p:nvPr/>
        </p:nvSpPr>
        <p:spPr>
          <a:xfrm>
            <a:off x="8256103" y="4668303"/>
            <a:ext cx="1762539" cy="169627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Bouton d’action : avant ou précédent 5">
            <a:hlinkClick r:id="" action="ppaction://hlinkshowjump?jump=nextslide" highlightClick="1"/>
          </p:cNvPr>
          <p:cNvSpPr/>
          <p:nvPr/>
        </p:nvSpPr>
        <p:spPr>
          <a:xfrm>
            <a:off x="5999919" y="4635811"/>
            <a:ext cx="1762539" cy="169627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Bouton d’action : avant ou précédent 6">
            <a:hlinkClick r:id="" action="ppaction://hlinkshowjump?jump=nextslide" highlightClick="1"/>
          </p:cNvPr>
          <p:cNvSpPr/>
          <p:nvPr/>
        </p:nvSpPr>
        <p:spPr>
          <a:xfrm>
            <a:off x="8256104" y="2596788"/>
            <a:ext cx="1762539" cy="169627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Bouton d’action : avant ou précédent 7">
            <a:hlinkClick r:id="" action="ppaction://hlinkshowjump?jump=nextslide" highlightClick="1"/>
          </p:cNvPr>
          <p:cNvSpPr/>
          <p:nvPr/>
        </p:nvSpPr>
        <p:spPr>
          <a:xfrm>
            <a:off x="6039676" y="2564296"/>
            <a:ext cx="1762539" cy="169627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Bouton d’action : avant ou précédent 8">
            <a:hlinkClick r:id="" action="ppaction://hlinkshowjump?jump=nextslide" highlightClick="1"/>
          </p:cNvPr>
          <p:cNvSpPr/>
          <p:nvPr/>
        </p:nvSpPr>
        <p:spPr>
          <a:xfrm>
            <a:off x="8256104" y="712892"/>
            <a:ext cx="1762539" cy="169627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Bouton d’action : avant ou précédent 9">
            <a:hlinkClick r:id="" action="ppaction://hlinkshowjump?jump=nextslide" highlightClick="1"/>
          </p:cNvPr>
          <p:cNvSpPr/>
          <p:nvPr/>
        </p:nvSpPr>
        <p:spPr>
          <a:xfrm>
            <a:off x="10258839" y="712892"/>
            <a:ext cx="1762539" cy="169627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7552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Nuit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Dormir avec Réveil</a:t>
            </a:r>
          </a:p>
          <a:p>
            <a:r>
              <a:rPr lang="fr-FR" dirty="0"/>
              <a:t>Dormir sans Réveil</a:t>
            </a:r>
          </a:p>
          <a:p>
            <a:r>
              <a:rPr lang="fr-FR" dirty="0"/>
              <a:t>Nuit blanche (options)</a:t>
            </a:r>
          </a:p>
        </p:txBody>
      </p:sp>
      <p:sp>
        <p:nvSpPr>
          <p:cNvPr id="4" name="Bouton d’action : avant ou précédent 3">
            <a:hlinkClick r:id="" action="ppaction://hlinkshowjump?jump=nextslide" highlightClick="1"/>
          </p:cNvPr>
          <p:cNvSpPr/>
          <p:nvPr/>
        </p:nvSpPr>
        <p:spPr>
          <a:xfrm>
            <a:off x="1470991" y="4108174"/>
            <a:ext cx="1762539" cy="169627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Bouton d’action : avant ou précédent 4">
            <a:hlinkClick r:id="" action="ppaction://hlinkshowjump?jump=nextslide" highlightClick="1"/>
          </p:cNvPr>
          <p:cNvSpPr/>
          <p:nvPr/>
        </p:nvSpPr>
        <p:spPr>
          <a:xfrm>
            <a:off x="5864086" y="4108174"/>
            <a:ext cx="1762539" cy="169627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Bouton d’action : avant ou précédent 5">
            <a:hlinkClick r:id="" action="ppaction://hlinkshowjump?jump=nextslide" highlightClick="1"/>
          </p:cNvPr>
          <p:cNvSpPr/>
          <p:nvPr/>
        </p:nvSpPr>
        <p:spPr>
          <a:xfrm>
            <a:off x="3538330" y="4108174"/>
            <a:ext cx="1762539" cy="169627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1350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58</Words>
  <Application>Microsoft Office PowerPoint</Application>
  <PresentationFormat>Grand écran</PresentationFormat>
  <Paragraphs>27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Menu</vt:lpstr>
      <vt:lpstr>Présentation</vt:lpstr>
      <vt:lpstr>MATIN</vt:lpstr>
      <vt:lpstr>Midi</vt:lpstr>
      <vt:lpstr>Après-midi</vt:lpstr>
      <vt:lpstr>Soir</vt:lpstr>
      <vt:lpstr>Nuit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</dc:title>
  <dc:creator>Marius Maxetselina</dc:creator>
  <cp:lastModifiedBy>Marius Maxetselina</cp:lastModifiedBy>
  <cp:revision>3</cp:revision>
  <dcterms:created xsi:type="dcterms:W3CDTF">2017-01-24T11:18:49Z</dcterms:created>
  <dcterms:modified xsi:type="dcterms:W3CDTF">2017-01-24T11:20:59Z</dcterms:modified>
</cp:coreProperties>
</file>