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0689-7811-40DC-87F2-CA2D43D4177D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B7FA-927E-45EC-BACB-AE7C4DB0728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fr-FR" dirty="0" smtClean="0"/>
              <a:t>L’ENERGIE D’INTERNET</a:t>
            </a:r>
            <a:endParaRPr lang="fr-FR" dirty="0"/>
          </a:p>
        </p:txBody>
      </p:sp>
      <p:pic>
        <p:nvPicPr>
          <p:cNvPr id="4" name="Image 3" descr="electricit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340768"/>
            <a:ext cx="4649660" cy="2441071"/>
          </a:xfrm>
          <a:prstGeom prst="rect">
            <a:avLst/>
          </a:prstGeom>
        </p:spPr>
      </p:pic>
      <p:pic>
        <p:nvPicPr>
          <p:cNvPr id="1026" name="Picture 2" descr="Lexique et définition des termes en datacen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861048"/>
            <a:ext cx="7197924" cy="2868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/>
              <a:t>Internet est l’une des choses les plus polluantes</a:t>
            </a:r>
          </a:p>
          <a:p>
            <a:pPr>
              <a:buNone/>
            </a:pPr>
            <a:r>
              <a:rPr lang="fr-FR" dirty="0"/>
              <a:t> </a:t>
            </a:r>
            <a:r>
              <a:rPr lang="fr-FR" dirty="0" smtClean="0"/>
              <a:t>   et gourmandes en énergie du monde:</a:t>
            </a:r>
          </a:p>
          <a:p>
            <a:pPr>
              <a:buNone/>
            </a:pPr>
            <a:r>
              <a:rPr lang="fr-FR" dirty="0"/>
              <a:t> </a:t>
            </a:r>
            <a:r>
              <a:rPr lang="fr-FR" dirty="0" smtClean="0"/>
              <a:t>   rien qu’en 2019, internet représentait 4% du CO2 mondial et a rejeté 43,1 gigatonnes de CO2, et ce chiffre ne fait qu’augmenter. 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Concentration-atmosphérique-en-CO2-1960-20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2852936"/>
            <a:ext cx="4779344" cy="3567327"/>
          </a:xfrm>
          <a:prstGeom prst="rect">
            <a:avLst/>
          </a:prstGeom>
        </p:spPr>
      </p:pic>
      <p:pic>
        <p:nvPicPr>
          <p:cNvPr id="5" name="Image 4" descr="camembert-shi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780928"/>
            <a:ext cx="3413627" cy="4077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/>
              <a:t>La raison de cette consommation:</a:t>
            </a:r>
          </a:p>
          <a:p>
            <a:r>
              <a:rPr lang="fr-FR" dirty="0" smtClean="0"/>
              <a:t>Les appels téléphoniques internet</a:t>
            </a:r>
          </a:p>
          <a:p>
            <a:r>
              <a:rPr lang="fr-FR" dirty="0" smtClean="0"/>
              <a:t>Le contenu vidéo et photo toujours plus massif, à stocker dans les data center toujours plus gourmands en </a:t>
            </a:r>
            <a:r>
              <a:rPr lang="fr-FR" dirty="0" err="1" smtClean="0"/>
              <a:t>énérgie</a:t>
            </a:r>
            <a:endParaRPr lang="fr-FR" dirty="0"/>
          </a:p>
        </p:txBody>
      </p:sp>
      <p:pic>
        <p:nvPicPr>
          <p:cNvPr id="4100" name="Picture 4" descr="Dans les entrailles de Goo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852936"/>
            <a:ext cx="5400598" cy="360040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275856" y="6488668"/>
            <a:ext cx="21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Datacenter de </a:t>
            </a:r>
            <a:r>
              <a:rPr lang="fr-FR" dirty="0" err="1" smtClean="0"/>
              <a:t>google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 dirty="0" smtClean="0"/>
              <a:t>L’une des solutions serait de rendre l’énergie d’internet verte, en utilisant uniquement de l’électricité venant de moyens durables, comme les barrages ou les éoliennes.</a:t>
            </a:r>
          </a:p>
          <a:p>
            <a:r>
              <a:rPr lang="fr-FR" dirty="0" smtClean="0"/>
              <a:t>Ou alors de diminuer les contenus partagés sur internet, les contenus jugés «inutiles».</a:t>
            </a:r>
            <a:endParaRPr lang="fr-FR" dirty="0"/>
          </a:p>
        </p:txBody>
      </p:sp>
      <p:pic>
        <p:nvPicPr>
          <p:cNvPr id="4" name="Image 3" descr="embed-youtube-video-wordpr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284984"/>
            <a:ext cx="4680520" cy="2340260"/>
          </a:xfrm>
          <a:prstGeom prst="rect">
            <a:avLst/>
          </a:prstGeom>
        </p:spPr>
      </p:pic>
      <p:pic>
        <p:nvPicPr>
          <p:cNvPr id="5" name="Image 4" descr="7741818b65_50173015_e-nergie-ver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005064"/>
            <a:ext cx="4240848" cy="27664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</Words>
  <Application>Microsoft Office PowerPoint</Application>
  <PresentationFormat>Affichage à l'écran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L’ENERGIE D’INTERNET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L’ENERGIE D’INTERNET</dc:title>
  <dc:creator>locadm</dc:creator>
  <cp:lastModifiedBy>locadm</cp:lastModifiedBy>
  <cp:revision>4</cp:revision>
  <dcterms:created xsi:type="dcterms:W3CDTF">2022-02-23T09:21:00Z</dcterms:created>
  <dcterms:modified xsi:type="dcterms:W3CDTF">2022-02-23T09:54:19Z</dcterms:modified>
</cp:coreProperties>
</file>