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C203-E2FF-4D34-9618-7C9C96DF4CD7}" type="datetimeFigureOut">
              <a:rPr lang="fr-FR" smtClean="0"/>
              <a:pPr/>
              <a:t>24/09/2021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A34E-EED7-440D-A9F1-FCF9CD13F7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C203-E2FF-4D34-9618-7C9C96DF4CD7}" type="datetimeFigureOut">
              <a:rPr lang="fr-FR" smtClean="0"/>
              <a:pPr/>
              <a:t>24/09/2021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A34E-EED7-440D-A9F1-FCF9CD13F7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C203-E2FF-4D34-9618-7C9C96DF4CD7}" type="datetimeFigureOut">
              <a:rPr lang="fr-FR" smtClean="0"/>
              <a:pPr/>
              <a:t>24/09/2021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A34E-EED7-440D-A9F1-FCF9CD13F7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C203-E2FF-4D34-9618-7C9C96DF4CD7}" type="datetimeFigureOut">
              <a:rPr lang="fr-FR" smtClean="0"/>
              <a:pPr/>
              <a:t>24/09/2021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A34E-EED7-440D-A9F1-FCF9CD13F7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C203-E2FF-4D34-9618-7C9C96DF4CD7}" type="datetimeFigureOut">
              <a:rPr lang="fr-FR" smtClean="0"/>
              <a:pPr/>
              <a:t>24/09/2021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A34E-EED7-440D-A9F1-FCF9CD13F7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C203-E2FF-4D34-9618-7C9C96DF4CD7}" type="datetimeFigureOut">
              <a:rPr lang="fr-FR" smtClean="0"/>
              <a:pPr/>
              <a:t>24/09/2021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A34E-EED7-440D-A9F1-FCF9CD13F7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C203-E2FF-4D34-9618-7C9C96DF4CD7}" type="datetimeFigureOut">
              <a:rPr lang="fr-FR" smtClean="0"/>
              <a:pPr/>
              <a:t>24/09/2021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A34E-EED7-440D-A9F1-FCF9CD13F7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C203-E2FF-4D34-9618-7C9C96DF4CD7}" type="datetimeFigureOut">
              <a:rPr lang="fr-FR" smtClean="0"/>
              <a:pPr/>
              <a:t>24/09/2021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A34E-EED7-440D-A9F1-FCF9CD13F7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C203-E2FF-4D34-9618-7C9C96DF4CD7}" type="datetimeFigureOut">
              <a:rPr lang="fr-FR" smtClean="0"/>
              <a:pPr/>
              <a:t>24/09/2021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A34E-EED7-440D-A9F1-FCF9CD13F7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C203-E2FF-4D34-9618-7C9C96DF4CD7}" type="datetimeFigureOut">
              <a:rPr lang="fr-FR" smtClean="0"/>
              <a:pPr/>
              <a:t>24/09/2021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A34E-EED7-440D-A9F1-FCF9CD13F7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C203-E2FF-4D34-9618-7C9C96DF4CD7}" type="datetimeFigureOut">
              <a:rPr lang="fr-FR" smtClean="0"/>
              <a:pPr/>
              <a:t>24/09/2021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A34E-EED7-440D-A9F1-FCF9CD13F7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2C203-E2FF-4D34-9618-7C9C96DF4CD7}" type="datetimeFigureOut">
              <a:rPr lang="fr-FR" smtClean="0"/>
              <a:pPr/>
              <a:t>24/09/2021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AA34E-EED7-440D-A9F1-FCF9CD13F7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17040" y="0"/>
            <a:ext cx="9613576" cy="1470025"/>
          </a:xfrm>
        </p:spPr>
        <p:txBody>
          <a:bodyPr/>
          <a:lstStyle/>
          <a:p>
            <a:r>
              <a:rPr lang="fr-FR" u="sng" dirty="0" smtClean="0"/>
              <a:t>LE JARDIN DES DELICES  (</a:t>
            </a:r>
            <a:r>
              <a:rPr lang="fr-FR" u="sng" dirty="0" err="1" smtClean="0"/>
              <a:t>Jérome</a:t>
            </a:r>
            <a:r>
              <a:rPr lang="fr-FR" u="sng" dirty="0" smtClean="0"/>
              <a:t> Bosch)</a:t>
            </a:r>
            <a:endParaRPr lang="fr-FR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 descr="https://upload.wikimedia.org/wikipedia/commons/thumb/a/ae/El_jard%C3%ADn_de_las_Delicias%2C_de_El_Bosco.jpg/1280px-El_jard%C3%ADn_de_las_Delicias%2C_de_El_Bos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628112" cy="45971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28800"/>
          </a:xfrm>
        </p:spPr>
        <p:txBody>
          <a:bodyPr/>
          <a:lstStyle/>
          <a:p>
            <a:r>
              <a:rPr lang="fr-FR" u="sng" dirty="0" smtClean="0"/>
              <a:t>Carte d’identité de l’œuvre </a:t>
            </a:r>
            <a:endParaRPr lang="fr-FR" u="sng" dirty="0"/>
          </a:p>
        </p:txBody>
      </p:sp>
      <p:pic>
        <p:nvPicPr>
          <p:cNvPr id="1026" name="Picture 2" descr="https://upload.wikimedia.org/wikipedia/commons/thumb/a/ae/El_jard%C3%ADn_de_las_Delicias%2C_de_El_Bosco.jpg/1280px-El_jard%C3%ADn_de_las_Delicias%2C_de_El_Bos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5796136" cy="3234876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5796136" y="1412777"/>
            <a:ext cx="33478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Œuvre: </a:t>
            </a:r>
            <a:r>
              <a:rPr lang="fr-FR" sz="2800" i="1" u="sng" dirty="0" smtClean="0"/>
              <a:t>Le jardin des délices</a:t>
            </a:r>
          </a:p>
          <a:p>
            <a:r>
              <a:rPr lang="fr-FR" sz="2800" dirty="0" smtClean="0"/>
              <a:t>Auteur: Jérôme Bosch</a:t>
            </a:r>
          </a:p>
          <a:p>
            <a:r>
              <a:rPr lang="fr-FR" sz="2800" dirty="0" smtClean="0"/>
              <a:t>Courant artistique: Renaissance Nordique</a:t>
            </a:r>
          </a:p>
          <a:p>
            <a:r>
              <a:rPr lang="fr-FR" sz="2800" dirty="0" smtClean="0"/>
              <a:t>Période: Primitifs Flamants</a:t>
            </a:r>
          </a:p>
          <a:p>
            <a:r>
              <a:rPr lang="fr-FR" sz="2800" dirty="0" smtClean="0"/>
              <a:t>Lieu d’</a:t>
            </a:r>
            <a:r>
              <a:rPr lang="fr-FR" sz="2800" dirty="0"/>
              <a:t>e</a:t>
            </a:r>
            <a:r>
              <a:rPr lang="fr-FR" sz="2800" dirty="0" smtClean="0"/>
              <a:t>xposition: Musée du Prado, Madrid (Espagne)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4797152"/>
            <a:ext cx="5796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Dimensions: 220x386cm</a:t>
            </a:r>
          </a:p>
          <a:p>
            <a:r>
              <a:rPr lang="fr-FR" sz="2800" dirty="0" smtClean="0"/>
              <a:t>Technique</a:t>
            </a:r>
            <a:r>
              <a:rPr lang="fr-FR" sz="2800" dirty="0" smtClean="0"/>
              <a:t>: Huile </a:t>
            </a:r>
            <a:r>
              <a:rPr lang="fr-FR" sz="2800" smtClean="0"/>
              <a:t>sur bois</a:t>
            </a:r>
            <a:endParaRPr lang="fr-FR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50</Words>
  <Application>Microsoft Office PowerPoint</Application>
  <PresentationFormat>Affichage à l'écran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LE JARDIN DES DELICES  (Jérome Bosch)</vt:lpstr>
      <vt:lpstr>Carte d’identité de l’œuvre 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JARDIN DES DELICES  (Jérome Bosch)</dc:title>
  <dc:creator>locadm</dc:creator>
  <cp:lastModifiedBy>locadm</cp:lastModifiedBy>
  <cp:revision>5</cp:revision>
  <dcterms:created xsi:type="dcterms:W3CDTF">2021-09-10T06:57:01Z</dcterms:created>
  <dcterms:modified xsi:type="dcterms:W3CDTF">2021-09-24T07:32:36Z</dcterms:modified>
</cp:coreProperties>
</file>