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C4288-9E5D-4BAB-AC38-BDDEF5B00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608" y="3429000"/>
            <a:ext cx="5518066" cy="2268559"/>
          </a:xfrm>
        </p:spPr>
        <p:txBody>
          <a:bodyPr/>
          <a:lstStyle/>
          <a:p>
            <a:r>
              <a:rPr lang="fr-FR" u="sng" dirty="0"/>
              <a:t>La biomasse dans les sols</a:t>
            </a:r>
          </a:p>
        </p:txBody>
      </p:sp>
      <p:pic>
        <p:nvPicPr>
          <p:cNvPr id="1026" name="Picture 2" descr="https://media.lesechos.com/api/v1/images/view/6124ae8d3e4546321736dd86/1280x720/0611215586447-web-tete.jpg">
            <a:extLst>
              <a:ext uri="{FF2B5EF4-FFF2-40B4-BE49-F238E27FC236}">
                <a16:creationId xmlns:a16="http://schemas.microsoft.com/office/drawing/2014/main" id="{B7484ABB-87EF-4C68-BBDD-26AE5F8F6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934" y="147288"/>
            <a:ext cx="5518066" cy="310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61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B97AF-92A8-4EA1-826F-2962BF72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708" y="269441"/>
            <a:ext cx="7958331" cy="1077229"/>
          </a:xfrm>
        </p:spPr>
        <p:txBody>
          <a:bodyPr/>
          <a:lstStyle/>
          <a:p>
            <a:r>
              <a:rPr lang="fr-FR" dirty="0"/>
              <a:t>La biomasse, c’est quoi ?</a:t>
            </a:r>
          </a:p>
        </p:txBody>
      </p:sp>
      <p:pic>
        <p:nvPicPr>
          <p:cNvPr id="2050" name="Picture 2" descr="https://www.rncan.gc.ca/sites/www.nrcan.gc.ca/files/canmetenergy/images/image.php/2852.jpg">
            <a:extLst>
              <a:ext uri="{FF2B5EF4-FFF2-40B4-BE49-F238E27FC236}">
                <a16:creationId xmlns:a16="http://schemas.microsoft.com/office/drawing/2014/main" id="{5F918D13-7C4B-45C3-AF5B-79AAC59DBC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90" y="1346670"/>
            <a:ext cx="4641937" cy="466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420E1E-2277-420E-83A3-8104E4712F6E}"/>
              </a:ext>
            </a:extLst>
          </p:cNvPr>
          <p:cNvSpPr txBox="1"/>
          <p:nvPr/>
        </p:nvSpPr>
        <p:spPr>
          <a:xfrm>
            <a:off x="6769100" y="1612900"/>
            <a:ext cx="43669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Source d’énergie renouvelable</a:t>
            </a:r>
          </a:p>
          <a:p>
            <a:endParaRPr lang="fr-FR" sz="2400" dirty="0"/>
          </a:p>
          <a:p>
            <a:r>
              <a:rPr lang="fr-FR" sz="2400" dirty="0"/>
              <a:t>Polluante</a:t>
            </a:r>
          </a:p>
          <a:p>
            <a:endParaRPr lang="fr-FR" sz="2400" dirty="0"/>
          </a:p>
          <a:p>
            <a:r>
              <a:rPr lang="fr-FR" sz="2400" dirty="0"/>
              <a:t>Facile a produire</a:t>
            </a:r>
          </a:p>
          <a:p>
            <a:endParaRPr lang="fr-FR" sz="2400" dirty="0"/>
          </a:p>
          <a:p>
            <a:r>
              <a:rPr lang="fr-FR" sz="2400" dirty="0"/>
              <a:t>Peu couteux</a:t>
            </a:r>
          </a:p>
          <a:p>
            <a:endParaRPr lang="fr-FR" sz="2400" dirty="0"/>
          </a:p>
          <a:p>
            <a:r>
              <a:rPr lang="fr-FR" sz="2400" dirty="0"/>
              <a:t>Recyclable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3494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upload.wikimedia.org/wikipedia/commons/thumb/5/5f/Biomasse-Heizkraftwerk_Sellessen.jpg/330px-Biomasse-Heizkraftwerk_Sellessen.jpg">
            <a:extLst>
              <a:ext uri="{FF2B5EF4-FFF2-40B4-BE49-F238E27FC236}">
                <a16:creationId xmlns:a16="http://schemas.microsoft.com/office/drawing/2014/main" id="{DAA97995-DDB4-418C-825A-9EE8EAAA0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44" y="239047"/>
            <a:ext cx="5077181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06FC62-73BC-4D96-B4A8-AAEF36FAD0E9}"/>
              </a:ext>
            </a:extLst>
          </p:cNvPr>
          <p:cNvSpPr txBox="1"/>
          <p:nvPr/>
        </p:nvSpPr>
        <p:spPr>
          <a:xfrm>
            <a:off x="1784893" y="3670300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Usine d’enrichissement de la biomasse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DFD212-96A3-49EC-AA53-8E6F30B17D5C}"/>
              </a:ext>
            </a:extLst>
          </p:cNvPr>
          <p:cNvSpPr txBox="1"/>
          <p:nvPr/>
        </p:nvSpPr>
        <p:spPr>
          <a:xfrm>
            <a:off x="6629400" y="406400"/>
            <a:ext cx="36952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Moyens de production:</a:t>
            </a:r>
          </a:p>
          <a:p>
            <a:endParaRPr lang="fr-FR" sz="2400" dirty="0"/>
          </a:p>
          <a:p>
            <a:r>
              <a:rPr lang="fr-FR" sz="2400" dirty="0"/>
              <a:t>Combustion directe (bois)</a:t>
            </a:r>
          </a:p>
          <a:p>
            <a:endParaRPr lang="fr-FR" sz="2400" dirty="0"/>
          </a:p>
          <a:p>
            <a:r>
              <a:rPr lang="fr-FR" sz="2400" dirty="0"/>
              <a:t>Méthanisation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6DB3E2C-A13E-48C3-BEE4-AB0846546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44" y="4178410"/>
            <a:ext cx="6024960" cy="23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FE147BD-B386-4A6B-9194-0186D70B2540}"/>
              </a:ext>
            </a:extLst>
          </p:cNvPr>
          <p:cNvSpPr txBox="1"/>
          <p:nvPr/>
        </p:nvSpPr>
        <p:spPr>
          <a:xfrm>
            <a:off x="7607300" y="4406900"/>
            <a:ext cx="3591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Les granulés bois, une</a:t>
            </a:r>
          </a:p>
          <a:p>
            <a:r>
              <a:rPr lang="fr-FR" sz="2400" dirty="0"/>
              <a:t>Des formes de biomasse</a:t>
            </a:r>
          </a:p>
          <a:p>
            <a:r>
              <a:rPr lang="fr-FR" sz="2400" dirty="0"/>
              <a:t>Les </a:t>
            </a:r>
            <a:r>
              <a:rPr lang="fr-FR" sz="2400"/>
              <a:t>plus répandues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338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51</TotalTime>
  <Words>48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La biomasse dans les sols</vt:lpstr>
      <vt:lpstr>La biomasse, c’est quoi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biomasse dans les sols</dc:title>
  <dc:creator>ROBOAM Marius Adrien Alain</dc:creator>
  <cp:lastModifiedBy>ROBOAM Marius Adrien Alain</cp:lastModifiedBy>
  <cp:revision>5</cp:revision>
  <dcterms:created xsi:type="dcterms:W3CDTF">2022-05-05T08:11:01Z</dcterms:created>
  <dcterms:modified xsi:type="dcterms:W3CDTF">2022-05-05T09:02:16Z</dcterms:modified>
</cp:coreProperties>
</file>