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11/14/2022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2">
            <a:extLst>
              <a:ext uri="{FF2B5EF4-FFF2-40B4-BE49-F238E27FC236}">
                <a16:creationId xmlns:a16="http://schemas.microsoft.com/office/drawing/2014/main" id="{F118D38B-5E9E-4A2C-877E-65CBF0F6841D}"/>
              </a:ext>
            </a:extLst>
          </p:cNvPr>
          <p:cNvSpPr>
            <a:spLocks noGrp="1"/>
          </p:cNvSpPr>
          <p:nvPr>
            <p:ph type="subTitle" idx="1"/>
          </p:nvPr>
        </p:nvSpPr>
        <p:spPr>
          <a:xfrm>
            <a:off x="738311" y="735698"/>
            <a:ext cx="11039060" cy="707782"/>
          </a:xfrm>
        </p:spPr>
        <p:txBody>
          <a:bodyPr>
            <a:normAutofit fontScale="77500" lnSpcReduction="20000"/>
          </a:bodyPr>
          <a:lstStyle/>
          <a:p>
            <a:r>
              <a:rPr lang="fr-FR" dirty="0"/>
              <a:t>Nous le savons tous et pourtant nous sommes continuellement en danger. Notre audition est précieuse et pourtant nous n’en prenons pas soins. Les écouteurs et les concerts sont les exemples parfaits de ce danger omniprésent de nos jours.</a:t>
            </a:r>
          </a:p>
        </p:txBody>
      </p:sp>
      <p:pic>
        <p:nvPicPr>
          <p:cNvPr id="6" name="Picture 2" descr="https://www.presse-citron.net/app/uploads/2019/10/airpods-pro-005.jpg">
            <a:extLst>
              <a:ext uri="{FF2B5EF4-FFF2-40B4-BE49-F238E27FC236}">
                <a16:creationId xmlns:a16="http://schemas.microsoft.com/office/drawing/2014/main" id="{E903BB97-F410-4C33-8C7C-E504218DF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9052" y="1659977"/>
            <a:ext cx="3068876" cy="2113093"/>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C78F7781-462F-47C8-8757-9FE2ADD93B93}"/>
              </a:ext>
            </a:extLst>
          </p:cNvPr>
          <p:cNvSpPr txBox="1"/>
          <p:nvPr/>
        </p:nvSpPr>
        <p:spPr>
          <a:xfrm>
            <a:off x="935187" y="19023"/>
            <a:ext cx="10469218" cy="707886"/>
          </a:xfrm>
          <a:prstGeom prst="rect">
            <a:avLst/>
          </a:prstGeom>
          <a:noFill/>
        </p:spPr>
        <p:txBody>
          <a:bodyPr wrap="square" rtlCol="0">
            <a:spAutoFit/>
          </a:bodyPr>
          <a:lstStyle/>
          <a:p>
            <a:r>
              <a:rPr lang="fr-FR" sz="4000" dirty="0">
                <a:latin typeface="Arial Black" panose="020B0A04020102020204" pitchFamily="34" charset="0"/>
              </a:rPr>
              <a:t>Un son trop lourd et je deviens sourd</a:t>
            </a:r>
          </a:p>
        </p:txBody>
      </p:sp>
      <p:sp>
        <p:nvSpPr>
          <p:cNvPr id="8" name="ZoneTexte 7">
            <a:extLst>
              <a:ext uri="{FF2B5EF4-FFF2-40B4-BE49-F238E27FC236}">
                <a16:creationId xmlns:a16="http://schemas.microsoft.com/office/drawing/2014/main" id="{6C234F71-0ECB-4CB9-A7A5-A8D13BBE0DCA}"/>
              </a:ext>
            </a:extLst>
          </p:cNvPr>
          <p:cNvSpPr txBox="1"/>
          <p:nvPr/>
        </p:nvSpPr>
        <p:spPr>
          <a:xfrm>
            <a:off x="311426" y="4958418"/>
            <a:ext cx="11569148" cy="1754326"/>
          </a:xfrm>
          <a:prstGeom prst="rect">
            <a:avLst/>
          </a:prstGeom>
          <a:noFill/>
        </p:spPr>
        <p:txBody>
          <a:bodyPr wrap="square" rtlCol="0">
            <a:spAutoFit/>
          </a:bodyPr>
          <a:lstStyle/>
          <a:p>
            <a:r>
              <a:rPr lang="fr-FR" sz="1200" dirty="0"/>
              <a:t>2. Conseille pour limiter les risques</a:t>
            </a:r>
            <a:br>
              <a:rPr lang="fr-FR" sz="1200" dirty="0"/>
            </a:br>
            <a:r>
              <a:rPr lang="fr-FR" sz="1200" dirty="0"/>
              <a:t>- Pour limiter les risques il est préférable d’utiliser :</a:t>
            </a:r>
          </a:p>
          <a:p>
            <a:r>
              <a:rPr lang="fr-FR" sz="1200" dirty="0"/>
              <a:t>Un casque anti-bruit</a:t>
            </a:r>
          </a:p>
          <a:p>
            <a:r>
              <a:rPr lang="fr-FR" sz="1200" dirty="0"/>
              <a:t>Un Kit de bouchons d’oreille électronique</a:t>
            </a:r>
          </a:p>
          <a:p>
            <a:r>
              <a:rPr lang="fr-FR" sz="1200" dirty="0"/>
              <a:t>Un arceau anti bruit réutilisable</a:t>
            </a:r>
          </a:p>
          <a:p>
            <a:r>
              <a:rPr lang="fr-FR" sz="1200" dirty="0"/>
              <a:t>Bouchons d’oreille réutilisable</a:t>
            </a:r>
          </a:p>
          <a:p>
            <a:pPr marL="171450" indent="-171450">
              <a:buFontTx/>
              <a:buChar char="-"/>
            </a:pPr>
            <a:r>
              <a:rPr lang="fr-FR" sz="1200" dirty="0"/>
              <a:t>Il est conseiller aussi d’écouter moins fort et moins longtemps la musique et de favoriser le casque audio à la place des écouteurs</a:t>
            </a:r>
          </a:p>
          <a:p>
            <a:pPr marL="171450" indent="-171450">
              <a:buFontTx/>
              <a:buChar char="-"/>
            </a:pPr>
            <a:r>
              <a:rPr lang="fr-FR" sz="1200" dirty="0"/>
              <a:t>Pour finir on vous recommande l’arceau anti-bruit , réutilisable qui est financièrement accessible à tous et qui dure plus longtemps malgré le fait que cet arceau soit non esthétique , il vous protège vous ! </a:t>
            </a:r>
          </a:p>
        </p:txBody>
      </p:sp>
      <p:sp>
        <p:nvSpPr>
          <p:cNvPr id="9" name="ZoneTexte 8">
            <a:extLst>
              <a:ext uri="{FF2B5EF4-FFF2-40B4-BE49-F238E27FC236}">
                <a16:creationId xmlns:a16="http://schemas.microsoft.com/office/drawing/2014/main" id="{4419D480-5A6A-4908-BA25-39F69F599598}"/>
              </a:ext>
            </a:extLst>
          </p:cNvPr>
          <p:cNvSpPr txBox="1"/>
          <p:nvPr/>
        </p:nvSpPr>
        <p:spPr>
          <a:xfrm>
            <a:off x="7500729" y="1462606"/>
            <a:ext cx="1523587" cy="3970318"/>
          </a:xfrm>
          <a:prstGeom prst="rect">
            <a:avLst/>
          </a:prstGeom>
          <a:noFill/>
        </p:spPr>
        <p:txBody>
          <a:bodyPr wrap="square" rtlCol="0">
            <a:spAutoFit/>
          </a:bodyPr>
          <a:lstStyle/>
          <a:p>
            <a:r>
              <a:rPr lang="fr-FR" sz="1200" dirty="0"/>
              <a:t>Les écouteurs et les concerts sont si dangereux malgré leurs aspects nocifs ils détruisent au bout d’une trop longue écoute les cellules ciliés présentes dans nos oreilles et cause donc une perte d’audition totale ou dans le cas le moins grave , des simples acouphènes qui rendront fou la plupart des personnes</a:t>
            </a:r>
          </a:p>
        </p:txBody>
      </p:sp>
      <p:pic>
        <p:nvPicPr>
          <p:cNvPr id="11" name="Image 10">
            <a:extLst>
              <a:ext uri="{FF2B5EF4-FFF2-40B4-BE49-F238E27FC236}">
                <a16:creationId xmlns:a16="http://schemas.microsoft.com/office/drawing/2014/main" id="{0051726E-7266-4036-82AD-6157B771F9BF}"/>
              </a:ext>
            </a:extLst>
          </p:cNvPr>
          <p:cNvPicPr>
            <a:picLocks noChangeAspect="1"/>
          </p:cNvPicPr>
          <p:nvPr/>
        </p:nvPicPr>
        <p:blipFill>
          <a:blip r:embed="rId3"/>
          <a:stretch>
            <a:fillRect/>
          </a:stretch>
        </p:blipFill>
        <p:spPr>
          <a:xfrm>
            <a:off x="4738560" y="4066060"/>
            <a:ext cx="1431236" cy="1645099"/>
          </a:xfrm>
          <a:prstGeom prst="rect">
            <a:avLst/>
          </a:prstGeom>
        </p:spPr>
      </p:pic>
      <p:pic>
        <p:nvPicPr>
          <p:cNvPr id="13" name="Image 12">
            <a:extLst>
              <a:ext uri="{FF2B5EF4-FFF2-40B4-BE49-F238E27FC236}">
                <a16:creationId xmlns:a16="http://schemas.microsoft.com/office/drawing/2014/main" id="{37006284-F689-4A95-89B5-8AC5BDD1B3F4}"/>
              </a:ext>
            </a:extLst>
          </p:cNvPr>
          <p:cNvPicPr>
            <a:picLocks noChangeAspect="1"/>
          </p:cNvPicPr>
          <p:nvPr/>
        </p:nvPicPr>
        <p:blipFill>
          <a:blip r:embed="rId4"/>
          <a:stretch>
            <a:fillRect/>
          </a:stretch>
        </p:blipFill>
        <p:spPr>
          <a:xfrm>
            <a:off x="738311" y="2078233"/>
            <a:ext cx="1987827" cy="1987827"/>
          </a:xfrm>
          <a:prstGeom prst="rect">
            <a:avLst/>
          </a:prstGeom>
        </p:spPr>
      </p:pic>
      <p:pic>
        <p:nvPicPr>
          <p:cNvPr id="1028" name="Picture 4" descr="icône de la musique des ondes sonores – PNG, ICO, ICNS Télécharger">
            <a:extLst>
              <a:ext uri="{FF2B5EF4-FFF2-40B4-BE49-F238E27FC236}">
                <a16:creationId xmlns:a16="http://schemas.microsoft.com/office/drawing/2014/main" id="{70683B2B-1F3B-4749-B041-D491FBB016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04405" y="0"/>
            <a:ext cx="745933" cy="745933"/>
          </a:xfrm>
          <a:prstGeom prst="rect">
            <a:avLst/>
          </a:prstGeom>
          <a:noFill/>
          <a:extLst>
            <a:ext uri="{909E8E84-426E-40DD-AFC4-6F175D3DCCD1}">
              <a14:hiddenFill xmlns:a14="http://schemas.microsoft.com/office/drawing/2010/main">
                <a:solidFill>
                  <a:srgbClr val="FFFFFF"/>
                </a:solidFill>
              </a14:hiddenFill>
            </a:ext>
          </a:extLst>
        </p:spPr>
      </p:pic>
      <p:pic>
        <p:nvPicPr>
          <p:cNvPr id="21" name="Image 20">
            <a:extLst>
              <a:ext uri="{FF2B5EF4-FFF2-40B4-BE49-F238E27FC236}">
                <a16:creationId xmlns:a16="http://schemas.microsoft.com/office/drawing/2014/main" id="{C8858630-D066-4F94-9CE6-32B0FEE52A3C}"/>
              </a:ext>
            </a:extLst>
          </p:cNvPr>
          <p:cNvPicPr>
            <a:picLocks noChangeAspect="1"/>
          </p:cNvPicPr>
          <p:nvPr/>
        </p:nvPicPr>
        <p:blipFill>
          <a:blip r:embed="rId6"/>
          <a:stretch>
            <a:fillRect/>
          </a:stretch>
        </p:blipFill>
        <p:spPr>
          <a:xfrm>
            <a:off x="9024317" y="1462607"/>
            <a:ext cx="2856257" cy="4326278"/>
          </a:xfrm>
          <a:prstGeom prst="rect">
            <a:avLst/>
          </a:prstGeom>
        </p:spPr>
      </p:pic>
      <p:sp>
        <p:nvSpPr>
          <p:cNvPr id="22" name="ZoneTexte 21">
            <a:extLst>
              <a:ext uri="{FF2B5EF4-FFF2-40B4-BE49-F238E27FC236}">
                <a16:creationId xmlns:a16="http://schemas.microsoft.com/office/drawing/2014/main" id="{00FBBAFB-A311-4371-8D60-793A4921F351}"/>
              </a:ext>
            </a:extLst>
          </p:cNvPr>
          <p:cNvSpPr txBox="1"/>
          <p:nvPr/>
        </p:nvSpPr>
        <p:spPr>
          <a:xfrm>
            <a:off x="7818783" y="6505559"/>
            <a:ext cx="4784034" cy="369332"/>
          </a:xfrm>
          <a:prstGeom prst="rect">
            <a:avLst/>
          </a:prstGeom>
          <a:noFill/>
        </p:spPr>
        <p:txBody>
          <a:bodyPr wrap="square" rtlCol="0">
            <a:spAutoFit/>
          </a:bodyPr>
          <a:lstStyle/>
          <a:p>
            <a:r>
              <a:rPr lang="fr-FR" dirty="0" err="1"/>
              <a:t>Léanie</a:t>
            </a:r>
            <a:r>
              <a:rPr lang="fr-FR" dirty="0"/>
              <a:t>, Aurélie, </a:t>
            </a:r>
            <a:r>
              <a:rPr lang="fr-FR" dirty="0" err="1"/>
              <a:t>Abderahmane</a:t>
            </a:r>
            <a:r>
              <a:rPr lang="fr-FR" dirty="0"/>
              <a:t>, Marius</a:t>
            </a:r>
          </a:p>
        </p:txBody>
      </p:sp>
    </p:spTree>
    <p:extLst>
      <p:ext uri="{BB962C8B-B14F-4D97-AF65-F5344CB8AC3E}">
        <p14:creationId xmlns:p14="http://schemas.microsoft.com/office/powerpoint/2010/main" val="3722179694"/>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36</TotalTime>
  <Words>201</Words>
  <Application>Microsoft Office PowerPoint</Application>
  <PresentationFormat>Grand écran</PresentationFormat>
  <Paragraphs>11</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Arial Black</vt:lpstr>
      <vt:lpstr>Century Gothic</vt:lpstr>
      <vt:lpstr>Wingdings 3</vt:lpstr>
      <vt:lpstr>Secteur</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ROBOAM Marius Adrien Alain</dc:creator>
  <cp:lastModifiedBy>ROBOAM Marius Adrien Alain</cp:lastModifiedBy>
  <cp:revision>3</cp:revision>
  <dcterms:created xsi:type="dcterms:W3CDTF">2022-11-14T16:14:01Z</dcterms:created>
  <dcterms:modified xsi:type="dcterms:W3CDTF">2022-11-14T16:50:19Z</dcterms:modified>
</cp:coreProperties>
</file>