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8" r:id="rId2"/>
    <p:sldId id="259" r:id="rId3"/>
    <p:sldId id="260" r:id="rId4"/>
    <p:sldId id="271" r:id="rId5"/>
    <p:sldId id="269" r:id="rId6"/>
    <p:sldId id="273" r:id="rId7"/>
    <p:sldId id="276" r:id="rId8"/>
    <p:sldId id="277" r:id="rId9"/>
    <p:sldId id="278" r:id="rId10"/>
    <p:sldId id="279" r:id="rId11"/>
    <p:sldId id="280" r:id="rId12"/>
    <p:sldId id="281" r:id="rId13"/>
    <p:sldId id="282" r:id="rId14"/>
    <p:sldId id="270" r:id="rId15"/>
    <p:sldId id="272" r:id="rId16"/>
    <p:sldId id="274" r:id="rId17"/>
    <p:sldId id="283" r:id="rId18"/>
    <p:sldId id="284" r:id="rId19"/>
    <p:sldId id="285" r:id="rId20"/>
    <p:sldId id="267" r:id="rId21"/>
  </p:sldIdLst>
  <p:sldSz cx="11950700" cy="6729413"/>
  <p:notesSz cx="6858000" cy="9144000"/>
  <p:custDataLst>
    <p:tags r:id="rId24"/>
  </p:custDataLst>
  <p:defaultTextStyle>
    <a:defPPr>
      <a:defRPr lang="de-DE"/>
    </a:defPPr>
    <a:lvl1pPr marL="0" algn="l" defTabSz="1195487" rtl="0" eaLnBrk="1" latinLnBrk="0" hangingPunct="1">
      <a:defRPr sz="2353" kern="1200">
        <a:solidFill>
          <a:schemeClr val="tx1"/>
        </a:solidFill>
        <a:latin typeface="+mn-lt"/>
        <a:ea typeface="+mn-ea"/>
        <a:cs typeface="+mn-cs"/>
      </a:defRPr>
    </a:lvl1pPr>
    <a:lvl2pPr marL="597743" algn="l" defTabSz="1195487" rtl="0" eaLnBrk="1" latinLnBrk="0" hangingPunct="1">
      <a:defRPr sz="2353" kern="1200">
        <a:solidFill>
          <a:schemeClr val="tx1"/>
        </a:solidFill>
        <a:latin typeface="+mn-lt"/>
        <a:ea typeface="+mn-ea"/>
        <a:cs typeface="+mn-cs"/>
      </a:defRPr>
    </a:lvl2pPr>
    <a:lvl3pPr marL="1195487" algn="l" defTabSz="1195487" rtl="0" eaLnBrk="1" latinLnBrk="0" hangingPunct="1">
      <a:defRPr sz="2353" kern="1200">
        <a:solidFill>
          <a:schemeClr val="tx1"/>
        </a:solidFill>
        <a:latin typeface="+mn-lt"/>
        <a:ea typeface="+mn-ea"/>
        <a:cs typeface="+mn-cs"/>
      </a:defRPr>
    </a:lvl3pPr>
    <a:lvl4pPr marL="1793230" algn="l" defTabSz="1195487" rtl="0" eaLnBrk="1" latinLnBrk="0" hangingPunct="1">
      <a:defRPr sz="2353" kern="1200">
        <a:solidFill>
          <a:schemeClr val="tx1"/>
        </a:solidFill>
        <a:latin typeface="+mn-lt"/>
        <a:ea typeface="+mn-ea"/>
        <a:cs typeface="+mn-cs"/>
      </a:defRPr>
    </a:lvl4pPr>
    <a:lvl5pPr marL="2390973" algn="l" defTabSz="1195487" rtl="0" eaLnBrk="1" latinLnBrk="0" hangingPunct="1">
      <a:defRPr sz="2353" kern="1200">
        <a:solidFill>
          <a:schemeClr val="tx1"/>
        </a:solidFill>
        <a:latin typeface="+mn-lt"/>
        <a:ea typeface="+mn-ea"/>
        <a:cs typeface="+mn-cs"/>
      </a:defRPr>
    </a:lvl5pPr>
    <a:lvl6pPr marL="2988716" algn="l" defTabSz="1195487" rtl="0" eaLnBrk="1" latinLnBrk="0" hangingPunct="1">
      <a:defRPr sz="2353" kern="1200">
        <a:solidFill>
          <a:schemeClr val="tx1"/>
        </a:solidFill>
        <a:latin typeface="+mn-lt"/>
        <a:ea typeface="+mn-ea"/>
        <a:cs typeface="+mn-cs"/>
      </a:defRPr>
    </a:lvl6pPr>
    <a:lvl7pPr marL="3586460" algn="l" defTabSz="1195487" rtl="0" eaLnBrk="1" latinLnBrk="0" hangingPunct="1">
      <a:defRPr sz="2353" kern="1200">
        <a:solidFill>
          <a:schemeClr val="tx1"/>
        </a:solidFill>
        <a:latin typeface="+mn-lt"/>
        <a:ea typeface="+mn-ea"/>
        <a:cs typeface="+mn-cs"/>
      </a:defRPr>
    </a:lvl7pPr>
    <a:lvl8pPr marL="4184203" algn="l" defTabSz="1195487" rtl="0" eaLnBrk="1" latinLnBrk="0" hangingPunct="1">
      <a:defRPr sz="2353" kern="1200">
        <a:solidFill>
          <a:schemeClr val="tx1"/>
        </a:solidFill>
        <a:latin typeface="+mn-lt"/>
        <a:ea typeface="+mn-ea"/>
        <a:cs typeface="+mn-cs"/>
      </a:defRPr>
    </a:lvl8pPr>
    <a:lvl9pPr marL="4781946" algn="l" defTabSz="1195487" rtl="0" eaLnBrk="1" latinLnBrk="0" hangingPunct="1">
      <a:defRPr sz="2353"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3A8DE7-5E8A-416B-9E9A-A6FE0329681C}">
          <p14:sldIdLst>
            <p14:sldId id="268"/>
            <p14:sldId id="259"/>
            <p14:sldId id="260"/>
            <p14:sldId id="271"/>
            <p14:sldId id="269"/>
            <p14:sldId id="273"/>
            <p14:sldId id="276"/>
            <p14:sldId id="277"/>
            <p14:sldId id="278"/>
            <p14:sldId id="279"/>
            <p14:sldId id="280"/>
            <p14:sldId id="281"/>
            <p14:sldId id="282"/>
            <p14:sldId id="270"/>
            <p14:sldId id="272"/>
            <p14:sldId id="274"/>
            <p14:sldId id="283"/>
            <p14:sldId id="284"/>
            <p14:sldId id="285"/>
            <p14:sldId id="267"/>
          </p14:sldIdLst>
        </p14:section>
      </p14:sectionLst>
    </p:ext>
    <p:ext uri="{EFAFB233-063F-42B5-8137-9DF3F51BA10A}">
      <p15:sldGuideLst xmlns:p15="http://schemas.microsoft.com/office/powerpoint/2012/main">
        <p15:guide id="1" orient="horz" pos="2120" userDrawn="1">
          <p15:clr>
            <a:srgbClr val="A4A3A4"/>
          </p15:clr>
        </p15:guide>
        <p15:guide id="2" pos="37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6" d="100"/>
          <a:sy n="116" d="100"/>
        </p:scale>
        <p:origin x="420" y="132"/>
      </p:cViewPr>
      <p:guideLst>
        <p:guide orient="horz" pos="2120"/>
        <p:guide pos="37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65E9F6-3DCE-458E-88F4-FD64C3EBBC26}" type="datetimeFigureOut">
              <a:rPr lang="en-GB" smtClean="0"/>
              <a:t>27/11/2018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2A2B44-81A9-4E30-AA33-AADB2C47BDDB}" type="slidenum">
              <a:rPr lang="en-GB" smtClean="0"/>
              <a:t>‹#›</a:t>
            </a:fld>
            <a:endParaRPr lang="en-GB" dirty="0"/>
          </a:p>
        </p:txBody>
      </p:sp>
    </p:spTree>
    <p:extLst>
      <p:ext uri="{BB962C8B-B14F-4D97-AF65-F5344CB8AC3E}">
        <p14:creationId xmlns:p14="http://schemas.microsoft.com/office/powerpoint/2010/main" val="840790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4AF59-3B09-4652-9A0C-D0E6476654FE}" type="datetimeFigureOut">
              <a:rPr lang="en-GB" smtClean="0"/>
              <a:t>27/11/2018</a:t>
            </a:fld>
            <a:endParaRPr lang="en-GB" dirty="0"/>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CB2C-3E4C-4F9D-B619-B033CE6E0A1E}" type="slidenum">
              <a:rPr lang="en-GB" smtClean="0"/>
              <a:t>‹#›</a:t>
            </a:fld>
            <a:endParaRPr lang="en-GB" dirty="0"/>
          </a:p>
        </p:txBody>
      </p:sp>
    </p:spTree>
    <p:extLst>
      <p:ext uri="{BB962C8B-B14F-4D97-AF65-F5344CB8AC3E}">
        <p14:creationId xmlns:p14="http://schemas.microsoft.com/office/powerpoint/2010/main" val="215754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Textplatzhalter 9"/>
          <p:cNvSpPr>
            <a:spLocks noGrp="1"/>
          </p:cNvSpPr>
          <p:nvPr>
            <p:ph type="body" sz="quarter" idx="12" hasCustomPrompt="1"/>
            <p:custDataLst>
              <p:tags r:id="rId1"/>
            </p:custDataLst>
          </p:nvPr>
        </p:nvSpPr>
        <p:spPr>
          <a:xfrm>
            <a:off x="252002" y="2068514"/>
            <a:ext cx="11447875" cy="431800"/>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4" name="Textfeld 3"/>
          <p:cNvSpPr txBox="1"/>
          <p:nvPr>
            <p:custDataLst>
              <p:tags r:id="rId2"/>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8" name="Title 1"/>
          <p:cNvSpPr>
            <a:spLocks noGrp="1"/>
          </p:cNvSpPr>
          <p:nvPr>
            <p:ph type="title"/>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168353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edia top 2 Columns below">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a:xfrm>
            <a:off x="250828" y="5272918"/>
            <a:ext cx="11449049" cy="320686"/>
          </a:xfrm>
          <a:prstGeom prst="rect">
            <a:avLst/>
          </a:prstGeom>
        </p:spPr>
        <p:txBody>
          <a:bodyPr lIns="0" tIns="0" rIns="0" bIns="0" anchor="b"/>
          <a:lstStyle>
            <a:lvl1pPr algn="l">
              <a:defRPr sz="2100" b="1"/>
            </a:lvl1pPr>
          </a:lstStyle>
          <a:p>
            <a:r>
              <a:rPr lang="en-US"/>
              <a:t>Click to edit Master title style</a:t>
            </a:r>
            <a:endParaRPr lang="en-GB" dirty="0"/>
          </a:p>
        </p:txBody>
      </p:sp>
      <p:sp>
        <p:nvSpPr>
          <p:cNvPr id="3" name="Bildplatzhalter 2"/>
          <p:cNvSpPr>
            <a:spLocks noGrp="1"/>
          </p:cNvSpPr>
          <p:nvPr>
            <p:ph type="pic" idx="1"/>
            <p:custDataLst>
              <p:tags r:id="rId2"/>
            </p:custDataLst>
          </p:nvPr>
        </p:nvSpPr>
        <p:spPr>
          <a:xfrm>
            <a:off x="250825" y="1565277"/>
            <a:ext cx="11449050" cy="3644240"/>
          </a:xfrm>
          <a:prstGeom prst="rect">
            <a:avLst/>
          </a:prstGeom>
        </p:spPr>
        <p:txBody>
          <a:bodyPr lIns="0" tIns="0" rIns="0" bIns="0" rtlCol="0">
            <a:noAutofit/>
          </a:bodyPr>
          <a:lstStyle>
            <a:lvl1pPr marL="0" indent="0">
              <a:buNone/>
              <a:defRPr sz="1600"/>
            </a:lvl1pPr>
            <a:lvl2pPr marL="457159" indent="0">
              <a:buNone/>
              <a:defRPr sz="2799"/>
            </a:lvl2pPr>
            <a:lvl3pPr marL="914316" indent="0">
              <a:buNone/>
              <a:defRPr sz="2399"/>
            </a:lvl3pPr>
            <a:lvl4pPr marL="1371475" indent="0">
              <a:buNone/>
              <a:defRPr sz="2000"/>
            </a:lvl4pPr>
            <a:lvl5pPr marL="1828634" indent="0">
              <a:buNone/>
              <a:defRPr sz="2000"/>
            </a:lvl5pPr>
            <a:lvl6pPr marL="2285793" indent="0">
              <a:buNone/>
              <a:defRPr sz="2000"/>
            </a:lvl6pPr>
            <a:lvl7pPr marL="2742950" indent="0">
              <a:buNone/>
              <a:defRPr sz="2000"/>
            </a:lvl7pPr>
            <a:lvl8pPr marL="3200109" indent="0">
              <a:buNone/>
              <a:defRPr sz="2000"/>
            </a:lvl8pPr>
            <a:lvl9pPr marL="3657268" indent="0">
              <a:buNone/>
              <a:defRPr sz="2000"/>
            </a:lvl9pPr>
          </a:lstStyle>
          <a:p>
            <a:pPr lvl="0"/>
            <a:r>
              <a:rPr lang="en-US" noProof="0"/>
              <a:t>Click icon to add picture</a:t>
            </a:r>
            <a:endParaRPr lang="en-GB" noProof="0" dirty="0"/>
          </a:p>
        </p:txBody>
      </p:sp>
      <p:sp>
        <p:nvSpPr>
          <p:cNvPr id="4" name="Textplatzhalter 3"/>
          <p:cNvSpPr>
            <a:spLocks noGrp="1"/>
          </p:cNvSpPr>
          <p:nvPr>
            <p:ph type="body" sz="half" idx="2"/>
            <p:custDataLst>
              <p:tags r:id="rId3"/>
            </p:custDataLst>
          </p:nvPr>
        </p:nvSpPr>
        <p:spPr>
          <a:xfrm>
            <a:off x="250825" y="5657007"/>
            <a:ext cx="5616575" cy="840632"/>
          </a:xfrm>
          <a:prstGeom prst="rect">
            <a:avLst/>
          </a:prstGeom>
        </p:spPr>
        <p:txBody>
          <a:bodyPr lIns="0" tIns="0" rIns="0" bIns="0"/>
          <a:lstStyle>
            <a:lvl1pPr marL="0" indent="0">
              <a:lnSpc>
                <a:spcPts val="1900"/>
              </a:lnSpc>
              <a:buNone/>
              <a:defRPr sz="1600"/>
            </a:lvl1pPr>
            <a:lvl2pPr marL="457159" indent="0">
              <a:buNone/>
              <a:defRPr sz="1200"/>
            </a:lvl2pPr>
            <a:lvl3pPr marL="914316" indent="0">
              <a:buNone/>
              <a:defRPr sz="1000"/>
            </a:lvl3pPr>
            <a:lvl4pPr marL="1371475" indent="0">
              <a:buNone/>
              <a:defRPr sz="900"/>
            </a:lvl4pPr>
            <a:lvl5pPr marL="1828634" indent="0">
              <a:buNone/>
              <a:defRPr sz="900"/>
            </a:lvl5pPr>
            <a:lvl6pPr marL="2285793" indent="0">
              <a:buNone/>
              <a:defRPr sz="900"/>
            </a:lvl6pPr>
            <a:lvl7pPr marL="2742950" indent="0">
              <a:buNone/>
              <a:defRPr sz="900"/>
            </a:lvl7pPr>
            <a:lvl8pPr marL="3200109" indent="0">
              <a:buNone/>
              <a:defRPr sz="900"/>
            </a:lvl8pPr>
            <a:lvl9pPr marL="3657268" indent="0">
              <a:buNone/>
              <a:defRPr sz="900"/>
            </a:lvl9pPr>
          </a:lstStyle>
          <a:p>
            <a:pPr lvl="0"/>
            <a:r>
              <a:rPr lang="en-US"/>
              <a:t>Edit Master text styles</a:t>
            </a:r>
          </a:p>
        </p:txBody>
      </p:sp>
      <p:sp>
        <p:nvSpPr>
          <p:cNvPr id="7" name="Textfeld 6"/>
          <p:cNvSpPr txBox="1"/>
          <p:nvPr>
            <p:custDataLst>
              <p:tags r:id="rId4"/>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8" name="Textplatzhalter 3"/>
          <p:cNvSpPr>
            <a:spLocks noGrp="1"/>
          </p:cNvSpPr>
          <p:nvPr>
            <p:ph type="body" sz="half" idx="10"/>
            <p:custDataLst>
              <p:tags r:id="rId5"/>
            </p:custDataLst>
          </p:nvPr>
        </p:nvSpPr>
        <p:spPr>
          <a:xfrm>
            <a:off x="6078488" y="5657005"/>
            <a:ext cx="5616575" cy="840633"/>
          </a:xfrm>
          <a:prstGeom prst="rect">
            <a:avLst/>
          </a:prstGeom>
        </p:spPr>
        <p:txBody>
          <a:bodyPr lIns="0" tIns="0" rIns="0" bIns="0"/>
          <a:lstStyle>
            <a:lvl1pPr marL="0" indent="0">
              <a:lnSpc>
                <a:spcPts val="1900"/>
              </a:lnSpc>
              <a:buNone/>
              <a:defRPr sz="1600"/>
            </a:lvl1pPr>
            <a:lvl2pPr marL="457159" indent="0">
              <a:buNone/>
              <a:defRPr sz="1200"/>
            </a:lvl2pPr>
            <a:lvl3pPr marL="914316" indent="0">
              <a:buNone/>
              <a:defRPr sz="1000"/>
            </a:lvl3pPr>
            <a:lvl4pPr marL="1371475" indent="0">
              <a:buNone/>
              <a:defRPr sz="900"/>
            </a:lvl4pPr>
            <a:lvl5pPr marL="1828634" indent="0">
              <a:buNone/>
              <a:defRPr sz="900"/>
            </a:lvl5pPr>
            <a:lvl6pPr marL="2285793" indent="0">
              <a:buNone/>
              <a:defRPr sz="900"/>
            </a:lvl6pPr>
            <a:lvl7pPr marL="2742950" indent="0">
              <a:buNone/>
              <a:defRPr sz="900"/>
            </a:lvl7pPr>
            <a:lvl8pPr marL="3200109" indent="0">
              <a:buNone/>
              <a:defRPr sz="900"/>
            </a:lvl8pPr>
            <a:lvl9pPr marL="3657268" indent="0">
              <a:buNone/>
              <a:defRPr sz="900"/>
            </a:lvl9pPr>
          </a:lstStyle>
          <a:p>
            <a:pPr lvl="0"/>
            <a:r>
              <a:rPr lang="en-US"/>
              <a:t>Edit Master text styles</a:t>
            </a:r>
          </a:p>
        </p:txBody>
      </p:sp>
    </p:spTree>
    <p:extLst>
      <p:ext uri="{BB962C8B-B14F-4D97-AF65-F5344CB8AC3E}">
        <p14:creationId xmlns:p14="http://schemas.microsoft.com/office/powerpoint/2010/main" val="307334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ference Lines">
    <p:spTree>
      <p:nvGrpSpPr>
        <p:cNvPr id="1" name=""/>
        <p:cNvGrpSpPr/>
        <p:nvPr/>
      </p:nvGrpSpPr>
      <p:grpSpPr>
        <a:xfrm>
          <a:off x="0" y="0"/>
          <a:ext cx="0" cy="0"/>
          <a:chOff x="0" y="0"/>
          <a:chExt cx="0" cy="0"/>
        </a:xfrm>
      </p:grpSpPr>
      <p:sp>
        <p:nvSpPr>
          <p:cNvPr id="4" name="Textfeld 3"/>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cxnSp>
        <p:nvCxnSpPr>
          <p:cNvPr id="3" name="Gerader Verbinder 2"/>
          <p:cNvCxnSpPr/>
          <p:nvPr/>
        </p:nvCxnSpPr>
        <p:spPr>
          <a:xfrm>
            <a:off x="250825"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3960000"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4175126"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867400"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6086476"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7775574"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7992000"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H="1">
            <a:off x="2" y="1565276"/>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a:off x="2" y="2068513"/>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a:off x="-1" y="2500313"/>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a:off x="-1" y="4408488"/>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1" y="4660900"/>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flipH="1">
            <a:off x="-1" y="6497638"/>
            <a:ext cx="1195070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11699875" y="1"/>
            <a:ext cx="0" cy="67294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9" name="Inhaltsplatzhalter 8"/>
          <p:cNvSpPr>
            <a:spLocks noGrp="1"/>
          </p:cNvSpPr>
          <p:nvPr>
            <p:ph sz="quarter" idx="12"/>
            <p:custDataLst>
              <p:tags r:id="rId1"/>
            </p:custDataLst>
          </p:nvPr>
        </p:nvSpPr>
        <p:spPr>
          <a:xfrm>
            <a:off x="252415" y="2500313"/>
            <a:ext cx="11447462" cy="3997325"/>
          </a:xfrm>
          <a:prstGeom prst="rect">
            <a:avLst/>
          </a:prstGeom>
        </p:spPr>
        <p:txBody>
          <a:bodyPr lIns="0" tIns="0" rIns="0" bIns="0"/>
          <a:lstStyle>
            <a:lvl1pPr marL="0" indent="0">
              <a:lnSpc>
                <a:spcPts val="1900"/>
              </a:lnSpc>
              <a:buNone/>
              <a:defRPr/>
            </a:lvl1pPr>
            <a:lvl2pPr>
              <a:lnSpc>
                <a:spcPts val="1900"/>
              </a:lnSpc>
              <a:defRPr/>
            </a:lvl2pPr>
            <a:lvl3pPr>
              <a:lnSpc>
                <a:spcPts val="1900"/>
              </a:lnSpc>
              <a:defRPr/>
            </a:lvl3pPr>
            <a:lvl4pPr>
              <a:lnSpc>
                <a:spcPts val="1900"/>
              </a:lnSpc>
              <a:defRPr/>
            </a:lvl4pPr>
            <a:lvl5pPr>
              <a:lnSpc>
                <a:spcPts val="19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platzhalter 9"/>
          <p:cNvSpPr>
            <a:spLocks noGrp="1"/>
          </p:cNvSpPr>
          <p:nvPr>
            <p:ph type="body" sz="quarter" idx="13" hasCustomPrompt="1"/>
            <p:custDataLst>
              <p:tags r:id="rId2"/>
            </p:custDataLst>
          </p:nvPr>
        </p:nvSpPr>
        <p:spPr>
          <a:xfrm>
            <a:off x="252002" y="2068514"/>
            <a:ext cx="11447875" cy="431800"/>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5" name="Textfeld 4"/>
          <p:cNvSpPr txBox="1"/>
          <p:nvPr>
            <p:custDataLst>
              <p:tags r:id="rId3"/>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6" name="Title 1"/>
          <p:cNvSpPr>
            <a:spLocks noGrp="1"/>
          </p:cNvSpPr>
          <p:nvPr>
            <p:ph type="title"/>
            <p:custDataLst>
              <p:tags r:id="rId4"/>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164296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4" name="Inhaltsplatzhalter 3"/>
          <p:cNvSpPr>
            <a:spLocks noGrp="1"/>
          </p:cNvSpPr>
          <p:nvPr>
            <p:ph sz="half" idx="2"/>
            <p:custDataLst>
              <p:tags r:id="rId1"/>
            </p:custDataLst>
          </p:nvPr>
        </p:nvSpPr>
        <p:spPr>
          <a:xfrm>
            <a:off x="259755" y="2068513"/>
            <a:ext cx="5616575" cy="4429125"/>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Inhaltsplatzhalter 3"/>
          <p:cNvSpPr>
            <a:spLocks noGrp="1"/>
          </p:cNvSpPr>
          <p:nvPr>
            <p:ph sz="half" idx="14"/>
            <p:custDataLst>
              <p:tags r:id="rId2"/>
            </p:custDataLst>
          </p:nvPr>
        </p:nvSpPr>
        <p:spPr>
          <a:xfrm>
            <a:off x="6083300" y="2068514"/>
            <a:ext cx="5616575" cy="4429126"/>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feld 6"/>
          <p:cNvSpPr txBox="1"/>
          <p:nvPr>
            <p:custDataLst>
              <p:tags r:id="rId3"/>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6" name="Title 1"/>
          <p:cNvSpPr>
            <a:spLocks noGrp="1"/>
          </p:cNvSpPr>
          <p:nvPr>
            <p:ph type="title"/>
            <p:custDataLst>
              <p:tags r:id="rId4"/>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327237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4" name="Textfeld 6"/>
          <p:cNvSpPr txBox="1"/>
          <p:nvPr userDrawn="1">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6" name="Content Placeholder 5"/>
          <p:cNvSpPr>
            <a:spLocks noGrp="1"/>
          </p:cNvSpPr>
          <p:nvPr>
            <p:ph sz="quarter" idx="12"/>
            <p:custDataLst>
              <p:tags r:id="rId2"/>
            </p:custDataLst>
          </p:nvPr>
        </p:nvSpPr>
        <p:spPr>
          <a:xfrm>
            <a:off x="259200" y="2068513"/>
            <a:ext cx="3664800" cy="4428000"/>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5"/>
          <p:cNvSpPr>
            <a:spLocks noGrp="1"/>
          </p:cNvSpPr>
          <p:nvPr>
            <p:ph sz="quarter" idx="13"/>
            <p:custDataLst>
              <p:tags r:id="rId3"/>
            </p:custDataLst>
          </p:nvPr>
        </p:nvSpPr>
        <p:spPr>
          <a:xfrm>
            <a:off x="4179600" y="2070000"/>
            <a:ext cx="3596400" cy="4428000"/>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5"/>
          <p:cNvSpPr>
            <a:spLocks noGrp="1"/>
          </p:cNvSpPr>
          <p:nvPr>
            <p:ph sz="quarter" idx="14"/>
            <p:custDataLst>
              <p:tags r:id="rId4"/>
            </p:custDataLst>
          </p:nvPr>
        </p:nvSpPr>
        <p:spPr>
          <a:xfrm>
            <a:off x="7992000" y="2070000"/>
            <a:ext cx="3708000" cy="4428000"/>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p:cNvSpPr>
            <a:spLocks noGrp="1"/>
          </p:cNvSpPr>
          <p:nvPr>
            <p:ph type="title"/>
            <p:custDataLst>
              <p:tags r:id="rId5"/>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386384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4" name="Textfeld 3"/>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5" name="Title 1"/>
          <p:cNvSpPr>
            <a:spLocks noGrp="1"/>
          </p:cNvSpPr>
          <p:nvPr>
            <p:ph type="title"/>
            <p:custDataLst>
              <p:tags r:id="rId2"/>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
        <p:nvSpPr>
          <p:cNvPr id="3" name="Content Placeholder 2"/>
          <p:cNvSpPr>
            <a:spLocks noGrp="1"/>
          </p:cNvSpPr>
          <p:nvPr>
            <p:ph sz="quarter" idx="10"/>
            <p:custDataLst>
              <p:tags r:id="rId3"/>
            </p:custDataLst>
          </p:nvPr>
        </p:nvSpPr>
        <p:spPr>
          <a:xfrm>
            <a:off x="252413" y="2502000"/>
            <a:ext cx="11447462" cy="3996000"/>
          </a:xfrm>
          <a:prstGeom prst="rect">
            <a:avLst/>
          </a:prstGeom>
        </p:spPr>
        <p:txBody>
          <a:bodyPr lIns="0" tIns="0" rIns="0" bIns="0"/>
          <a:lstStyle>
            <a:lvl1pPr marL="0" indent="0">
              <a:buFontTx/>
              <a:buNone/>
              <a:defRPr>
                <a:solidFill>
                  <a:schemeClr val="accent2"/>
                </a:solidFill>
              </a:defRPr>
            </a:lvl1pPr>
            <a:lvl2pPr marL="0" indent="0">
              <a:buFontTx/>
              <a:buNone/>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43825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Inhaltsplatzhalter 3"/>
          <p:cNvSpPr>
            <a:spLocks noGrp="1"/>
          </p:cNvSpPr>
          <p:nvPr>
            <p:ph sz="half" idx="2"/>
            <p:custDataLst>
              <p:tags r:id="rId1"/>
            </p:custDataLst>
          </p:nvPr>
        </p:nvSpPr>
        <p:spPr>
          <a:xfrm>
            <a:off x="259755" y="2500313"/>
            <a:ext cx="5616575" cy="3997325"/>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platzhalter 9"/>
          <p:cNvSpPr>
            <a:spLocks noGrp="1"/>
          </p:cNvSpPr>
          <p:nvPr>
            <p:ph type="body" sz="quarter" idx="12" hasCustomPrompt="1"/>
            <p:custDataLst>
              <p:tags r:id="rId2"/>
            </p:custDataLst>
          </p:nvPr>
        </p:nvSpPr>
        <p:spPr>
          <a:xfrm>
            <a:off x="252002" y="2068562"/>
            <a:ext cx="5615401" cy="431751"/>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12" name="Textplatzhalter 9"/>
          <p:cNvSpPr>
            <a:spLocks noGrp="1"/>
          </p:cNvSpPr>
          <p:nvPr>
            <p:ph type="body" sz="quarter" idx="13" hasCustomPrompt="1"/>
            <p:custDataLst>
              <p:tags r:id="rId3"/>
            </p:custDataLst>
          </p:nvPr>
        </p:nvSpPr>
        <p:spPr>
          <a:xfrm>
            <a:off x="6093999" y="2068562"/>
            <a:ext cx="5613630" cy="431751"/>
          </a:xfrm>
          <a:prstGeom prst="rect">
            <a:avLst/>
          </a:prstGeom>
        </p:spPr>
        <p:txBody>
          <a:bodyPr lIns="0" tIns="0" rIns="0" bIns="0"/>
          <a:lstStyle>
            <a:lvl1pPr marL="0" indent="0">
              <a:buNone/>
              <a:defRPr sz="1600" b="1" u="none"/>
            </a:lvl1pPr>
          </a:lstStyle>
          <a:p>
            <a:pPr lvl="0"/>
            <a:r>
              <a:rPr lang="en-GB" dirty="0" err="1"/>
              <a:t>Untertitel</a:t>
            </a:r>
            <a:endParaRPr lang="en-GB" dirty="0"/>
          </a:p>
        </p:txBody>
      </p:sp>
      <p:sp>
        <p:nvSpPr>
          <p:cNvPr id="13" name="Inhaltsplatzhalter 3"/>
          <p:cNvSpPr>
            <a:spLocks noGrp="1"/>
          </p:cNvSpPr>
          <p:nvPr>
            <p:ph sz="half" idx="14"/>
            <p:custDataLst>
              <p:tags r:id="rId4"/>
            </p:custDataLst>
          </p:nvPr>
        </p:nvSpPr>
        <p:spPr>
          <a:xfrm>
            <a:off x="6083302" y="2500313"/>
            <a:ext cx="5585678" cy="3997325"/>
          </a:xfrm>
          <a:prstGeom prst="rect">
            <a:avLst/>
          </a:prstGeom>
        </p:spPr>
        <p:txBody>
          <a:bodyPr lIns="0" tIns="0" rIns="0" bIns="0"/>
          <a:lstStyle>
            <a:lvl1pPr marL="0" indent="0">
              <a:lnSpc>
                <a:spcPts val="1900"/>
              </a:lnSpc>
              <a:buNone/>
              <a:defRPr sz="1600"/>
            </a:lvl1pPr>
            <a:lvl2pPr>
              <a:lnSpc>
                <a:spcPts val="1900"/>
              </a:lnSpc>
              <a:defRPr sz="1600"/>
            </a:lvl2pPr>
            <a:lvl3pPr>
              <a:lnSpc>
                <a:spcPts val="1900"/>
              </a:lnSpc>
              <a:defRPr sz="1600"/>
            </a:lvl3pPr>
            <a:lvl4pPr>
              <a:lnSpc>
                <a:spcPts val="1900"/>
              </a:lnSpc>
              <a:defRPr sz="1600"/>
            </a:lvl4pPr>
            <a:lvl5pPr>
              <a:lnSpc>
                <a:spcPts val="1900"/>
              </a:lnSpc>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feld 6"/>
          <p:cNvSpPr txBox="1"/>
          <p:nvPr>
            <p:custDataLst>
              <p:tags r:id="rId5"/>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8" name="Title 1"/>
          <p:cNvSpPr>
            <a:spLocks noGrp="1"/>
          </p:cNvSpPr>
          <p:nvPr>
            <p:ph type="title"/>
            <p:custDataLst>
              <p:tags r:id="rId6"/>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207762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feld 4"/>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4" name="Title 1"/>
          <p:cNvSpPr>
            <a:spLocks noGrp="1"/>
          </p:cNvSpPr>
          <p:nvPr>
            <p:ph type="title"/>
            <p:custDataLst>
              <p:tags r:id="rId2"/>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5654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Textfeld 4"/>
          <p:cNvSpPr txBox="1"/>
          <p:nvPr>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
        <p:nvSpPr>
          <p:cNvPr id="3" name="Media Placeholder 2"/>
          <p:cNvSpPr>
            <a:spLocks noGrp="1"/>
          </p:cNvSpPr>
          <p:nvPr>
            <p:ph type="media" sz="quarter" idx="12"/>
          </p:nvPr>
        </p:nvSpPr>
        <p:spPr>
          <a:xfrm>
            <a:off x="252413" y="2068513"/>
            <a:ext cx="11447462" cy="4429125"/>
          </a:xfrm>
          <a:prstGeom prst="rect">
            <a:avLst/>
          </a:prstGeom>
        </p:spPr>
        <p:txBody>
          <a:bodyPr/>
          <a:lstStyle/>
          <a:p>
            <a:r>
              <a:rPr lang="en-US"/>
              <a:t>Click icon to add media</a:t>
            </a:r>
            <a:endParaRPr lang="en-GB"/>
          </a:p>
        </p:txBody>
      </p:sp>
      <p:sp>
        <p:nvSpPr>
          <p:cNvPr id="6" name="Title 1"/>
          <p:cNvSpPr>
            <a:spLocks noGrp="1"/>
          </p:cNvSpPr>
          <p:nvPr>
            <p:ph type="title"/>
            <p:custDataLst>
              <p:tags r:id="rId2"/>
            </p:custDataLst>
          </p:nvPr>
        </p:nvSpPr>
        <p:spPr>
          <a:xfrm>
            <a:off x="252000" y="1566000"/>
            <a:ext cx="11448000" cy="504000"/>
          </a:xfrm>
          <a:prstGeom prst="rect">
            <a:avLst/>
          </a:prstGeom>
        </p:spPr>
        <p:txBody>
          <a:bodyPr lIns="0" tIns="0" rIns="0" bIns="0"/>
          <a:lstStyle>
            <a:lvl1pPr>
              <a:lnSpc>
                <a:spcPts val="2100"/>
              </a:lnSpc>
              <a:spcBef>
                <a:spcPts val="504"/>
              </a:spcBef>
              <a:defRPr/>
            </a:lvl1pPr>
          </a:lstStyle>
          <a:p>
            <a:r>
              <a:rPr lang="en-US"/>
              <a:t>Click to edit Master title style</a:t>
            </a:r>
            <a:endParaRPr lang="en-GB" dirty="0"/>
          </a:p>
        </p:txBody>
      </p:sp>
    </p:spTree>
    <p:extLst>
      <p:ext uri="{BB962C8B-B14F-4D97-AF65-F5344CB8AC3E}">
        <p14:creationId xmlns:p14="http://schemas.microsoft.com/office/powerpoint/2010/main" val="75752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Textfeld 4"/>
          <p:cNvSpPr txBox="1"/>
          <p:nvPr userDrawn="1">
            <p:custDataLst>
              <p:tags r:id="rId1"/>
            </p:custDataLst>
          </p:nvPr>
        </p:nvSpPr>
        <p:spPr>
          <a:xfrm>
            <a:off x="11483965" y="6529360"/>
            <a:ext cx="504056" cy="200055"/>
          </a:xfrm>
          <a:prstGeom prst="rect">
            <a:avLst/>
          </a:prstGeom>
          <a:noFill/>
        </p:spPr>
        <p:txBody>
          <a:bodyPr wrap="square" rtlCol="0">
            <a:spAutoFit/>
          </a:bodyPr>
          <a:lstStyle/>
          <a:p>
            <a:fld id="{C5E8B2E1-21AB-4E55-9905-30660C1783F6}" type="slidenum">
              <a:rPr lang="en-GB" sz="700" smtClean="0">
                <a:latin typeface="+mn-lt"/>
              </a:rPr>
              <a:pPr/>
              <a:t>‹#›</a:t>
            </a:fld>
            <a:endParaRPr lang="en-GB" sz="700" dirty="0">
              <a:latin typeface="+mn-lt"/>
            </a:endParaRPr>
          </a:p>
        </p:txBody>
      </p:sp>
    </p:spTree>
    <p:extLst>
      <p:ext uri="{BB962C8B-B14F-4D97-AF65-F5344CB8AC3E}">
        <p14:creationId xmlns:p14="http://schemas.microsoft.com/office/powerpoint/2010/main" val="276209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2" name="Rectangle 28"/>
          <p:cNvSpPr>
            <a:spLocks noChangeArrowheads="1"/>
          </p:cNvSpPr>
          <p:nvPr/>
        </p:nvSpPr>
        <p:spPr bwMode="auto">
          <a:xfrm>
            <a:off x="6773865" y="-642938"/>
            <a:ext cx="184731" cy="369332"/>
          </a:xfrm>
          <a:prstGeom prst="rect">
            <a:avLst/>
          </a:prstGeom>
          <a:noFill/>
          <a:ln w="9525">
            <a:noFill/>
            <a:miter lim="800000"/>
            <a:headEnd/>
            <a:tailEnd/>
          </a:ln>
          <a:effectLst/>
        </p:spPr>
        <p:txBody>
          <a:bodyPr wrap="none">
            <a:spAutoFit/>
          </a:bodyPr>
          <a:lstStyle/>
          <a:p>
            <a:pPr>
              <a:defRPr/>
            </a:pPr>
            <a:endParaRPr lang="en-GB" sz="1800" dirty="0"/>
          </a:p>
        </p:txBody>
      </p:sp>
      <p:cxnSp>
        <p:nvCxnSpPr>
          <p:cNvPr id="33" name="Gerade Verbindung 7"/>
          <p:cNvCxnSpPr/>
          <p:nvPr/>
        </p:nvCxnSpPr>
        <p:spPr>
          <a:xfrm flipV="1">
            <a:off x="250714" y="6529358"/>
            <a:ext cx="114516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Gerade Verbindung 7"/>
          <p:cNvCxnSpPr/>
          <p:nvPr/>
        </p:nvCxnSpPr>
        <p:spPr>
          <a:xfrm flipV="1">
            <a:off x="250129" y="1276474"/>
            <a:ext cx="1144974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 name="Picture 4" descr="Z:\DE\Data\CorporateDesign\2_CDP\2_Druck\02_Gestaltung_Logo\4_Original\Daten\Festo_Logo_4c_22mm.png"/>
          <p:cNvPicPr>
            <a:picLocks noChangeAspect="1" noChangeArrowheads="1"/>
          </p:cNvPicPr>
          <p:nvPr/>
        </p:nvPicPr>
        <p:blipFill>
          <a:blip r:embed="rId19" cstate="print"/>
          <a:srcRect/>
          <a:stretch>
            <a:fillRect/>
          </a:stretch>
        </p:blipFill>
        <p:spPr bwMode="auto">
          <a:xfrm>
            <a:off x="10942700" y="994407"/>
            <a:ext cx="756480" cy="137956"/>
          </a:xfrm>
          <a:prstGeom prst="rect">
            <a:avLst/>
          </a:prstGeom>
          <a:noFill/>
        </p:spPr>
      </p:pic>
      <p:sp>
        <p:nvSpPr>
          <p:cNvPr id="24" name="FESTO_NAME"/>
          <p:cNvSpPr txBox="1"/>
          <p:nvPr>
            <p:custDataLst>
              <p:tags r:id="rId13"/>
            </p:custDataLst>
          </p:nvPr>
        </p:nvSpPr>
        <p:spPr>
          <a:xfrm>
            <a:off x="235957" y="6581745"/>
            <a:ext cx="1872000" cy="107722"/>
          </a:xfrm>
          <a:prstGeom prst="rect">
            <a:avLst/>
          </a:prstGeom>
          <a:noFill/>
        </p:spPr>
        <p:txBody>
          <a:bodyPr wrap="square" lIns="0" tIns="0" rIns="0" bIns="0" rtlCol="0">
            <a:spAutoFit/>
          </a:bodyPr>
          <a:lstStyle/>
          <a:p>
            <a:r>
              <a:rPr lang="en-US" sz="700">
                <a:latin typeface="+mn-lt"/>
              </a:rPr>
              <a:t>SG-KIDN\Marius Rudeiciukas</a:t>
            </a:r>
            <a:endParaRPr lang="en-GB" sz="700" dirty="0">
              <a:latin typeface="+mn-lt"/>
            </a:endParaRPr>
          </a:p>
        </p:txBody>
      </p:sp>
      <p:sp>
        <p:nvSpPr>
          <p:cNvPr id="25" name="FESTO_TITEL"/>
          <p:cNvSpPr txBox="1"/>
          <p:nvPr>
            <p:custDataLst>
              <p:tags r:id="rId14"/>
            </p:custDataLst>
          </p:nvPr>
        </p:nvSpPr>
        <p:spPr>
          <a:xfrm>
            <a:off x="2158926" y="6581746"/>
            <a:ext cx="2400467" cy="107722"/>
          </a:xfrm>
          <a:prstGeom prst="rect">
            <a:avLst/>
          </a:prstGeom>
          <a:noFill/>
        </p:spPr>
        <p:txBody>
          <a:bodyPr wrap="square" lIns="0" tIns="0" rIns="0" bIns="0" rtlCol="0">
            <a:spAutoFit/>
          </a:bodyPr>
          <a:lstStyle/>
          <a:p>
            <a:pPr marL="0" marR="0" indent="0" algn="l" defTabSz="914316" rtl="0" eaLnBrk="1" fontAlgn="base" latinLnBrk="0" hangingPunct="1">
              <a:lnSpc>
                <a:spcPct val="100000"/>
              </a:lnSpc>
              <a:spcBef>
                <a:spcPct val="0"/>
              </a:spcBef>
              <a:spcAft>
                <a:spcPct val="0"/>
              </a:spcAft>
              <a:buClrTx/>
              <a:buSzTx/>
              <a:buFontTx/>
              <a:buNone/>
              <a:tabLst/>
              <a:defRPr/>
            </a:pPr>
            <a:endParaRPr lang="en-GB" sz="700" kern="1200">
              <a:solidFill>
                <a:schemeClr val="tx1"/>
              </a:solidFill>
              <a:latin typeface="MetaPlusLF" pitchFamily="34" charset="0"/>
              <a:ea typeface="+mn-ea"/>
              <a:cs typeface="+mn-cs"/>
            </a:endParaRPr>
          </a:p>
        </p:txBody>
      </p:sp>
      <p:sp>
        <p:nvSpPr>
          <p:cNvPr id="28" name="FESTO_ERSTELLT" hidden="1"/>
          <p:cNvSpPr txBox="1"/>
          <p:nvPr>
            <p:custDataLst>
              <p:tags r:id="rId15"/>
            </p:custDataLst>
          </p:nvPr>
        </p:nvSpPr>
        <p:spPr>
          <a:xfrm>
            <a:off x="4607408" y="6581745"/>
            <a:ext cx="1007902" cy="107722"/>
          </a:xfrm>
          <a:prstGeom prst="rect">
            <a:avLst/>
          </a:prstGeom>
          <a:noFill/>
        </p:spPr>
        <p:txBody>
          <a:bodyPr wrap="square" lIns="0" tIns="0" rIns="0" bIns="0" rtlCol="0">
            <a:spAutoFit/>
          </a:bodyPr>
          <a:lstStyle/>
          <a:p>
            <a:pPr algn="l"/>
            <a:endParaRPr lang="en-GB" sz="700" dirty="0">
              <a:latin typeface="+mn-lt"/>
            </a:endParaRPr>
          </a:p>
        </p:txBody>
      </p:sp>
      <p:sp>
        <p:nvSpPr>
          <p:cNvPr id="29" name="FESTO_GEAENDERT" hidden="1"/>
          <p:cNvSpPr txBox="1"/>
          <p:nvPr>
            <p:custDataLst>
              <p:tags r:id="rId16"/>
            </p:custDataLst>
          </p:nvPr>
        </p:nvSpPr>
        <p:spPr>
          <a:xfrm>
            <a:off x="6515572" y="6581745"/>
            <a:ext cx="1440001" cy="107722"/>
          </a:xfrm>
          <a:prstGeom prst="rect">
            <a:avLst/>
          </a:prstGeom>
          <a:noFill/>
        </p:spPr>
        <p:txBody>
          <a:bodyPr wrap="square" lIns="0" tIns="0" rIns="0" bIns="0" rtlCol="0">
            <a:spAutoFit/>
          </a:bodyPr>
          <a:lstStyle/>
          <a:p>
            <a:pPr algn="l"/>
            <a:endParaRPr lang="en-GB" sz="700" dirty="0">
              <a:latin typeface="+mn-lt"/>
            </a:endParaRPr>
          </a:p>
        </p:txBody>
      </p:sp>
      <p:sp>
        <p:nvSpPr>
          <p:cNvPr id="30" name="FESTO_STATUS1" hidden="1"/>
          <p:cNvSpPr txBox="1"/>
          <p:nvPr>
            <p:custDataLst>
              <p:tags r:id="rId17"/>
            </p:custDataLst>
          </p:nvPr>
        </p:nvSpPr>
        <p:spPr>
          <a:xfrm>
            <a:off x="7991575" y="6581745"/>
            <a:ext cx="1440001" cy="107722"/>
          </a:xfrm>
          <a:prstGeom prst="rect">
            <a:avLst/>
          </a:prstGeom>
          <a:noFill/>
        </p:spPr>
        <p:txBody>
          <a:bodyPr wrap="square" lIns="0" tIns="0" rIns="0" bIns="0" rtlCol="0">
            <a:spAutoFit/>
          </a:bodyPr>
          <a:lstStyle/>
          <a:p>
            <a:pPr algn="l"/>
            <a:endParaRPr lang="en-GB" sz="700" dirty="0">
              <a:latin typeface="+mn-lt"/>
            </a:endParaRPr>
          </a:p>
        </p:txBody>
      </p:sp>
      <p:sp>
        <p:nvSpPr>
          <p:cNvPr id="31" name="FESTO_VERTRAULICH1" hidden="1"/>
          <p:cNvSpPr txBox="1"/>
          <p:nvPr>
            <p:custDataLst>
              <p:tags r:id="rId18"/>
            </p:custDataLst>
          </p:nvPr>
        </p:nvSpPr>
        <p:spPr>
          <a:xfrm>
            <a:off x="10043980" y="6581745"/>
            <a:ext cx="1584000" cy="107722"/>
          </a:xfrm>
          <a:prstGeom prst="rect">
            <a:avLst/>
          </a:prstGeom>
          <a:noFill/>
        </p:spPr>
        <p:txBody>
          <a:bodyPr wrap="square" lIns="0" tIns="0" rIns="0" bIns="0" rtlCol="0">
            <a:spAutoFit/>
          </a:bodyPr>
          <a:lstStyle/>
          <a:p>
            <a:pPr algn="l"/>
            <a:endParaRPr lang="en-GB" sz="700" dirty="0">
              <a:latin typeface="+mn-lt"/>
            </a:endParaRPr>
          </a:p>
        </p:txBody>
      </p:sp>
    </p:spTree>
    <p:extLst>
      <p:ext uri="{BB962C8B-B14F-4D97-AF65-F5344CB8AC3E}">
        <p14:creationId xmlns:p14="http://schemas.microsoft.com/office/powerpoint/2010/main" val="41960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MetaPlusLF" pitchFamily="2" charset="0"/>
        </a:defRPr>
      </a:lvl2pPr>
      <a:lvl3pPr algn="l" rtl="0" eaLnBrk="1" fontAlgn="base" hangingPunct="1">
        <a:spcBef>
          <a:spcPct val="0"/>
        </a:spcBef>
        <a:spcAft>
          <a:spcPct val="0"/>
        </a:spcAft>
        <a:defRPr sz="2100" b="1">
          <a:solidFill>
            <a:schemeClr val="tx1"/>
          </a:solidFill>
          <a:latin typeface="MetaPlusLF" pitchFamily="2" charset="0"/>
        </a:defRPr>
      </a:lvl3pPr>
      <a:lvl4pPr algn="l" rtl="0" eaLnBrk="1" fontAlgn="base" hangingPunct="1">
        <a:spcBef>
          <a:spcPct val="0"/>
        </a:spcBef>
        <a:spcAft>
          <a:spcPct val="0"/>
        </a:spcAft>
        <a:defRPr sz="2100" b="1">
          <a:solidFill>
            <a:schemeClr val="tx1"/>
          </a:solidFill>
          <a:latin typeface="MetaPlusLF" pitchFamily="2" charset="0"/>
        </a:defRPr>
      </a:lvl4pPr>
      <a:lvl5pPr algn="l" rtl="0" eaLnBrk="1" fontAlgn="base" hangingPunct="1">
        <a:spcBef>
          <a:spcPct val="0"/>
        </a:spcBef>
        <a:spcAft>
          <a:spcPct val="0"/>
        </a:spcAft>
        <a:defRPr sz="2100" b="1">
          <a:solidFill>
            <a:schemeClr val="tx1"/>
          </a:solidFill>
          <a:latin typeface="MetaPlusLF" pitchFamily="2" charset="0"/>
        </a:defRPr>
      </a:lvl5pPr>
      <a:lvl6pPr marL="457159" algn="l" rtl="0" eaLnBrk="1" fontAlgn="base" hangingPunct="1">
        <a:spcBef>
          <a:spcPct val="0"/>
        </a:spcBef>
        <a:spcAft>
          <a:spcPct val="0"/>
        </a:spcAft>
        <a:defRPr sz="2100" b="1">
          <a:solidFill>
            <a:schemeClr val="tx1"/>
          </a:solidFill>
          <a:latin typeface="MetaPlusLF" pitchFamily="2" charset="0"/>
        </a:defRPr>
      </a:lvl6pPr>
      <a:lvl7pPr marL="914316" algn="l" rtl="0" eaLnBrk="1" fontAlgn="base" hangingPunct="1">
        <a:spcBef>
          <a:spcPct val="0"/>
        </a:spcBef>
        <a:spcAft>
          <a:spcPct val="0"/>
        </a:spcAft>
        <a:defRPr sz="2100" b="1">
          <a:solidFill>
            <a:schemeClr val="tx1"/>
          </a:solidFill>
          <a:latin typeface="MetaPlusLF" pitchFamily="2" charset="0"/>
        </a:defRPr>
      </a:lvl7pPr>
      <a:lvl8pPr marL="1371475" algn="l" rtl="0" eaLnBrk="1" fontAlgn="base" hangingPunct="1">
        <a:spcBef>
          <a:spcPct val="0"/>
        </a:spcBef>
        <a:spcAft>
          <a:spcPct val="0"/>
        </a:spcAft>
        <a:defRPr sz="2100" b="1">
          <a:solidFill>
            <a:schemeClr val="tx1"/>
          </a:solidFill>
          <a:latin typeface="MetaPlusLF" pitchFamily="2" charset="0"/>
        </a:defRPr>
      </a:lvl8pPr>
      <a:lvl9pPr marL="1828634" algn="l" rtl="0" eaLnBrk="1" fontAlgn="base" hangingPunct="1">
        <a:spcBef>
          <a:spcPct val="0"/>
        </a:spcBef>
        <a:spcAft>
          <a:spcPct val="0"/>
        </a:spcAft>
        <a:defRPr sz="2100" b="1">
          <a:solidFill>
            <a:schemeClr val="tx1"/>
          </a:solidFill>
          <a:latin typeface="MetaPlusLF" pitchFamily="2" charset="0"/>
        </a:defRPr>
      </a:lvl9pPr>
    </p:titleStyle>
    <p:bodyStyle>
      <a:lvl1pPr marL="342869" indent="-342869" algn="l" rtl="0" eaLnBrk="1" fontAlgn="base" hangingPunct="1">
        <a:lnSpc>
          <a:spcPts val="2100"/>
        </a:lnSpc>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882" indent="-285724"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2pPr>
      <a:lvl3pPr marL="1142896" indent="-228579"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3pPr>
      <a:lvl4pPr marL="1600055" indent="-228579"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4pPr>
      <a:lvl5pPr marL="2057214" indent="-228579" algn="l" rtl="0" eaLnBrk="1" fontAlgn="base" hangingPunct="1">
        <a:lnSpc>
          <a:spcPts val="2100"/>
        </a:lnSpc>
        <a:spcBef>
          <a:spcPct val="20000"/>
        </a:spcBef>
        <a:spcAft>
          <a:spcPct val="0"/>
        </a:spcAft>
        <a:buFont typeface="Arial" charset="0"/>
        <a:buChar char="•"/>
        <a:defRPr sz="1600" kern="1200">
          <a:solidFill>
            <a:schemeClr val="tx1"/>
          </a:solidFill>
          <a:latin typeface="+mn-lt"/>
          <a:ea typeface="+mn-ea"/>
          <a:cs typeface="+mn-cs"/>
        </a:defRPr>
      </a:lvl5pPr>
      <a:lvl6pPr marL="2514371"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0"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89"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48" indent="-228579" algn="l" defTabSz="91431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6" rtl="0" eaLnBrk="1" latinLnBrk="0" hangingPunct="1">
        <a:defRPr sz="1800" kern="1200">
          <a:solidFill>
            <a:schemeClr val="tx1"/>
          </a:solidFill>
          <a:latin typeface="+mn-lt"/>
          <a:ea typeface="+mn-ea"/>
          <a:cs typeface="+mn-cs"/>
        </a:defRPr>
      </a:lvl1pPr>
      <a:lvl2pPr marL="457159" algn="l" defTabSz="914316" rtl="0" eaLnBrk="1" latinLnBrk="0" hangingPunct="1">
        <a:defRPr sz="1800" kern="1200">
          <a:solidFill>
            <a:schemeClr val="tx1"/>
          </a:solidFill>
          <a:latin typeface="+mn-lt"/>
          <a:ea typeface="+mn-ea"/>
          <a:cs typeface="+mn-cs"/>
        </a:defRPr>
      </a:lvl2pPr>
      <a:lvl3pPr marL="914316" algn="l" defTabSz="914316" rtl="0" eaLnBrk="1" latinLnBrk="0" hangingPunct="1">
        <a:defRPr sz="1800" kern="1200">
          <a:solidFill>
            <a:schemeClr val="tx1"/>
          </a:solidFill>
          <a:latin typeface="+mn-lt"/>
          <a:ea typeface="+mn-ea"/>
          <a:cs typeface="+mn-cs"/>
        </a:defRPr>
      </a:lvl3pPr>
      <a:lvl4pPr marL="1371475" algn="l" defTabSz="914316" rtl="0" eaLnBrk="1" latinLnBrk="0" hangingPunct="1">
        <a:defRPr sz="1800" kern="1200">
          <a:solidFill>
            <a:schemeClr val="tx1"/>
          </a:solidFill>
          <a:latin typeface="+mn-lt"/>
          <a:ea typeface="+mn-ea"/>
          <a:cs typeface="+mn-cs"/>
        </a:defRPr>
      </a:lvl4pPr>
      <a:lvl5pPr marL="1828634" algn="l" defTabSz="914316" rtl="0" eaLnBrk="1" latinLnBrk="0" hangingPunct="1">
        <a:defRPr sz="1800" kern="1200">
          <a:solidFill>
            <a:schemeClr val="tx1"/>
          </a:solidFill>
          <a:latin typeface="+mn-lt"/>
          <a:ea typeface="+mn-ea"/>
          <a:cs typeface="+mn-cs"/>
        </a:defRPr>
      </a:lvl5pPr>
      <a:lvl6pPr marL="2285793" algn="l" defTabSz="914316" rtl="0" eaLnBrk="1" latinLnBrk="0" hangingPunct="1">
        <a:defRPr sz="1800" kern="1200">
          <a:solidFill>
            <a:schemeClr val="tx1"/>
          </a:solidFill>
          <a:latin typeface="+mn-lt"/>
          <a:ea typeface="+mn-ea"/>
          <a:cs typeface="+mn-cs"/>
        </a:defRPr>
      </a:lvl6pPr>
      <a:lvl7pPr marL="2742950" algn="l" defTabSz="914316" rtl="0" eaLnBrk="1" latinLnBrk="0" hangingPunct="1">
        <a:defRPr sz="1800" kern="1200">
          <a:solidFill>
            <a:schemeClr val="tx1"/>
          </a:solidFill>
          <a:latin typeface="+mn-lt"/>
          <a:ea typeface="+mn-ea"/>
          <a:cs typeface="+mn-cs"/>
        </a:defRPr>
      </a:lvl7pPr>
      <a:lvl8pPr marL="3200109" algn="l" defTabSz="914316" rtl="0" eaLnBrk="1" latinLnBrk="0" hangingPunct="1">
        <a:defRPr sz="1800" kern="1200">
          <a:solidFill>
            <a:schemeClr val="tx1"/>
          </a:solidFill>
          <a:latin typeface="+mn-lt"/>
          <a:ea typeface="+mn-ea"/>
          <a:cs typeface="+mn-cs"/>
        </a:defRPr>
      </a:lvl8pPr>
      <a:lvl9pPr marL="3657268" algn="l" defTabSz="91431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632" userDrawn="1">
          <p15:clr>
            <a:srgbClr val="F26B43"/>
          </p15:clr>
        </p15:guide>
        <p15:guide id="5" pos="3764" userDrawn="1">
          <p15:clr>
            <a:srgbClr val="A4A3A4"/>
          </p15:clr>
        </p15:guide>
        <p15:guide id="8" pos="158" userDrawn="1">
          <p15:clr>
            <a:srgbClr val="F26B43"/>
          </p15:clr>
        </p15:guide>
        <p15:guide id="9" orient="horz" pos="4093" userDrawn="1">
          <p15:clr>
            <a:srgbClr val="F26B43"/>
          </p15:clr>
        </p15:guide>
        <p15:guide id="10" orient="horz" pos="986" userDrawn="1">
          <p15:clr>
            <a:srgbClr val="F26B43"/>
          </p15:clr>
        </p15:guide>
        <p15:guide id="11" orient="horz" pos="1303" userDrawn="1">
          <p15:clr>
            <a:srgbClr val="F26B43"/>
          </p15:clr>
        </p15:guide>
        <p15:guide id="12" orient="horz" pos="1575" userDrawn="1">
          <p15:clr>
            <a:srgbClr val="F26B43"/>
          </p15:clr>
        </p15:guide>
        <p15:guide id="13" orient="horz" pos="2823" userDrawn="1">
          <p15:clr>
            <a:srgbClr val="A4A3A4"/>
          </p15:clr>
        </p15:guide>
        <p15:guide id="0" pos="73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www.allthingsdistributed.com/2008/12/eventually_consistent.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db-engines.com/en/system/IBM+Db2%3BMicrosoft+SQL+Server%3BMySQL%3BOracle%3BPostgreSQ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b-engines.com/en/system/Amazon+DynamoDB" TargetMode="External"/><Relationship Id="rId2" Type="http://schemas.openxmlformats.org/officeDocument/2006/relationships/hyperlink" Target="https://db-engines.com/en/system/MongoDB" TargetMode="External"/><Relationship Id="rId1" Type="http://schemas.openxmlformats.org/officeDocument/2006/relationships/slideLayout" Target="../slideLayouts/slideLayout1.xml"/><Relationship Id="rId6" Type="http://schemas.openxmlformats.org/officeDocument/2006/relationships/hyperlink" Target="https://db-engines.com/en/system/CouchDB" TargetMode="External"/><Relationship Id="rId5" Type="http://schemas.openxmlformats.org/officeDocument/2006/relationships/hyperlink" Target="https://db-engines.com/en/system/Microsoft+Azure+Cosmos+DB" TargetMode="External"/><Relationship Id="rId4" Type="http://schemas.openxmlformats.org/officeDocument/2006/relationships/hyperlink" Target="https://db-engines.com/en/system/Couchbas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raphiteapp.org/" TargetMode="External"/><Relationship Id="rId2" Type="http://schemas.openxmlformats.org/officeDocument/2006/relationships/hyperlink" Target="https://grafana.co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cloud.mongodb.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oracle.com/technetwork/articles/java/ma14-java-se-8-streams-2177646.html" TargetMode="External"/><Relationship Id="rId2" Type="http://schemas.openxmlformats.org/officeDocument/2006/relationships/hyperlink" Target="https://msdn.microsoft.com/en-us/library/bb308959.asp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b-engines.com/en/rank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b-engines.com/en/article/DBM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db-engines.com/en/article/Relational+DBM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db-engines.com/en/article/Content+Stores" TargetMode="External"/><Relationship Id="rId3" Type="http://schemas.openxmlformats.org/officeDocument/2006/relationships/hyperlink" Target="https://db-engines.com/en/article/Wide+Column+Stores" TargetMode="External"/><Relationship Id="rId7" Type="http://schemas.openxmlformats.org/officeDocument/2006/relationships/hyperlink" Target="https://db-engines.com/en/article/Native+XML+DBMS" TargetMode="External"/><Relationship Id="rId2" Type="http://schemas.openxmlformats.org/officeDocument/2006/relationships/hyperlink" Target="https://db-engines.com/en/article/Key-value+Stores" TargetMode="External"/><Relationship Id="rId1" Type="http://schemas.openxmlformats.org/officeDocument/2006/relationships/slideLayout" Target="../slideLayouts/slideLayout1.xml"/><Relationship Id="rId6" Type="http://schemas.openxmlformats.org/officeDocument/2006/relationships/hyperlink" Target="https://db-engines.com/en/article/RDF+Stores" TargetMode="External"/><Relationship Id="rId5" Type="http://schemas.openxmlformats.org/officeDocument/2006/relationships/hyperlink" Target="https://db-engines.com/en/article/Graph+DBMS" TargetMode="External"/><Relationship Id="rId4" Type="http://schemas.openxmlformats.org/officeDocument/2006/relationships/hyperlink" Target="https://db-engines.com/en/article/Document+Stores" TargetMode="External"/><Relationship Id="rId9" Type="http://schemas.openxmlformats.org/officeDocument/2006/relationships/hyperlink" Target="https://db-engines.com/en/article/Search+Engin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D1F359-2AC4-4E20-A958-89A4DB39F717}"/>
              </a:ext>
            </a:extLst>
          </p:cNvPr>
          <p:cNvSpPr>
            <a:spLocks noGrp="1"/>
          </p:cNvSpPr>
          <p:nvPr>
            <p:ph type="sldNum" sz="quarter" idx="10"/>
          </p:nvPr>
        </p:nvSpPr>
        <p:spPr/>
        <p:txBody>
          <a:bodyPr/>
          <a:lstStyle/>
          <a:p>
            <a:fld id="{AB6937C8-37DE-4C19-8111-428DD1E1818A}" type="slidenum">
              <a:rPr lang="en-GB" smtClean="0"/>
              <a:pPr/>
              <a:t>1</a:t>
            </a:fld>
            <a:endParaRPr lang="en-GB"/>
          </a:p>
        </p:txBody>
      </p:sp>
      <p:sp>
        <p:nvSpPr>
          <p:cNvPr id="3" name="Text Placeholder 2">
            <a:extLst>
              <a:ext uri="{FF2B5EF4-FFF2-40B4-BE49-F238E27FC236}">
                <a16:creationId xmlns:a16="http://schemas.microsoft.com/office/drawing/2014/main" id="{E4E5DB13-81D7-4221-A965-3257C56248C7}"/>
              </a:ext>
            </a:extLst>
          </p:cNvPr>
          <p:cNvSpPr>
            <a:spLocks noGrp="1"/>
          </p:cNvSpPr>
          <p:nvPr>
            <p:ph type="body" sz="quarter" idx="12"/>
          </p:nvPr>
        </p:nvSpPr>
        <p:spPr/>
        <p:txBody>
          <a:bodyPr/>
          <a:lstStyle/>
          <a:p>
            <a:endParaRPr lang="lt-LT" dirty="0"/>
          </a:p>
        </p:txBody>
      </p:sp>
      <p:sp>
        <p:nvSpPr>
          <p:cNvPr id="4" name="Title 3">
            <a:extLst>
              <a:ext uri="{FF2B5EF4-FFF2-40B4-BE49-F238E27FC236}">
                <a16:creationId xmlns:a16="http://schemas.microsoft.com/office/drawing/2014/main" id="{F75E7479-E677-4EFB-874F-220A251A3A18}"/>
              </a:ext>
            </a:extLst>
          </p:cNvPr>
          <p:cNvSpPr>
            <a:spLocks noGrp="1"/>
          </p:cNvSpPr>
          <p:nvPr>
            <p:ph type="title"/>
          </p:nvPr>
        </p:nvSpPr>
        <p:spPr/>
        <p:txBody>
          <a:bodyPr/>
          <a:lstStyle/>
          <a:p>
            <a:pPr algn="ctr"/>
            <a:r>
              <a:rPr lang="en-US" dirty="0" err="1"/>
              <a:t>Skirtingos</a:t>
            </a:r>
            <a:r>
              <a:rPr lang="en-US" dirty="0"/>
              <a:t> DB</a:t>
            </a:r>
            <a:endParaRPr lang="lt-LT" dirty="0"/>
          </a:p>
        </p:txBody>
      </p:sp>
    </p:spTree>
    <p:extLst>
      <p:ext uri="{BB962C8B-B14F-4D97-AF65-F5344CB8AC3E}">
        <p14:creationId xmlns:p14="http://schemas.microsoft.com/office/powerpoint/2010/main" val="307798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10</a:t>
            </a:fld>
            <a:endParaRPr lang="en-GB"/>
          </a:p>
        </p:txBody>
      </p:sp>
      <p:sp>
        <p:nvSpPr>
          <p:cNvPr id="3" name="Text Placeholder 2"/>
          <p:cNvSpPr>
            <a:spLocks noGrp="1"/>
          </p:cNvSpPr>
          <p:nvPr>
            <p:ph type="body" sz="quarter" idx="12"/>
          </p:nvPr>
        </p:nvSpPr>
        <p:spPr/>
        <p:txBody>
          <a:bodyPr/>
          <a:lstStyle/>
          <a:p>
            <a:pPr algn="ctr"/>
            <a:r>
              <a:rPr lang="lt-LT" dirty="0"/>
              <a:t>NoSQl DB pliusai</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r>
              <a:rPr lang="en-US" sz="1570" dirty="0"/>
              <a:t>They scale out horizontally and work with unstructured and semi-structured data. Some support ACID transactional consistency.</a:t>
            </a:r>
          </a:p>
          <a:p>
            <a:r>
              <a:rPr lang="en-US" sz="1570" dirty="0"/>
              <a:t>Schema-free or Schema-on-read options.</a:t>
            </a:r>
          </a:p>
          <a:p>
            <a:r>
              <a:rPr lang="en-US" sz="1570" dirty="0"/>
              <a:t>High availability.</a:t>
            </a:r>
          </a:p>
          <a:p>
            <a:r>
              <a:rPr lang="en-US" sz="1570" dirty="0"/>
              <a:t>While many NoSQL databases are open source and so “free”, there are often considerable training, setup, and developments costs. There are now also numerous commercial products available.</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246876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11</a:t>
            </a:fld>
            <a:endParaRPr lang="en-GB"/>
          </a:p>
        </p:txBody>
      </p:sp>
      <p:sp>
        <p:nvSpPr>
          <p:cNvPr id="3" name="Text Placeholder 2"/>
          <p:cNvSpPr>
            <a:spLocks noGrp="1"/>
          </p:cNvSpPr>
          <p:nvPr>
            <p:ph type="body" sz="quarter" idx="12"/>
          </p:nvPr>
        </p:nvSpPr>
        <p:spPr/>
        <p:txBody>
          <a:bodyPr/>
          <a:lstStyle/>
          <a:p>
            <a:pPr algn="ctr"/>
            <a:r>
              <a:rPr lang="lt-LT" dirty="0"/>
              <a:t>NoSQl DB minusai</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718766" y="2305447"/>
            <a:ext cx="9496737"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r>
              <a:rPr lang="en-US" sz="1570" dirty="0"/>
              <a:t>Weaker or eventual consistency (BASE) instead of ACID.</a:t>
            </a:r>
            <a:endParaRPr lang="lt-LT" sz="1570" dirty="0"/>
          </a:p>
          <a:p>
            <a:pPr lvl="1"/>
            <a:r>
              <a:rPr lang="en-US" sz="1570" b="1" dirty="0"/>
              <a:t>Basically Available: </a:t>
            </a:r>
            <a:r>
              <a:rPr lang="en-US" sz="1570" dirty="0"/>
              <a:t>This constraint states that the system does guarantee the availability of the data as regards CAP Theorem; there will be a response to any request. But, that response could still be ‘failure’ to obtain the requested data or the data may be in an inconsistent or changing state, much like waiting for a check to clear in your bank account.</a:t>
            </a:r>
          </a:p>
          <a:p>
            <a:pPr lvl="1"/>
            <a:r>
              <a:rPr lang="en-US" sz="1570" b="1" dirty="0"/>
              <a:t>Soft state: </a:t>
            </a:r>
            <a:r>
              <a:rPr lang="en-US" sz="1570" dirty="0"/>
              <a:t>The state of the system could change over time, so even during times without input there may be changes going on due to ‘eventual consistency,’ thus the state of the system is always ‘soft.’</a:t>
            </a:r>
          </a:p>
          <a:p>
            <a:pPr lvl="1"/>
            <a:r>
              <a:rPr lang="en-US" sz="1570" b="1" dirty="0"/>
              <a:t>Eventual consistency:</a:t>
            </a:r>
            <a:r>
              <a:rPr lang="en-US" sz="1570" dirty="0"/>
              <a:t> The system will </a:t>
            </a:r>
            <a:r>
              <a:rPr lang="en-US" sz="1570" i="1" dirty="0"/>
              <a:t>eventually</a:t>
            </a:r>
            <a:r>
              <a:rPr lang="en-US" sz="1570" dirty="0"/>
              <a:t> become consistent once it stops receiving input. The data will propagate to everywhere it should sooner or later, but the system will continue to receive input and is not checking the consistency of every transaction before it moves onto the next one. Werner Vogel’s article </a:t>
            </a:r>
            <a:r>
              <a:rPr lang="en-US" sz="1570" dirty="0">
                <a:hlinkClick r:id="rId2"/>
              </a:rPr>
              <a:t>“Eventually Consistent – Revisited”</a:t>
            </a:r>
            <a:r>
              <a:rPr lang="en-US" sz="1570" dirty="0"/>
              <a:t> covers this topic is much greater detail.</a:t>
            </a: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419441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12</a:t>
            </a:fld>
            <a:endParaRPr lang="en-GB"/>
          </a:p>
        </p:txBody>
      </p:sp>
      <p:sp>
        <p:nvSpPr>
          <p:cNvPr id="3" name="Text Placeholder 2"/>
          <p:cNvSpPr>
            <a:spLocks noGrp="1"/>
          </p:cNvSpPr>
          <p:nvPr>
            <p:ph type="body" sz="quarter" idx="12"/>
          </p:nvPr>
        </p:nvSpPr>
        <p:spPr/>
        <p:txBody>
          <a:bodyPr/>
          <a:lstStyle/>
          <a:p>
            <a:pPr algn="ctr"/>
            <a:r>
              <a:rPr lang="lt-LT" dirty="0"/>
              <a:t>NoSQl DB minusai</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646758" y="2305447"/>
            <a:ext cx="9568745"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pPr>
              <a:buFont typeface="+mj-lt"/>
              <a:buAutoNum type="arabicPeriod" startAt="2"/>
            </a:pPr>
            <a:r>
              <a:rPr lang="en-US" sz="1570" dirty="0"/>
              <a:t>Limited support for joins.</a:t>
            </a:r>
          </a:p>
          <a:p>
            <a:pPr>
              <a:buAutoNum type="arabicPeriod" startAt="2"/>
            </a:pPr>
            <a:r>
              <a:rPr lang="en-US" sz="1570" dirty="0"/>
              <a:t>Data is denormalized, requiring mass updates (i.e. product name change).</a:t>
            </a:r>
          </a:p>
          <a:p>
            <a:pPr>
              <a:buAutoNum type="arabicPeriod" startAt="2"/>
            </a:pPr>
            <a:r>
              <a:rPr lang="en-US" sz="1570" dirty="0"/>
              <a:t>Does not have built-in data integrity (must do in code).</a:t>
            </a:r>
          </a:p>
          <a:p>
            <a:pPr>
              <a:buAutoNum type="arabicPeriod" startAt="2"/>
            </a:pPr>
            <a:r>
              <a:rPr lang="en-US" sz="1570" dirty="0"/>
              <a:t>Limited indexing.</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260421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13</a:t>
            </a:fld>
            <a:endParaRPr lang="en-GB"/>
          </a:p>
        </p:txBody>
      </p:sp>
      <p:sp>
        <p:nvSpPr>
          <p:cNvPr id="3" name="Text Placeholder 2"/>
          <p:cNvSpPr>
            <a:spLocks noGrp="1"/>
          </p:cNvSpPr>
          <p:nvPr>
            <p:ph type="body" sz="quarter" idx="12"/>
          </p:nvPr>
        </p:nvSpPr>
        <p:spPr/>
        <p:txBody>
          <a:bodyPr/>
          <a:lstStyle/>
          <a:p>
            <a:pPr algn="ctr"/>
            <a:r>
              <a:rPr lang="lt-LT" dirty="0"/>
              <a:t>NoSQl pritaikymas</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646758" y="2305447"/>
            <a:ext cx="9568745"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pPr marL="0" indent="0">
              <a:buNone/>
            </a:pPr>
            <a:r>
              <a:rPr lang="en-US" b="1" dirty="0"/>
              <a:t>Key-Value Stores:</a:t>
            </a:r>
            <a:r>
              <a:rPr lang="en-US" dirty="0"/>
              <a:t> [</a:t>
            </a:r>
            <a:r>
              <a:rPr lang="en-US" dirty="0" err="1"/>
              <a:t>Redis</a:t>
            </a:r>
            <a:r>
              <a:rPr lang="en-US" dirty="0"/>
              <a:t>] Used for cache, queues fit in memory, rapidly changing data, and store blob data. Examples: sensor data, shopping cart, leaderboards, graph data bases, stock prices. Fastest “performance.”</a:t>
            </a:r>
            <a:endParaRPr lang="lt-LT" dirty="0"/>
          </a:p>
          <a:p>
            <a:pPr marL="0" indent="0">
              <a:buNone/>
            </a:pPr>
            <a:endParaRPr lang="en-US" dirty="0"/>
          </a:p>
          <a:p>
            <a:pPr marL="0" indent="0">
              <a:buNone/>
            </a:pPr>
            <a:r>
              <a:rPr lang="en-US" b="1" dirty="0"/>
              <a:t>Document Stores:</a:t>
            </a:r>
            <a:r>
              <a:rPr lang="en-US" dirty="0"/>
              <a:t> [MongoDB] Have a flexible schemas, dynamic queries, defined indexes, good performance on big DB. Examples: order data, customer data, log data, product catalog, user generated content (chat sessions, tweets, blog posts, ratings, comments). Fastest development.</a:t>
            </a:r>
          </a:p>
          <a:p>
            <a:pPr marL="0" indent="0">
              <a:buNone/>
            </a:pPr>
            <a:endParaRPr lang="lt-LT" b="1" dirty="0"/>
          </a:p>
          <a:p>
            <a:pPr marL="0" indent="0">
              <a:buNone/>
            </a:pPr>
            <a:r>
              <a:rPr lang="en-US" b="1" dirty="0"/>
              <a:t>Wide-Column Stores:</a:t>
            </a:r>
            <a:r>
              <a:rPr lang="en-US" dirty="0"/>
              <a:t> [Cassandra] Come with real-time querying of random (non-sequential) data, huge number of writes, sensors. Examples: Web analytics, time series analytics, real-time data analysis, banking industry.</a:t>
            </a:r>
          </a:p>
          <a:p>
            <a:pPr marL="0" indent="0">
              <a:buNone/>
            </a:pPr>
            <a:endParaRPr lang="lt-LT" dirty="0"/>
          </a:p>
          <a:p>
            <a:pPr marL="0" indent="0">
              <a:buNone/>
            </a:pPr>
            <a:r>
              <a:rPr lang="lt-LT" b="1" dirty="0"/>
              <a:t>O</a:t>
            </a:r>
            <a:r>
              <a:rPr lang="en-US" b="1" dirty="0" err="1"/>
              <a:t>ther</a:t>
            </a:r>
            <a:r>
              <a:rPr lang="en-US" b="1" dirty="0"/>
              <a:t> reasons to use NoSQL</a:t>
            </a:r>
            <a:r>
              <a:rPr lang="en-US" dirty="0"/>
              <a:t>. Such examples include storing semi-structured data, schema-less data models, and a need for high availability data.”</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308604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14</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Reliacinės DB</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a:buFont typeface="+mj-lt"/>
              <a:buAutoNum type="arabicPeriod"/>
            </a:pPr>
            <a:r>
              <a:rPr lang="lt-LT" sz="1570" dirty="0"/>
              <a:t>Oracle DB</a:t>
            </a:r>
            <a:endParaRPr lang="de-DE" sz="1570" dirty="0"/>
          </a:p>
          <a:p>
            <a:pPr>
              <a:buFont typeface="+mj-lt"/>
              <a:buAutoNum type="arabicPeriod"/>
            </a:pPr>
            <a:r>
              <a:rPr lang="lt-LT" sz="1570" dirty="0"/>
              <a:t>MS SQL</a:t>
            </a:r>
          </a:p>
          <a:p>
            <a:pPr>
              <a:buFont typeface="+mj-lt"/>
              <a:buAutoNum type="arabicPeriod"/>
            </a:pPr>
            <a:r>
              <a:rPr lang="lt-LT" sz="1570" dirty="0"/>
              <a:t>My SQL</a:t>
            </a:r>
          </a:p>
          <a:p>
            <a:pPr>
              <a:buFont typeface="+mj-lt"/>
              <a:buAutoNum type="arabicPeriod"/>
            </a:pPr>
            <a:r>
              <a:rPr lang="lt-LT" sz="1570" dirty="0"/>
              <a:t>Postgre SQL</a:t>
            </a:r>
            <a:endParaRPr lang="en-US" sz="1570" dirty="0"/>
          </a:p>
          <a:p>
            <a:pPr>
              <a:buFont typeface="+mj-lt"/>
              <a:buAutoNum type="arabicPeriod"/>
            </a:pPr>
            <a:r>
              <a:rPr lang="en-US" sz="1570" dirty="0"/>
              <a:t>IBM Db2</a:t>
            </a:r>
            <a:endParaRPr lang="lt-LT" sz="1570" dirty="0"/>
          </a:p>
          <a:p>
            <a:pPr>
              <a:buFont typeface="+mj-lt"/>
              <a:buAutoNum type="arabicPeriod"/>
            </a:pPr>
            <a:endParaRPr lang="en-US" sz="1570" dirty="0"/>
          </a:p>
          <a:p>
            <a:pPr marL="0" indent="0" algn="ctr">
              <a:buNone/>
            </a:pPr>
            <a:r>
              <a:rPr lang="lt-LT" sz="1570" dirty="0">
                <a:hlinkClick r:id="rId2"/>
              </a:rPr>
              <a:t>Palyginimas</a:t>
            </a: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391822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15</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a:solidFill>
                  <a:schemeClr val="accent6"/>
                </a:solidFill>
              </a:rPr>
              <a:t>NoSQL</a:t>
            </a:r>
            <a:r>
              <a:rPr lang="lt-LT" dirty="0">
                <a:solidFill>
                  <a:schemeClr val="accent6"/>
                </a:solidFill>
              </a:rPr>
              <a:t> DB</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r>
              <a:rPr lang="lt-LT" sz="1570" dirty="0">
                <a:hlinkClick r:id="rId2"/>
              </a:rPr>
              <a:t>MongoDB</a:t>
            </a:r>
            <a:endParaRPr lang="lt-LT" sz="1570" dirty="0"/>
          </a:p>
          <a:p>
            <a:r>
              <a:rPr lang="lt-LT" sz="1570" dirty="0">
                <a:hlinkClick r:id="rId3"/>
              </a:rPr>
              <a:t>Amazon DynamoDB</a:t>
            </a:r>
            <a:endParaRPr lang="lt-LT" sz="1570" dirty="0"/>
          </a:p>
          <a:p>
            <a:r>
              <a:rPr lang="lt-LT" sz="1570" dirty="0">
                <a:hlinkClick r:id="rId4"/>
              </a:rPr>
              <a:t>Couchbase</a:t>
            </a:r>
            <a:endParaRPr lang="lt-LT" sz="1570" dirty="0"/>
          </a:p>
          <a:p>
            <a:r>
              <a:rPr lang="lt-LT" sz="1570" dirty="0">
                <a:hlinkClick r:id="rId5"/>
              </a:rPr>
              <a:t>Microsoft Azure Cosmos DB</a:t>
            </a:r>
            <a:endParaRPr lang="lt-LT" sz="1570" dirty="0"/>
          </a:p>
          <a:p>
            <a:r>
              <a:rPr lang="lt-LT" sz="1570" dirty="0">
                <a:hlinkClick r:id="rId6"/>
              </a:rPr>
              <a:t>CouchDB</a:t>
            </a:r>
            <a:endParaRPr lang="lt-LT" sz="1570" dirty="0"/>
          </a:p>
          <a:p>
            <a:pPr>
              <a:buFont typeface="+mj-lt"/>
              <a:buAutoNum type="arabicPeriod"/>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125532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16</a:t>
            </a:fld>
            <a:endParaRPr lang="en-GB"/>
          </a:p>
        </p:txBody>
      </p:sp>
      <p:sp>
        <p:nvSpPr>
          <p:cNvPr id="3" name="Text Placeholder 2"/>
          <p:cNvSpPr>
            <a:spLocks noGrp="1"/>
          </p:cNvSpPr>
          <p:nvPr>
            <p:ph type="body" sz="quarter" idx="12"/>
          </p:nvPr>
        </p:nvSpPr>
        <p:spPr/>
        <p:txBody>
          <a:bodyPr/>
          <a:lstStyle/>
          <a:p>
            <a:pPr algn="ctr"/>
            <a:r>
              <a:rPr lang="en-GB" dirty="0"/>
              <a:t>Bonus</a:t>
            </a:r>
          </a:p>
          <a:p>
            <a:endParaRPr lang="en-GB" dirty="0"/>
          </a:p>
        </p:txBody>
      </p:sp>
      <p:sp>
        <p:nvSpPr>
          <p:cNvPr id="4" name="Title 3"/>
          <p:cNvSpPr>
            <a:spLocks noGrp="1"/>
          </p:cNvSpPr>
          <p:nvPr>
            <p:ph type="title"/>
          </p:nvPr>
        </p:nvSpPr>
        <p:spPr/>
        <p:txBody>
          <a:bodyPr/>
          <a:lstStyle/>
          <a:p>
            <a:pPr algn="ctr"/>
            <a:r>
              <a:rPr lang="en-US" dirty="0">
                <a:solidFill>
                  <a:schemeClr val="accent6"/>
                </a:solidFill>
              </a:rPr>
              <a:t>NoSQL</a:t>
            </a:r>
            <a:r>
              <a:rPr lang="lt-LT" dirty="0">
                <a:solidFill>
                  <a:schemeClr val="accent6"/>
                </a:solidFill>
              </a:rPr>
              <a:t> DB</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r>
              <a:rPr lang="lt-LT" sz="1570" dirty="0">
                <a:hlinkClick r:id="rId2"/>
              </a:rPr>
              <a:t>https://grafana.com/</a:t>
            </a:r>
            <a:endParaRPr lang="en-US" sz="1570" dirty="0"/>
          </a:p>
          <a:p>
            <a:r>
              <a:rPr lang="lt-LT" sz="1570" dirty="0">
                <a:hlinkClick r:id="rId3"/>
              </a:rPr>
              <a:t>https://graphiteapp.org/</a:t>
            </a:r>
            <a:endParaRPr lang="en-US" sz="1570" dirty="0"/>
          </a:p>
          <a:p>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224394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17</a:t>
            </a:fld>
            <a:endParaRPr lang="en-GB"/>
          </a:p>
        </p:txBody>
      </p:sp>
      <p:sp>
        <p:nvSpPr>
          <p:cNvPr id="3" name="Text Placeholder 2"/>
          <p:cNvSpPr>
            <a:spLocks noGrp="1"/>
          </p:cNvSpPr>
          <p:nvPr>
            <p:ph type="body" sz="quarter" idx="12"/>
          </p:nvPr>
        </p:nvSpPr>
        <p:spPr/>
        <p:txBody>
          <a:bodyPr/>
          <a:lstStyle/>
          <a:p>
            <a:pPr algn="ctr"/>
            <a:r>
              <a:rPr lang="en-GB" dirty="0"/>
              <a:t>Bonus</a:t>
            </a:r>
          </a:p>
          <a:p>
            <a:endParaRPr lang="en-GB" dirty="0"/>
          </a:p>
        </p:txBody>
      </p:sp>
      <p:sp>
        <p:nvSpPr>
          <p:cNvPr id="4" name="Title 3"/>
          <p:cNvSpPr>
            <a:spLocks noGrp="1"/>
          </p:cNvSpPr>
          <p:nvPr>
            <p:ph type="title"/>
          </p:nvPr>
        </p:nvSpPr>
        <p:spPr/>
        <p:txBody>
          <a:bodyPr/>
          <a:lstStyle/>
          <a:p>
            <a:pPr algn="ctr"/>
            <a:r>
              <a:rPr lang="en-US" dirty="0">
                <a:solidFill>
                  <a:schemeClr val="accent6"/>
                </a:solidFill>
              </a:rPr>
              <a:t>SQL</a:t>
            </a:r>
            <a:r>
              <a:rPr lang="lt-LT" dirty="0">
                <a:solidFill>
                  <a:schemeClr val="accent6"/>
                </a:solidFill>
              </a:rPr>
              <a:t> Test</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lgn="ctr">
              <a:buNone/>
            </a:pPr>
            <a:endParaRPr lang="lt-LT" sz="1570" dirty="0"/>
          </a:p>
          <a:p>
            <a:pPr marL="0" indent="0" algn="ctr">
              <a:buNone/>
            </a:pPr>
            <a:endParaRPr lang="lt-LT" sz="1570" dirty="0"/>
          </a:p>
          <a:p>
            <a:pPr marL="0" indent="0" algn="ctr">
              <a:buNone/>
            </a:pPr>
            <a:r>
              <a:rPr lang="lt-LT" sz="1570" dirty="0"/>
              <a:t>https://www.w3schools.com/quiztest/quiztest.asp?qtest=SQL</a:t>
            </a:r>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394739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18</a:t>
            </a:fld>
            <a:endParaRPr lang="en-GB"/>
          </a:p>
        </p:txBody>
      </p:sp>
      <p:sp>
        <p:nvSpPr>
          <p:cNvPr id="3" name="Text Placeholder 2"/>
          <p:cNvSpPr>
            <a:spLocks noGrp="1"/>
          </p:cNvSpPr>
          <p:nvPr>
            <p:ph type="body" sz="quarter" idx="12"/>
          </p:nvPr>
        </p:nvSpPr>
        <p:spPr/>
        <p:txBody>
          <a:bodyPr/>
          <a:lstStyle/>
          <a:p>
            <a:pPr algn="ctr"/>
            <a:r>
              <a:rPr lang="en-GB" dirty="0"/>
              <a:t>Bonus</a:t>
            </a:r>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LinQ</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lgn="ctr">
              <a:buNone/>
            </a:pPr>
            <a:endParaRPr lang="lt-LT" sz="1570" dirty="0"/>
          </a:p>
          <a:p>
            <a:pPr marL="0" indent="0" algn="ctr">
              <a:buNone/>
            </a:pPr>
            <a:endParaRPr lang="lt-LT" sz="1570" dirty="0"/>
          </a:p>
          <a:p>
            <a:pPr marL="0" indent="0" algn="ctr">
              <a:buNone/>
            </a:pPr>
            <a:r>
              <a:rPr lang="lt-LT" sz="1570" dirty="0">
                <a:hlinkClick r:id="rId2"/>
              </a:rPr>
              <a:t>https://cloud.mongodb.com</a:t>
            </a:r>
            <a:endParaRPr lang="en-US" sz="1570"/>
          </a:p>
          <a:p>
            <a:pPr marL="0" indent="0" algn="ctr">
              <a:buNone/>
            </a:pPr>
            <a:endParaRPr lang="lt-LT" sz="1570" dirty="0"/>
          </a:p>
          <a:p>
            <a:endParaRPr lang="de-DE" sz="1570" dirty="0"/>
          </a:p>
          <a:p>
            <a:endParaRPr lang="de-DE" sz="1570" dirty="0"/>
          </a:p>
        </p:txBody>
      </p:sp>
    </p:spTree>
    <p:extLst>
      <p:ext uri="{BB962C8B-B14F-4D97-AF65-F5344CB8AC3E}">
        <p14:creationId xmlns:p14="http://schemas.microsoft.com/office/powerpoint/2010/main" val="1531981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19</a:t>
            </a:fld>
            <a:endParaRPr lang="en-GB"/>
          </a:p>
        </p:txBody>
      </p:sp>
      <p:sp>
        <p:nvSpPr>
          <p:cNvPr id="3" name="Text Placeholder 2"/>
          <p:cNvSpPr>
            <a:spLocks noGrp="1"/>
          </p:cNvSpPr>
          <p:nvPr>
            <p:ph type="body" sz="quarter" idx="12"/>
          </p:nvPr>
        </p:nvSpPr>
        <p:spPr/>
        <p:txBody>
          <a:bodyPr/>
          <a:lstStyle/>
          <a:p>
            <a:pPr algn="ctr"/>
            <a:r>
              <a:rPr lang="en-GB" dirty="0"/>
              <a:t>Bonus</a:t>
            </a:r>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MongoQ</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lgn="ctr">
              <a:buNone/>
            </a:pPr>
            <a:endParaRPr lang="lt-LT" sz="1570" dirty="0"/>
          </a:p>
          <a:p>
            <a:pPr marL="0" indent="0" algn="ctr">
              <a:buNone/>
            </a:pPr>
            <a:endParaRPr lang="lt-LT" sz="1570" dirty="0"/>
          </a:p>
          <a:p>
            <a:pPr marL="0" indent="0" algn="ctr">
              <a:buNone/>
            </a:pPr>
            <a:r>
              <a:rPr lang="lt-LT" sz="1570" dirty="0">
                <a:hlinkClick r:id="rId2"/>
              </a:rPr>
              <a:t>https://msdn.microsoft.com/en-us/library/bb308959.aspx</a:t>
            </a:r>
            <a:endParaRPr lang="en-US" sz="1570" dirty="0"/>
          </a:p>
          <a:p>
            <a:pPr marL="0" indent="0" algn="ctr">
              <a:buNone/>
            </a:pPr>
            <a:endParaRPr lang="en-US" sz="1570" dirty="0"/>
          </a:p>
          <a:p>
            <a:pPr marL="0" indent="0" algn="ctr">
              <a:buNone/>
            </a:pPr>
            <a:r>
              <a:rPr lang="lt-LT" sz="1570" dirty="0">
                <a:hlinkClick r:id="rId3"/>
              </a:rPr>
              <a:t>https://www.oracle.com/technetwork/articles/java/ma14-java-se-8-streams-2177646.html</a:t>
            </a:r>
            <a:endParaRPr lang="en-US" sz="1570" dirty="0"/>
          </a:p>
          <a:p>
            <a:pPr marL="0" indent="0" algn="ctr">
              <a:buNone/>
            </a:pPr>
            <a:endParaRPr lang="lt-LT" sz="1570" dirty="0"/>
          </a:p>
          <a:p>
            <a:endParaRPr lang="de-DE" sz="1570" dirty="0"/>
          </a:p>
          <a:p>
            <a:endParaRPr lang="de-DE" sz="1570" dirty="0"/>
          </a:p>
        </p:txBody>
      </p:sp>
    </p:spTree>
    <p:extLst>
      <p:ext uri="{BB962C8B-B14F-4D97-AF65-F5344CB8AC3E}">
        <p14:creationId xmlns:p14="http://schemas.microsoft.com/office/powerpoint/2010/main" val="280658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2</a:t>
            </a:fld>
            <a:endParaRPr lang="en-GB"/>
          </a:p>
        </p:txBody>
      </p:sp>
      <p:sp>
        <p:nvSpPr>
          <p:cNvPr id="3" name="Text Placeholder 2"/>
          <p:cNvSpPr>
            <a:spLocks noGrp="1"/>
          </p:cNvSpPr>
          <p:nvPr>
            <p:ph type="body" sz="quarter" idx="12"/>
          </p:nvPr>
        </p:nvSpPr>
        <p:spPr/>
        <p:txBody>
          <a:bodyPr/>
          <a:lstStyle/>
          <a:p>
            <a:pPr algn="ct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Pasaulin</a:t>
            </a:r>
            <a:r>
              <a:rPr lang="lt-LT" dirty="0">
                <a:solidFill>
                  <a:schemeClr val="accent6"/>
                </a:solidFill>
              </a:rPr>
              <a:t>ės tendencijos</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endParaRPr lang="de-DE" sz="1570" dirty="0"/>
          </a:p>
          <a:p>
            <a:endParaRPr lang="de-DE" sz="1570" dirty="0"/>
          </a:p>
          <a:p>
            <a:endParaRPr lang="de-DE" sz="1570" dirty="0"/>
          </a:p>
        </p:txBody>
      </p:sp>
      <p:sp>
        <p:nvSpPr>
          <p:cNvPr id="6" name="Rectangle 5">
            <a:extLst>
              <a:ext uri="{FF2B5EF4-FFF2-40B4-BE49-F238E27FC236}">
                <a16:creationId xmlns:a16="http://schemas.microsoft.com/office/drawing/2014/main" id="{470C1919-C363-490F-B4FC-27B72FDB3D9E}"/>
              </a:ext>
            </a:extLst>
          </p:cNvPr>
          <p:cNvSpPr/>
          <p:nvPr/>
        </p:nvSpPr>
        <p:spPr>
          <a:xfrm>
            <a:off x="3239289" y="3834636"/>
            <a:ext cx="5356851" cy="447687"/>
          </a:xfrm>
          <a:prstGeom prst="rect">
            <a:avLst/>
          </a:prstGeom>
        </p:spPr>
        <p:txBody>
          <a:bodyPr wrap="none">
            <a:spAutoFit/>
          </a:bodyPr>
          <a:lstStyle/>
          <a:p>
            <a:pPr lvl="1" algn="ctr"/>
            <a:r>
              <a:rPr lang="lt-LT" sz="2309" dirty="0">
                <a:hlinkClick r:id="rId2"/>
              </a:rPr>
              <a:t>https://db-engines.com/en/ranking </a:t>
            </a:r>
            <a:endParaRPr lang="de-DE" sz="2309" dirty="0"/>
          </a:p>
        </p:txBody>
      </p:sp>
    </p:spTree>
    <p:extLst>
      <p:ext uri="{BB962C8B-B14F-4D97-AF65-F5344CB8AC3E}">
        <p14:creationId xmlns:p14="http://schemas.microsoft.com/office/powerpoint/2010/main" val="101362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20</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a:xfrm>
            <a:off x="1736348" y="3506021"/>
            <a:ext cx="8442675" cy="342653"/>
          </a:xfrm>
        </p:spPr>
        <p:txBody>
          <a:bodyPr/>
          <a:lstStyle/>
          <a:p>
            <a:pPr algn="ctr"/>
            <a:r>
              <a:rPr lang="lt-LT" dirty="0">
                <a:solidFill>
                  <a:schemeClr val="accent6"/>
                </a:solidFill>
              </a:rPr>
              <a:t>Ačiū</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endParaRPr lang="de-DE" sz="1570" dirty="0"/>
          </a:p>
        </p:txBody>
      </p:sp>
    </p:spTree>
    <p:extLst>
      <p:ext uri="{BB962C8B-B14F-4D97-AF65-F5344CB8AC3E}">
        <p14:creationId xmlns:p14="http://schemas.microsoft.com/office/powerpoint/2010/main" val="135669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3</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Reliacinės DB</a:t>
            </a:r>
            <a:endParaRPr lang="en-GB" dirty="0"/>
          </a:p>
        </p:txBody>
      </p:sp>
      <p:sp>
        <p:nvSpPr>
          <p:cNvPr id="5" name="Inhaltsplatzhalter 1"/>
          <p:cNvSpPr txBox="1">
            <a:spLocks/>
          </p:cNvSpPr>
          <p:nvPr/>
        </p:nvSpPr>
        <p:spPr>
          <a:xfrm>
            <a:off x="430734" y="2305447"/>
            <a:ext cx="11089232"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570" dirty="0"/>
              <a:t>Relational database management systems (RDBMS) support the relational (=table-oriented) data model. The schema of a table (=relation schema) is defined by the table name and a fixed number of attributes with fixed data types. A record (=entity) corresponds to a row in the table and consists of the values of each attribute. A relation thus consists of a set of uniform records.</a:t>
            </a:r>
          </a:p>
          <a:p>
            <a:pPr marL="0" indent="0">
              <a:buNone/>
            </a:pPr>
            <a:r>
              <a:rPr lang="en-US" sz="1570" dirty="0"/>
              <a:t>The table schemas are generated by normalization in the process of data modeling.</a:t>
            </a:r>
          </a:p>
          <a:p>
            <a:pPr marL="0" indent="0">
              <a:buNone/>
            </a:pPr>
            <a:r>
              <a:rPr lang="en-US" sz="1570" dirty="0"/>
              <a:t>Certain basic operations are defined on the relations:</a:t>
            </a:r>
          </a:p>
          <a:p>
            <a:pPr>
              <a:buFont typeface="Arial" panose="020B0604020202020204" pitchFamily="34" charset="0"/>
              <a:buChar char="•"/>
            </a:pPr>
            <a:r>
              <a:rPr lang="en-US" sz="1570" dirty="0"/>
              <a:t>classical set operations (union, intersection and difference)</a:t>
            </a:r>
          </a:p>
          <a:p>
            <a:pPr>
              <a:buFont typeface="Arial" panose="020B0604020202020204" pitchFamily="34" charset="0"/>
              <a:buChar char="•"/>
            </a:pPr>
            <a:r>
              <a:rPr lang="en-US" sz="1570" dirty="0"/>
              <a:t>Selection (selection of a subset of records according to certain filter criteria for the attribute values)</a:t>
            </a:r>
          </a:p>
          <a:p>
            <a:pPr>
              <a:buFont typeface="Arial" panose="020B0604020202020204" pitchFamily="34" charset="0"/>
              <a:buChar char="•"/>
            </a:pPr>
            <a:r>
              <a:rPr lang="en-US" sz="1570" dirty="0"/>
              <a:t>Projection (selecting a subset of attributes / columns of the table)</a:t>
            </a:r>
          </a:p>
          <a:p>
            <a:pPr>
              <a:buFont typeface="Arial" panose="020B0604020202020204" pitchFamily="34" charset="0"/>
              <a:buChar char="•"/>
            </a:pPr>
            <a:r>
              <a:rPr lang="en-US" sz="1570" dirty="0"/>
              <a:t>Join: special conjunction of multiple tables as a combination of the Cartesian product with selection and projection.</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249142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4</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lt-LT" dirty="0">
                <a:solidFill>
                  <a:schemeClr val="accent6"/>
                </a:solidFill>
              </a:rPr>
              <a:t>Reliacinės DB</a:t>
            </a:r>
            <a:endParaRPr lang="en-GB" dirty="0"/>
          </a:p>
        </p:txBody>
      </p:sp>
      <p:sp>
        <p:nvSpPr>
          <p:cNvPr id="5" name="Inhaltsplatzhalter 1"/>
          <p:cNvSpPr txBox="1">
            <a:spLocks/>
          </p:cNvSpPr>
          <p:nvPr/>
        </p:nvSpPr>
        <p:spPr>
          <a:xfrm>
            <a:off x="430734" y="2305447"/>
            <a:ext cx="10945216"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t>		</a:t>
            </a:r>
          </a:p>
          <a:p>
            <a:pPr marL="0" indent="0">
              <a:buNone/>
            </a:pPr>
            <a:r>
              <a:rPr lang="en-US" sz="1570" dirty="0"/>
              <a:t>These basic operations, as well as operations for creation, modification and deletion of table schemas, operations for controlling transactions and user management are performed by means of database languages, with SQL being a well established standard for such languages.</a:t>
            </a:r>
          </a:p>
          <a:p>
            <a:pPr marL="0" indent="0">
              <a:buNone/>
            </a:pPr>
            <a:r>
              <a:rPr lang="en-US" sz="1570" dirty="0"/>
              <a:t>The first relational database management systems appeared on the market at the beginning of the 1980s and since have been the most commonly used </a:t>
            </a:r>
            <a:r>
              <a:rPr lang="en-US" sz="1570" dirty="0">
                <a:hlinkClick r:id="rId2"/>
              </a:rPr>
              <a:t>DBMS</a:t>
            </a:r>
            <a:r>
              <a:rPr lang="en-US" sz="1570" dirty="0"/>
              <a:t> type.</a:t>
            </a:r>
          </a:p>
          <a:p>
            <a:pPr marL="0" indent="0">
              <a:buNone/>
            </a:pPr>
            <a:r>
              <a:rPr lang="en-US" sz="1570" dirty="0"/>
              <a:t>Over the years, many RDBMS have been expanded with non-relational concepts such as user-defined data types, not atomic attributes, inheritance and hierarchies, which is why they are sometimes referred to as object-relational DBMS.</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5933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5</a:t>
            </a:fld>
            <a:endParaRPr lang="en-GB"/>
          </a:p>
        </p:txBody>
      </p:sp>
      <p:sp>
        <p:nvSpPr>
          <p:cNvPr id="3" name="Text Placeholder 2"/>
          <p:cNvSpPr>
            <a:spLocks noGrp="1"/>
          </p:cNvSpPr>
          <p:nvPr>
            <p:ph type="body" sz="quarter" idx="12"/>
          </p:nvPr>
        </p:nvSpPr>
        <p:spPr/>
        <p:txBody>
          <a:bodyPr/>
          <a:lstStyle/>
          <a:p>
            <a:endParaRPr lang="en-GB" dirty="0"/>
          </a:p>
          <a:p>
            <a:endParaRPr lang="en-GB" dirty="0"/>
          </a:p>
        </p:txBody>
      </p:sp>
      <p:sp>
        <p:nvSpPr>
          <p:cNvPr id="4" name="Title 3"/>
          <p:cNvSpPr>
            <a:spLocks noGrp="1"/>
          </p:cNvSpPr>
          <p:nvPr>
            <p:ph type="title"/>
          </p:nvPr>
        </p:nvSpPr>
        <p:spPr/>
        <p:txBody>
          <a:bodyPr/>
          <a:lstStyle/>
          <a:p>
            <a:pPr algn="ctr"/>
            <a:r>
              <a:rPr lang="en-US" dirty="0">
                <a:solidFill>
                  <a:schemeClr val="accent6"/>
                </a:solidFill>
              </a:rPr>
              <a:t>NoSQL</a:t>
            </a:r>
            <a:r>
              <a:rPr lang="lt-LT" dirty="0">
                <a:solidFill>
                  <a:schemeClr val="accent6"/>
                </a:solidFill>
              </a:rPr>
              <a:t> DB</a:t>
            </a:r>
            <a:endParaRPr lang="en-GB" dirty="0"/>
          </a:p>
        </p:txBody>
      </p:sp>
      <p:sp>
        <p:nvSpPr>
          <p:cNvPr id="5" name="Inhaltsplatzhalter 1"/>
          <p:cNvSpPr txBox="1">
            <a:spLocks/>
          </p:cNvSpPr>
          <p:nvPr/>
        </p:nvSpPr>
        <p:spPr>
          <a:xfrm>
            <a:off x="358726" y="2305447"/>
            <a:ext cx="10801200"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dirty="0">
                <a:solidFill>
                  <a:srgbClr val="222222"/>
                </a:solidFill>
                <a:latin typeface="Verdana" panose="020B0604030504040204" pitchFamily="34" charset="0"/>
              </a:rPr>
              <a:t>NoSQL Database Systems are an alternative to the mainstream </a:t>
            </a:r>
            <a:r>
              <a:rPr lang="en-US" sz="1570" dirty="0">
                <a:solidFill>
                  <a:srgbClr val="222222"/>
                </a:solidFill>
                <a:latin typeface="Verdana" panose="020B0604030504040204" pitchFamily="34" charset="0"/>
                <a:hlinkClick r:id="rId2"/>
              </a:rPr>
              <a:t>Relational DBMS</a:t>
            </a:r>
            <a:r>
              <a:rPr lang="en-US" sz="1570" dirty="0">
                <a:solidFill>
                  <a:srgbClr val="222222"/>
                </a:solidFill>
                <a:latin typeface="Verdana" panose="020B0604030504040204" pitchFamily="34" charset="0"/>
              </a:rPr>
              <a:t>. They don't use a relational data model and typically have no SQL interface.</a:t>
            </a:r>
          </a:p>
          <a:p>
            <a:pPr marL="0" indent="0">
              <a:buNone/>
            </a:pPr>
            <a:endParaRPr lang="en-US" sz="1570" dirty="0">
              <a:solidFill>
                <a:srgbClr val="222222"/>
              </a:solidFill>
              <a:latin typeface="Verdana" panose="020B0604030504040204" pitchFamily="34" charset="0"/>
            </a:endParaRPr>
          </a:p>
          <a:p>
            <a:pPr marL="0" indent="0">
              <a:buNone/>
            </a:pPr>
            <a:r>
              <a:rPr lang="en-US" sz="1570" dirty="0">
                <a:solidFill>
                  <a:srgbClr val="222222"/>
                </a:solidFill>
                <a:latin typeface="Verdana" panose="020B0604030504040204" pitchFamily="34" charset="0"/>
              </a:rPr>
              <a:t>Although this type of systems exists for many years (some even longer than relational systems), the term NoSQL was first introduced in 2009 when many new systems were developed in order to cope with the new requirements for database management systems at that time. E.g.  Big Data, scalability and fault tolerance for large web applications.</a:t>
            </a:r>
          </a:p>
          <a:p>
            <a:pPr marL="0" indent="0">
              <a:buNone/>
            </a:pPr>
            <a:endParaRPr lang="en-US" sz="1570" dirty="0">
              <a:solidFill>
                <a:srgbClr val="222222"/>
              </a:solidFill>
              <a:latin typeface="Verdana" panose="020B0604030504040204" pitchFamily="34" charset="0"/>
            </a:endParaRPr>
          </a:p>
          <a:p>
            <a:pPr marL="0" indent="0">
              <a:buNone/>
            </a:pPr>
            <a:r>
              <a:rPr lang="en-US" sz="1570" dirty="0">
                <a:solidFill>
                  <a:srgbClr val="222222"/>
                </a:solidFill>
                <a:latin typeface="Verdana" panose="020B0604030504040204" pitchFamily="34" charset="0"/>
              </a:rPr>
              <a:t>The acronym NoSQL is often understood as "Not Only SQL", implying that relational systems are a proven technology but not necessarily the optimal choice for each kind of intended use.</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406435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6</a:t>
            </a:fld>
            <a:endParaRPr lang="en-GB"/>
          </a:p>
        </p:txBody>
      </p:sp>
      <p:sp>
        <p:nvSpPr>
          <p:cNvPr id="3" name="Text Placeholder 2"/>
          <p:cNvSpPr>
            <a:spLocks noGrp="1"/>
          </p:cNvSpPr>
          <p:nvPr>
            <p:ph type="body" sz="quarter" idx="12"/>
          </p:nvPr>
        </p:nvSpPr>
        <p:spPr/>
        <p:txBody>
          <a:bodyPr/>
          <a:lstStyle/>
          <a:p>
            <a:pPr algn="ctr"/>
            <a:r>
              <a:rPr lang="en-US" dirty="0"/>
              <a:t>Classification</a:t>
            </a:r>
            <a:endParaRPr lang="en-GB" dirty="0"/>
          </a:p>
          <a:p>
            <a:endParaRPr lang="en-GB" dirty="0"/>
          </a:p>
        </p:txBody>
      </p:sp>
      <p:sp>
        <p:nvSpPr>
          <p:cNvPr id="4" name="Title 3"/>
          <p:cNvSpPr>
            <a:spLocks noGrp="1"/>
          </p:cNvSpPr>
          <p:nvPr>
            <p:ph type="title"/>
          </p:nvPr>
        </p:nvSpPr>
        <p:spPr/>
        <p:txBody>
          <a:bodyPr/>
          <a:lstStyle/>
          <a:p>
            <a:pPr algn="ctr"/>
            <a:r>
              <a:rPr lang="en-US" dirty="0">
                <a:solidFill>
                  <a:schemeClr val="accent6"/>
                </a:solidFill>
              </a:rPr>
              <a:t>NoSQL</a:t>
            </a:r>
            <a:r>
              <a:rPr lang="lt-LT" dirty="0">
                <a:solidFill>
                  <a:schemeClr val="accent6"/>
                </a:solidFill>
              </a:rPr>
              <a:t> DB</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pPr marL="0" indent="0">
              <a:buNone/>
            </a:pPr>
            <a:r>
              <a:rPr lang="en-US" sz="1570" dirty="0"/>
              <a:t>NoSQL systems are a heterogenous group of very different database systems. Therefore each attempt for a classification fails in classifying one or another system. However, the following </a:t>
            </a:r>
            <a:r>
              <a:rPr lang="en-US" sz="1570" dirty="0" err="1"/>
              <a:t>categegories</a:t>
            </a:r>
            <a:r>
              <a:rPr lang="en-US" sz="1570" dirty="0"/>
              <a:t> are well accepted:</a:t>
            </a:r>
          </a:p>
          <a:p>
            <a:r>
              <a:rPr lang="en-US" sz="1570" dirty="0">
                <a:hlinkClick r:id="rId2"/>
              </a:rPr>
              <a:t>Key-Value Stores</a:t>
            </a:r>
            <a:endParaRPr lang="en-US" sz="1570" dirty="0"/>
          </a:p>
          <a:p>
            <a:r>
              <a:rPr lang="en-US" sz="1570" dirty="0">
                <a:hlinkClick r:id="rId3"/>
              </a:rPr>
              <a:t>Wide Column Stores</a:t>
            </a:r>
            <a:endParaRPr lang="en-US" sz="1570" dirty="0"/>
          </a:p>
          <a:p>
            <a:r>
              <a:rPr lang="en-US" sz="1570" dirty="0">
                <a:hlinkClick r:id="rId4"/>
              </a:rPr>
              <a:t>Document Stores</a:t>
            </a:r>
            <a:endParaRPr lang="en-US" sz="1570" dirty="0"/>
          </a:p>
          <a:p>
            <a:r>
              <a:rPr lang="en-US" sz="1570" dirty="0">
                <a:hlinkClick r:id="rId5"/>
              </a:rPr>
              <a:t>Graph DBMS</a:t>
            </a:r>
            <a:endParaRPr lang="en-US" sz="1570" dirty="0"/>
          </a:p>
          <a:p>
            <a:r>
              <a:rPr lang="en-US" sz="1570" dirty="0">
                <a:hlinkClick r:id="rId6"/>
              </a:rPr>
              <a:t>RDF Stores</a:t>
            </a:r>
            <a:endParaRPr lang="en-US" sz="1570" dirty="0"/>
          </a:p>
          <a:p>
            <a:r>
              <a:rPr lang="en-US" sz="1570" dirty="0">
                <a:hlinkClick r:id="rId7"/>
              </a:rPr>
              <a:t>Native XML DBMS</a:t>
            </a:r>
            <a:endParaRPr lang="en-US" sz="1570" dirty="0"/>
          </a:p>
          <a:p>
            <a:r>
              <a:rPr lang="en-US" sz="1570" dirty="0">
                <a:hlinkClick r:id="rId8"/>
              </a:rPr>
              <a:t>Content Stores</a:t>
            </a:r>
            <a:endParaRPr lang="en-US" sz="1570" dirty="0"/>
          </a:p>
          <a:p>
            <a:r>
              <a:rPr lang="en-US" sz="1570" dirty="0">
                <a:hlinkClick r:id="rId9"/>
              </a:rPr>
              <a:t>Search Engines</a:t>
            </a:r>
            <a:endParaRPr lang="en-US" sz="1570" dirty="0"/>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88129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7</a:t>
            </a:fld>
            <a:endParaRPr lang="en-GB"/>
          </a:p>
        </p:txBody>
      </p:sp>
      <p:sp>
        <p:nvSpPr>
          <p:cNvPr id="3" name="Text Placeholder 2"/>
          <p:cNvSpPr>
            <a:spLocks noGrp="1"/>
          </p:cNvSpPr>
          <p:nvPr>
            <p:ph type="body" sz="quarter" idx="12"/>
          </p:nvPr>
        </p:nvSpPr>
        <p:spPr/>
        <p:txBody>
          <a:bodyPr/>
          <a:lstStyle/>
          <a:p>
            <a:pPr algn="ctr"/>
            <a:r>
              <a:rPr lang="en-US" dirty="0" err="1"/>
              <a:t>Reliacin</a:t>
            </a:r>
            <a:r>
              <a:rPr lang="lt-LT" dirty="0"/>
              <a:t>ės DB privalumai</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r>
              <a:rPr lang="lt-LT" sz="1570" dirty="0"/>
              <a:t>Reliacinės DB gerai dirba/apdoroja struktūrizuotus duomenis.</a:t>
            </a:r>
            <a:endParaRPr lang="en-US" sz="1570" dirty="0"/>
          </a:p>
          <a:p>
            <a:r>
              <a:rPr lang="lt-LT" sz="1570" dirty="0"/>
              <a:t>Naudoja „</a:t>
            </a:r>
            <a:r>
              <a:rPr lang="en-US" sz="1570" dirty="0"/>
              <a:t>ACID transactional</a:t>
            </a:r>
            <a:r>
              <a:rPr lang="lt-LT" sz="1570" dirty="0"/>
              <a:t>„ (Atomicity,Consistency,Isolation,Durability):</a:t>
            </a:r>
          </a:p>
          <a:p>
            <a:pPr lvl="1"/>
            <a:r>
              <a:rPr lang="lt-LT" sz="1570" dirty="0"/>
              <a:t>Atomicity – garantuoja kad visos tranzakcijos bus atliktos, jei vykdant sudėtinga operacija kaip viena pakeitima jos viduryje įvyksta klaida, crashas ar dar kas, nė vienas pakeitimas neišsisaugo.</a:t>
            </a:r>
          </a:p>
          <a:p>
            <a:pPr lvl="1"/>
            <a:r>
              <a:rPr lang="lt-LT" sz="1570" dirty="0"/>
              <a:t>Consistency - </a:t>
            </a:r>
            <a:r>
              <a:rPr lang="en-US" sz="1570" dirty="0"/>
              <a:t>means that you guarantee that your data will be consistent; none of the constraints you have on related data will ever be violated.</a:t>
            </a:r>
            <a:endParaRPr lang="lt-LT" sz="1570" dirty="0"/>
          </a:p>
          <a:p>
            <a:pPr lvl="1"/>
            <a:r>
              <a:rPr lang="en-US" sz="1570" dirty="0"/>
              <a:t>Isolation means that one transaction cannot read data from another transaction that is not yet completed. If two transactions are executing concurrently, each one will see the world as if they were executing sequentially, and if one needs to read data that is written by another, it will have to wait until the other is finished.</a:t>
            </a:r>
            <a:endParaRPr lang="lt-LT" sz="1570" dirty="0"/>
          </a:p>
          <a:p>
            <a:pPr lvl="1"/>
            <a:r>
              <a:rPr lang="en-US" sz="1570" dirty="0"/>
              <a:t>Durability means that once a transaction is complete, it is guaranteed that all of the changes have been recorded to a durable medium (such as a hard disk), and the fact that the transaction has been completed is likewise recorded.</a:t>
            </a:r>
            <a:r>
              <a:rPr lang="lt-LT" sz="1570" dirty="0"/>
              <a:t>  </a:t>
            </a:r>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41171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8</a:t>
            </a:fld>
            <a:endParaRPr lang="en-GB"/>
          </a:p>
        </p:txBody>
      </p:sp>
      <p:sp>
        <p:nvSpPr>
          <p:cNvPr id="3" name="Text Placeholder 2"/>
          <p:cNvSpPr>
            <a:spLocks noGrp="1"/>
          </p:cNvSpPr>
          <p:nvPr>
            <p:ph type="body" sz="quarter" idx="12"/>
          </p:nvPr>
        </p:nvSpPr>
        <p:spPr/>
        <p:txBody>
          <a:bodyPr/>
          <a:lstStyle/>
          <a:p>
            <a:pPr algn="ctr"/>
            <a:r>
              <a:rPr lang="en-US" dirty="0" err="1"/>
              <a:t>Reliacin</a:t>
            </a:r>
            <a:r>
              <a:rPr lang="lt-LT" dirty="0"/>
              <a:t>ės DB privalumai</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pPr>
              <a:buFont typeface="+mj-lt"/>
              <a:buAutoNum type="arabicPeriod" startAt="3"/>
            </a:pPr>
            <a:r>
              <a:rPr lang="lt-LT" sz="1570" dirty="0"/>
              <a:t>„Join“ naudojimas</a:t>
            </a:r>
          </a:p>
          <a:p>
            <a:pPr>
              <a:buAutoNum type="arabicPeriod" startAt="3"/>
            </a:pPr>
            <a:r>
              <a:rPr lang="lt-LT" sz="1570" dirty="0"/>
              <a:t>Duomenų integralumas ir Daugybė įrankių duuomenų apdorojimui ir valdymui.</a:t>
            </a:r>
            <a:endParaRPr lang="en-US" sz="1570" dirty="0"/>
          </a:p>
          <a:p>
            <a:pPr>
              <a:buAutoNum type="arabicPeriod" startAt="3"/>
            </a:pPr>
            <a:r>
              <a:rPr lang="lt-LT" sz="1570" dirty="0"/>
              <a:t>Ryšiai tarp lentų (constrains)</a:t>
            </a:r>
            <a:endParaRPr lang="en-US" sz="1570" dirty="0"/>
          </a:p>
          <a:p>
            <a:pPr>
              <a:buAutoNum type="arabicPeriod" startAt="3"/>
            </a:pPr>
            <a:r>
              <a:rPr lang="lt-LT" sz="1570" dirty="0"/>
              <a:t>Neribotas indexavimas</a:t>
            </a:r>
            <a:r>
              <a:rPr lang="en-US" sz="1570" dirty="0"/>
              <a:t>. St</a:t>
            </a:r>
            <a:r>
              <a:rPr lang="lt-LT" sz="1570" dirty="0"/>
              <a:t>iprus</a:t>
            </a:r>
            <a:r>
              <a:rPr lang="en-US" sz="1570" dirty="0"/>
              <a:t> SQL.</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417166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6937C8-37DE-4C19-8111-428DD1E1818A}" type="slidenum">
              <a:rPr lang="en-GB" smtClean="0"/>
              <a:pPr/>
              <a:t>9</a:t>
            </a:fld>
            <a:endParaRPr lang="en-GB"/>
          </a:p>
        </p:txBody>
      </p:sp>
      <p:sp>
        <p:nvSpPr>
          <p:cNvPr id="3" name="Text Placeholder 2"/>
          <p:cNvSpPr>
            <a:spLocks noGrp="1"/>
          </p:cNvSpPr>
          <p:nvPr>
            <p:ph type="body" sz="quarter" idx="12"/>
          </p:nvPr>
        </p:nvSpPr>
        <p:spPr/>
        <p:txBody>
          <a:bodyPr/>
          <a:lstStyle/>
          <a:p>
            <a:pPr algn="ctr"/>
            <a:r>
              <a:rPr lang="en-US" dirty="0" err="1"/>
              <a:t>Reliacin</a:t>
            </a:r>
            <a:r>
              <a:rPr lang="lt-LT" dirty="0"/>
              <a:t>ės DB minusai</a:t>
            </a:r>
            <a:endParaRPr lang="en-GB" dirty="0"/>
          </a:p>
          <a:p>
            <a:endParaRPr lang="en-GB" dirty="0"/>
          </a:p>
        </p:txBody>
      </p:sp>
      <p:sp>
        <p:nvSpPr>
          <p:cNvPr id="4" name="Title 3"/>
          <p:cNvSpPr>
            <a:spLocks noGrp="1"/>
          </p:cNvSpPr>
          <p:nvPr>
            <p:ph type="title"/>
          </p:nvPr>
        </p:nvSpPr>
        <p:spPr/>
        <p:txBody>
          <a:bodyPr/>
          <a:lstStyle/>
          <a:p>
            <a:pPr algn="ctr"/>
            <a:r>
              <a:rPr lang="en-US" dirty="0" err="1">
                <a:solidFill>
                  <a:schemeClr val="accent6"/>
                </a:solidFill>
              </a:rPr>
              <a:t>Pagrindiniai</a:t>
            </a:r>
            <a:r>
              <a:rPr lang="en-US" dirty="0">
                <a:solidFill>
                  <a:schemeClr val="accent6"/>
                </a:solidFill>
              </a:rPr>
              <a:t> </a:t>
            </a:r>
            <a:r>
              <a:rPr lang="en-US" dirty="0" err="1">
                <a:solidFill>
                  <a:schemeClr val="accent6"/>
                </a:solidFill>
              </a:rPr>
              <a:t>skirtumai</a:t>
            </a:r>
            <a:endParaRPr lang="en-GB" dirty="0"/>
          </a:p>
        </p:txBody>
      </p:sp>
      <p:sp>
        <p:nvSpPr>
          <p:cNvPr id="5" name="Inhaltsplatzhalter 1"/>
          <p:cNvSpPr txBox="1">
            <a:spLocks/>
          </p:cNvSpPr>
          <p:nvPr/>
        </p:nvSpPr>
        <p:spPr>
          <a:xfrm>
            <a:off x="1736349" y="2305447"/>
            <a:ext cx="8479154" cy="4168497"/>
          </a:xfrm>
          <a:prstGeom prst="rect">
            <a:avLst/>
          </a:prstGeom>
        </p:spPr>
        <p:txBody>
          <a:bodyPr/>
          <a:lstStyle>
            <a:lvl1pPr marL="342900" indent="-342900" algn="l" rtl="0" eaLnBrk="1" fontAlgn="base" hangingPunct="1">
              <a:spcBef>
                <a:spcPct val="20000"/>
              </a:spcBef>
              <a:spcAft>
                <a:spcPct val="0"/>
              </a:spcAft>
              <a:buFont typeface="MetaPlusLF" pitchFamily="2" charset="0"/>
              <a:buAutoNum type="arabicPeriod"/>
              <a:defRPr sz="1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MetaPlusLF"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MetaPlusLF" pitchFamily="34" charset="0"/>
              <a:buChar char="•"/>
              <a:defRPr sz="2000" kern="1200">
                <a:solidFill>
                  <a:schemeClr val="tx1"/>
                </a:solidFill>
                <a:latin typeface="+mn-lt"/>
                <a:ea typeface="+mn-ea"/>
                <a:cs typeface="+mn-cs"/>
              </a:defRPr>
            </a:lvl9pPr>
          </a:lstStyle>
          <a:p>
            <a:pPr marL="0" indent="0">
              <a:buNone/>
            </a:pPr>
            <a:r>
              <a:rPr lang="en-US" sz="1570" b="1" dirty="0"/>
              <a:t>			</a:t>
            </a:r>
          </a:p>
          <a:p>
            <a:r>
              <a:rPr lang="en-US" sz="1570" dirty="0"/>
              <a:t>Relational Databases do not scale out horizontally very well (concurrency and data size), only vertically, (unless you use </a:t>
            </a:r>
            <a:r>
              <a:rPr lang="en-US" sz="1570" dirty="0" err="1"/>
              <a:t>sharding</a:t>
            </a:r>
            <a:r>
              <a:rPr lang="en-US" sz="1570" dirty="0"/>
              <a:t>).</a:t>
            </a:r>
          </a:p>
          <a:p>
            <a:r>
              <a:rPr lang="en-US" sz="1570" dirty="0"/>
              <a:t>Data is normalized, meaning lots of joins, which affects speed.</a:t>
            </a:r>
          </a:p>
          <a:p>
            <a:r>
              <a:rPr lang="en-US" sz="1570" dirty="0"/>
              <a:t>They have problems working with semi-structured data.</a:t>
            </a:r>
          </a:p>
          <a:p>
            <a:pPr marL="0" indent="0">
              <a:buNone/>
            </a:pPr>
            <a:endParaRPr lang="lt-LT" sz="1570" dirty="0"/>
          </a:p>
          <a:p>
            <a:pPr>
              <a:buFont typeface="+mj-lt"/>
              <a:buAutoNum type="arabicPeriod"/>
            </a:pPr>
            <a:endParaRPr lang="lt-LT" sz="1570" dirty="0"/>
          </a:p>
          <a:p>
            <a:endParaRPr lang="de-DE" sz="1570" dirty="0"/>
          </a:p>
          <a:p>
            <a:endParaRPr lang="de-DE" sz="1570" dirty="0"/>
          </a:p>
        </p:txBody>
      </p:sp>
    </p:spTree>
    <p:extLst>
      <p:ext uri="{BB962C8B-B14F-4D97-AF65-F5344CB8AC3E}">
        <p14:creationId xmlns:p14="http://schemas.microsoft.com/office/powerpoint/2010/main" val="3710995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gt;&#10;    &lt;TableOfContents&gt;&#10;      &lt;Id&gt;61a8f83e-402f-4603-a8f6-ece4b2aedc9b&lt;/Id&gt;&#10;      &lt;IdName&gt;Agenda&lt;/IdName&gt;&#10;      &lt;Label&gt;&amp;lt;translate&amp;gt;Ribbon.New.TableOfContent&amp;lt;/translate&amp;gt;&lt;/Label&gt;&#10;      &lt;ImageMso&gt;FileNew&lt;/ImageMso&gt;&#10;      &lt;Image&gt;&lt;/Image&gt;&#10;      &lt;ShowToc&gt;true&lt;/ShowToc&gt;&#10;      &lt;Layout&gt;Title Subtitle and Content&lt;/Layout&gt;&#10;      &lt;TableOfContentsTitle&gt;Agenda&lt;/TableOfContentsTitle&gt;&#10;      &lt;Insert&gt;Presentation Title&lt;/Insert&gt;&#10;      &lt;InsertRelativePosition&gt;After&lt;/InsertRelativePosition&gt;&#10;      &lt;Level1&gt;Chapter Title&lt;/Level1&gt;&#10;      &lt;Level2&gt;&lt;/Level2&gt;&#10;      &lt;Level3&gt;&lt;/Level3&gt;&#10;      &lt;Level4&gt;&lt;/Level4&gt;&#10;      &lt;Level5&gt;&lt;/Level5&gt;&#10;      &lt;ShowPositionIndicatorSlides&gt;true&lt;/ShowPositionIndicatorSlides&gt;&#10;      &lt;UseSeparatePositionIndicatorSlides&gt;false&lt;/UseSeparatePositionIndicatorSlides&gt;&#10;      &lt;PositionIndicatorSlidesLayout&gt;&lt;/PositionIndicatorSlidesLayout&gt;&#10;      &lt;PositionIndicatorSlidesTitle&gt;&lt;/PositionIndicatorSlidesTitle&gt;&#10;      &lt;PositionIndicatorSlidesInsertRelativePosition&gt;Before&lt;/PositionIndicatorSlidesInsertRelativePosition&gt;&#10;      &lt;PositionIndicatorSlidesLevel1&gt;Chapter Title&lt;/PositionIndicatorSlidesLevel1&gt;&#10;      &lt;PositionIndicatorSlidesLevel2&gt;&lt;/PositionIndicatorSlidesLevel2&gt;&#10;      &lt;PositionIndicatorSlidesLevel3&gt;&lt;/PositionIndicatorSlidesLevel3&gt;&#10;      &lt;PositionIndicatorSlidesLevel4&gt;&lt;/PositionIndicatorSlidesLevel4&gt;&#10;      &lt;IsSelected&gt;false&lt;/IsSelected&gt;&#10;      &lt;IsExpanded&gt;false&lt;/IsExpanded&gt;&#10;    &lt;/TableOfContents&gt;&#10;  &lt;/TableOfContentsCollection&gt;&#10;  &lt;ThemeDefinition&gt;&#10;    &lt;DefaultThemeDefinition&gt;%Themes%\Festo 16x9.optp&lt;/DefaultThemeDefinition&gt;&#10;    &lt;PresentationThemeDefinition&gt;%Themes%\Festo 16x9.optp&lt;/PresentationThemeDefinition&gt;&#10;    &lt;SlideThemeDefinition&gt;%Themes%\Festo 16x9.optp&lt;/SlideThemeDefinition&gt;&#10;    &lt;ObjectThemeDefinition&gt;%Themes%\Festo 16x9.optp&lt;/ObjectThemeDefinition&gt;&#10;  &lt;/ThemeDefinition&gt;&#10;  &lt;MasterProperties&gt;&#10;    &lt;MasterProperty Id=&quot;2004112217333376588294&quot;&gt;&#10;      &lt;Fields&gt;&#10;        &lt;Field Id=&quot;2014070911013459735899&quot; ShowField=&quot;false&quot; /&gt;&#10;        &lt;Field Id=&quot;2011973463486587459834&quot; ShowField=&quot;true&quot; /&gt;&#10;        &lt;Field Id=&quot;2011349845823498345623&quot; ShowField=&quot;true&quot; /&gt;&#10;        &lt;Field Id=&quot;2014070910523459735899&quot; ShowField=&quot;false&quot; /&gt;&#10;        &lt;Field Id=&quot;2010032915520270663768&quot; ShowField=&quot;true&quot; /&gt;&#10;        &lt;Field Id=&quot;2014070910553459735899&quot; ShowField=&quot;false&quot; /&gt;&#10;        &lt;Field Id=&quot;2014070910500270663768&quot; ShowField=&quot;true&quot; /&gt;&#10;        &lt;Field Id=&quot;2014070910573459735899&quot; ShowField=&quot;false&quot; /&gt;&#10;        &lt;Field Id=&quot;2014070910318498756646&quot; ShowField=&quot;true&quot; /&gt;&#10;        &lt;Field Id=&quot;2011982347978498756646&quot; ShowField=&quot;true&quot; /&gt;&#10;        &lt;Field Id=&quot;2014070912413459735899&quot; ShowField=&quot;false&quot; /&gt;&#10;        &lt;Field Id=&quot;2010030416385012448864&quot; ShowField=&quot;false&quot; /&gt;&#10;        &lt;Field Id=&quot;2011239034983459735876&quot; ShowField=&quot;false&quot; /&gt;&#10;        &lt;Field Id=&quot;2013040434983459735876&quot; ShowField=&quot;false&quot; /&gt;&#10;        &lt;Field Id=&quot;2004111209284731179378&quot; ShowField=&quot;false&quot; /&gt;&#10;        &lt;Field Id=&quot;2004112217261556206966&quot; ShowField=&quot;false&quot; /&gt;&#10;        &lt;Field Id=&quot;2005040809241304770672&quot; ShowField=&quot;false&quot; /&gt;&#10;        &lt;Field Id=&quot;2013040434983459735899&quot; ShowField=&quot;false&quot; /&gt;&#10;        &lt;Field Id=&quot;2006083110591114259288&quot; ShowField=&quot;false&quot; /&gt;&#10;      &lt;/Fields&gt;&#10;    &lt;/MasterProperty&gt;&#10;  &lt;/MasterProperties&gt;&#10;  &lt;ContentItems&gt;&#10;    &lt;ContentItem Language=&quot;2057&quot; IsDefault=&quot;false&quot;&gt;&#10;      &lt;File HasContent=&quot;false&quot; LinkToLanguage=&quot;&quot; /&gt;&#10;    &lt;/ContentItem&gt;&#10;    &lt;ContentItem Language=&quot;1031&quot; IsDefault=&quot;true&quot;&gt;&#10;      &lt;File HasContent=&quot;true&quot; LinkToLanguage=&quot;&quot; /&gt;&#10;    &lt;/ContentItem&gt;&#10;  &lt;/ContentItems&gt;&#10;&lt;/MasterTemplateConfiguration&gt;"/>
  <p:tag name="OFFICEATWORKPOWERPOINTMASTERTEMPLATEID" val="Festo 16x9"/>
  <p:tag name="OAWWIZARDSTEPS" val="0|1|4"/>
  <p:tag name="ZOAWLANGID" val="2057"/>
  <p:tag name="OAWDOCPROPSOURCE" val="&lt;DocProps&gt;&lt;DocProp UID=&quot;2002122011014149059130932&quot; EntryUID=&quot;2011120516130832736690&quot;&gt;&lt;Field Name=&quot;IDName&quot; Value=&quot;Festo AG &amp;amp; Co. KG, Esslingen&quot;/&gt;&lt;Field Name=&quot;Organisation&quot; Value=&quot;Festo AG &amp;amp; Co. KG&quot;/&gt;&lt;Field Name=&quot;Department&quot; Value=&quot;&quot;/&gt;&lt;Field Name=&quot;Address1&quot; Value=&quot;&quot;/&gt;&lt;Field Name=&quot;Address2&quot; Value=&quot;&quot;/&gt;&lt;Field Name=&quot;Address3&quot; Value=&quot;&quot;/&gt;&lt;Field Name=&quot;Address4&quot; Value=&quot;&quot;/&gt;&lt;Field Name=&quot;Address5&quot; Value=&quot;&quot;/&gt;&lt;Field Name=&quot;Address6&quot; Value=&quot;&quot;/&gt;&lt;Field Name=&quot;Telefon&quot; Value=&quot;+49 711 347&quot;/&gt;&lt;Field Name=&quot;Fax&quot; Value=&quot;+49 711 347&quot;/&gt;&lt;Field Name=&quot;Country&quot; Value=&quot;GERMANY&quot;/&gt;&lt;Field Name=&quot;Email&quot; Value=&quot;&quot;/&gt;&lt;Field Name=&quot;Internet&quot; Value=&quot;www.festo.com&quot;/&gt;&lt;Field Name=&quot;City&quot; Value=&quot;&quot;/&gt;&lt;Field Name=&quot;Footer1&quot; Value=&quot;&quot;/&gt;&lt;Field Name=&quot;Footer2&quot; Value=&quot;&quot;/&gt;&lt;Field Name=&quot;Footer3&quot; Value=&quot;&quot;/&gt;&lt;Field Name=&quot;Footer4&quot; Value=&quot;&quot;/&gt;&lt;Field Name=&quot;Footer5&quot; Value=&quot;&quot;/&gt;&lt;Field Name=&quot;WdA4LogoColorPortrait&quot; Value=&quot;%Logos%\Wd_A4_Portrait_Festo_Color.2100.750.jpg&quot;/&gt;&lt;Field Name=&quot;WdA4LogoBlackWhitePortrait&quot; Value=&quot;%Logos%\Wd_A4_Portrait_Festo_BW.2100.750.jpg&quot;/&gt;&lt;Field Name=&quot;WdA4LogoColorQuer&quot; Value=&quot;%Logos%\Wd_A4_Portrait_Festo_Color.2100.750.jpg&quot;/&gt;&lt;Field Name=&quot;WdA4LogoBlackWhiteQuer&quot; Value=&quot;%Logos%\Wd_A4_Portrait_Festo_BW.2100.750.jpg&quot;/&gt;&lt;Field Name=&quot;WdLetterLogoColorPortrait&quot; Value=&quot;%Logos%\Wd_A4_Portrait_Festo_LowRes_Color.2100.750.jpg&quot;/&gt;&lt;Field Name=&quot;WdLetterLogoBlackWhitePortrait&quot; Value=&quot;%Logos%\Wd_A4_Portrait_Festo_LowRes_BW.2100.750.jpg&quot;/&gt;&lt;Field Name=&quot;WdLetterLogoColorQuer&quot; Value=&quot;%Logos%\Wd_A4_Portrait_Festo_Color.2100.750.jpg&quot;/&gt;&lt;Field Name=&quot;WdLetterLogoBlackWhiteQuer&quot; Value=&quot;%Logos%\Wd_A4_Portrait_Festo_BW.2100.750.jpg&quot;/&gt;&lt;Field Name=&quot;OlLogoSignature&quot; Value=&quot;%Logos%\Ol_Logo_ExampleCorporaton.jpg&quot;/&gt;&lt;Field Name=&quot;PpThemesDefault&quot; Value=&quot;%Themes%\Accounting.thmx&quot;/&gt;&lt;Field Name=&quot;PpThemesPresentation&quot; Value=&quot;%Themes%\Sales.thmx|%Themes%\Sales_2.thmx|%Themes%\Sales_3.thmx;%Themes%\Accounting.thmx;%Themes%\Finance.thmx;%Themes%\HR.thmx;%Themes%\IT.thmx;%Themes%\Legal.thmx;%Themes%\Marketing.thmx;%Themes%\Production.thmx;%Themes%\RD.thmx;%Themes%\Legal.thmx&quot;/&gt;&lt;Field Name=&quot;PpThemesSlide&quot; Value=&quot;%Themes%\Sales.thmx|%Themes%\Sales_2.thmx|%Themes%\Sales_3.thmx;%Themes%\Accounting.thmx;%Themes%\Finance.thmx;%Themes%\HR.thmx;%Themes%\IT.thmx;%Themes%\Legal.thmx;%Themes%\Marketing.thmx;%Themes%\Production.thmx;%Themes%\RD.thmx;%Themes%\Legal.thmx&quot;/&gt;&lt;Field Name=&quot;PpThemesObject&quot; Value=&quot;%Themes%\Sales.thmx|%Themes%\Sales_2.thmx|%Themes%\Sales_3.thmx;%Themes%\Accounting.thmx;%Themes%\Finance.thmx;%Themes%\HR.thmx;%Themes%\IT.thmx;%Themes%\Legal.thmx;%Themes%\Marketing.thmx;%Themes%\Production.thmx;%Themes%\RD.thmx;%Themes%\Legal.thmx&quot;/&gt;&lt;Field Name=&quot;PpLogoTitleSlides169&quot; Value=&quot;%Logos%\PP_TitleSlide169_ExampleCorporation.png&quot;/&gt;&lt;Field Name=&quot;PpLogoContentSlides169&quot; Value=&quot;%Logos%\PP_ContentSlide169_ExampleCorporation.png&quot;/&gt;&lt;Field Name=&quot;Rechtsform1&quot; Value=&quot;Legal form:&quot;/&gt;&lt;Field Name=&quot;Rechtsform2&quot; Value=&quot;Limited partnership&quot;/&gt;&lt;Field Name=&quot;Rechtsform3&quot; Value=&quot;Registerred office: Esslingen a. N.&quot;/&gt;&lt;Field Name=&quot;Rechtsform4&quot; Value=&quot;Register court Stuttgart&quot;/&gt;&lt;Field Name=&quot;Rechtsform5&quot; Value=&quot;COR 211583&quot;/&gt;&lt;Field Name=&quot;Rechtsform6&quot; Value=&quot;Value added tax id. number:&quot;/&gt;&lt;Field Name=&quot;Rechtsform7&quot; Value=&quot;DE 145 339 206&quot;/&gt;&lt;Field Name=&quot;Rechtsform8&quot; Value=&quot;.&quot;/&gt;&lt;Field Name=&quot;Rechtsform9&quot; Value=&quot;&quot;/&gt;&lt;Field Name=&quot;Rechtsform10&quot; Value=&quot;General partner:&quot;/&gt;&lt;Field Name=&quot;Rechtsform11&quot; Value=&quot;Festo Management&quot;/&gt;&lt;Field Name=&quot;Rechtsform12&quot; Value=&quot;Aktiengesellschaft&quot;/&gt;&lt;Field Name=&quot;Rechtsform13&quot; Value=&quot;Registered office: Vienna/Austria&quot;/&gt;&lt;Field Name=&quot;Rechtsform14&quot; Value=&quot;Commercial registered court:&quot;/&gt;&lt;Field Name=&quot;Rechtsform15&quot; Value=&quot;Commercial court Vienna&quot;/&gt;&lt;Field Name=&quot;Rechtsform16&quot; Value=&quot;COR FN 303027 d&quot;/&gt;&lt;Field Name=&quot;Rechtsform17&quot; Value=&quot;Board of Director:&quot;/&gt;&lt;Field Name=&quot;Rechtsform18&quot; Value=&quot;Dipl.-Kfm. Alfred Goll&quot;/&gt;&lt;Field Name=&quot;Rechtsform19&quot; Value=&quot;Dr. Claus Jessen&quot;/&gt;&lt;Field Name=&quot;Rechtsform20&quot; Value=&quot;Dr. Ansgar Kriwet&quot;/&gt;&lt;Field Name=&quot;Rechtsform21&quot; Value=&quot;Dipl.-Kfm. Michael Mölleken&quot;/&gt;&lt;Field Name=&quot;Rechtsform22&quot; Value=&quot;Dr. Eberhard Veit (Chairman)&quot;/&gt;&lt;Field Name=&quot;Rechtsform23&quot; Value=&quot;Chairman of the Supervisory Board:&quot;/&gt;&lt;Field Name=&quot;Rechtsform24&quot; Value=&quot;Prof. Dr.-Ing. Dr.-Ing. E.h. Klaus Wucherer&quot;/&gt;&lt;Field Name=&quot;Rechtsform25&quot; Value=&quot;&quot;/&gt;&lt;Field Name=&quot;Rechtsform26&quot; Value=&quot;Bank details:&quot;/&gt;&lt;Field Name=&quot;Rechtsform27&quot; Value=&quot;Deutsche Bank AG, Esslingen&quot;/&gt;&lt;Field Name=&quot;Rechtsform28&quot; Value=&quot;(Bank code 611 700 76) 0 105 544&quot;/&gt;&lt;Field Name=&quot;Rechtsform29&quot; Value=&quot;SWIFT/BIC: DEUTDESS611&quot;/&gt;&lt;Field Name=&quot;Rechtsform30&quot; Value=&quot;IBAN: DE58 6117 0076 0010 5544 00&quot;/&gt;&lt;Field Name=&quot;BUKRS&quot; Value=&quot;0001&quot;/&gt;&lt;Field Name=&quot;Data_UID&quot; Value=&quot;2011120516130832736690&quot;/&gt;&lt;Field Name=&quot;Field_Name&quot; Value=&quot;Rechtsform17&quot;/&gt;&lt;Field Name=&quot;Field_UID&quot; Value=&quot;2011120515433562213375&quot;/&gt;&lt;Field Name=&quot;ML_LCID&quot; Value=&quot;2057&quot;/&gt;&lt;Field Name=&quot;ML_Value&quot; Value=&quot;Board of Director:&quot;/&gt;&lt;/DocProp&gt;&lt;DocProp UID=&quot;2006040509495284662868&quot; EntryUID=&quot;2003121817293296325874&quot;&gt;&lt;Field Name=&quot;IDName&quot; Value=&quot;(None)&quot;/&gt;&lt;/DocProp&gt;&lt;DocProp UID=&quot;200212191811121321310321301031x&quot; EntryUID=&quot;2003121817293296325874&quot;&gt;&lt;Field Name=&quot;IDName&quot; Value=&quot;(None)&quot;/&gt;&lt;/DocProp&gt;&lt;DocProp UID=&quot;2002122010583847234010578&quot; EntryUID=&quot;2003121817293296325874&quot;&gt;&lt;Field Name=&quot;IDName&quot; Value=&quot;(None)&quot;/&gt;&lt;/DocProp&gt;&lt;DocProp UID=&quot;2003061115381095709037&quot; EntryUID=&quot;2003121817293296325874&quot;&gt;&lt;Field Name=&quot;IDName&quot; Value=&quot;(None)&quot;/&gt;&lt;/DocProp&gt;&lt;DocProp UID=&quot;2004112217333376588294&quot; EntryUID=&quot;2004123010144120300001&quot;&gt;&lt;Field UID=&quot;2011973463486587459834&quot; Name=&quot;PresentationTitle&quot; Value=&quot;&quot;/&gt;&lt;Field UID=&quot;2011349845823498345623&quot; Name=&quot;PresentationSubTitle&quot; Value=&quot;&quot;/&gt;&lt;Field UID=&quot;2010032915520270663768&quot; Name=&quot;DocumentCreatedDate&quot; Value=&quot;&quot;/&gt;&lt;Field UID=&quot;2014070910500270663768&quot; Name=&quot;DocumentModifiedDate&quot; Value=&quot;&quot;/&gt;&lt;Field UID=&quot;2014070910318498756646&quot; Name=&quot;Status&quot; Value=&quot;&quot;/&gt;&lt;Field UID=&quot;2011982347978498756646&quot; Name=&quot;Classification&quot; Value=&quot;&quot;/&gt;&lt;/DocProp&gt;&lt;/DocProps&gt;&#10;"/>
  <p:tag name="OFFICEATWORKPRESENTATIONPROJECTID" val="festo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MasterProperty(&quot;Contactperson&quot;,&quot;Department&quot;) &amp; &quot;\&quot; &amp; MasterProperty(&quot;Contactperson&quot;,&quot;Displayname&quot;)]]"/>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10;Second level&#10;Third level&#10;Fourth level&#10;Fifth level"/>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MasterProperty(&quot;CustomField&quot;,&quot;PresentationTitle&quot;)]]&#10;"/>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Click to edit Master title style"/>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Click icon to add picture"/>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DocumentCreatedDate&quot;)=&quot;&quot;,&quot;&quot;,Translate(&quot;Doc.PPT.Created&quot;) &amp; &quot; &quot; &amp; MasterProperty(&quot;CustomField&quot;, &quot;DocumentCreatedDate&quot;))]]"/>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Click to edit Master text styles"/>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DocumentModifiedDate&quot;)=&quot;&quot;,&quot;&quot;,Translate(&quot;Doc.PPT.Modified&quot;) &amp; &quot; &quot; &amp; MasterProperty(&quot;CustomField&quot;, &quot;DocumentModifiedDate&quot;))]]"/>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Status&quot;)=&quot;&quot;,&quot;&quot;,Translate(&quot;Doc.PPT.Status&quot;) &amp; &quot; &quot; &amp; MasterProperty(&quot;CustomField&quot;, &quot;Status&quot;))]]"/>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IF(MasterProperty(&quot;CustomField&quot;, &quot;Classification&quot;)=&quot;&quot;,&quot;&quot;,Translate(&quot;Doc.PPT.Classification&quot;) &amp; &quot; &quot; &amp; MasterProperty(&quot;CustomField&quot;, &quot;Classification&quot;))]]"/>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Untertitel"/>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
</p:tagLst>
</file>

<file path=ppt/theme/theme1.xml><?xml version="1.0" encoding="utf-8"?>
<a:theme xmlns:a="http://schemas.openxmlformats.org/drawingml/2006/main" name="Festo 16x9">
  <a:themeElements>
    <a:clrScheme name="Festo Colors">
      <a:dk1>
        <a:srgbClr val="000000"/>
      </a:dk1>
      <a:lt1>
        <a:srgbClr val="FFFFFF"/>
      </a:lt1>
      <a:dk2>
        <a:srgbClr val="000000"/>
      </a:dk2>
      <a:lt2>
        <a:srgbClr val="FFFFFF"/>
      </a:lt2>
      <a:accent1>
        <a:srgbClr val="DCEBF6"/>
      </a:accent1>
      <a:accent2>
        <a:srgbClr val="CACCCC"/>
      </a:accent2>
      <a:accent3>
        <a:srgbClr val="969A9A"/>
      </a:accent3>
      <a:accent4>
        <a:srgbClr val="626666"/>
      </a:accent4>
      <a:accent5>
        <a:srgbClr val="000000"/>
      </a:accent5>
      <a:accent6>
        <a:srgbClr val="0091DC"/>
      </a:accent6>
      <a:hlink>
        <a:srgbClr val="000000"/>
      </a:hlink>
      <a:folHlink>
        <a:srgbClr val="969A9A"/>
      </a:folHlink>
    </a:clrScheme>
    <a:fontScheme name="MetaPlusLF">
      <a:majorFont>
        <a:latin typeface="MetaPlusLF"/>
        <a:ea typeface=""/>
        <a:cs typeface=""/>
      </a:majorFont>
      <a:minorFont>
        <a:latin typeface="MetaPlusL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dirty="0">
            <a:latin typeface="+mn-lt"/>
          </a:defRPr>
        </a:defPPr>
      </a:lstStyle>
    </a:txDef>
  </a:objectDefaults>
  <a:extraClrSchemeLst/>
  <a:extLst>
    <a:ext uri="{05A4C25C-085E-4340-85A3-A5531E510DB2}">
      <thm15:themeFamily xmlns:thm15="http://schemas.microsoft.com/office/thememl/2012/main" name="Presentation2" id="{48AB805A-B7D9-4918-9C4D-3D2E1FD8C3C0}" vid="{317E3317-7B68-429C-A78C-BDFA171B7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Festo 16x9</Template>
  <TotalTime>1430</TotalTime>
  <Words>192</Words>
  <Application>Microsoft Office PowerPoint</Application>
  <PresentationFormat>Custom</PresentationFormat>
  <Paragraphs>173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MetaPlusLF</vt:lpstr>
      <vt:lpstr>Verdana</vt:lpstr>
      <vt:lpstr>Festo 16x9</vt:lpstr>
      <vt:lpstr>Skirtingos DB</vt:lpstr>
      <vt:lpstr>Pasaulinės tendencijos</vt:lpstr>
      <vt:lpstr>Reliacinės DB</vt:lpstr>
      <vt:lpstr>Reliacinės DB</vt:lpstr>
      <vt:lpstr>NoSQL DB</vt:lpstr>
      <vt:lpstr>NoSQL DB</vt:lpstr>
      <vt:lpstr>Pagrindiniai skirtumai</vt:lpstr>
      <vt:lpstr>Pagrindiniai skirtumai</vt:lpstr>
      <vt:lpstr>Pagrindiniai skirtumai</vt:lpstr>
      <vt:lpstr>Pagrindiniai skirtumai</vt:lpstr>
      <vt:lpstr>Pagrindiniai skirtumai</vt:lpstr>
      <vt:lpstr>Pagrindiniai skirtumai</vt:lpstr>
      <vt:lpstr>Pagrindiniai skirtumai</vt:lpstr>
      <vt:lpstr>Reliacinės DB</vt:lpstr>
      <vt:lpstr>NoSQL DB</vt:lpstr>
      <vt:lpstr>NoSQL DB</vt:lpstr>
      <vt:lpstr>SQL Test</vt:lpstr>
      <vt:lpstr>LinQ</vt:lpstr>
      <vt:lpstr>MongoQ</vt:lpstr>
      <vt:lpstr>Ačiū</vt:lpstr>
    </vt:vector>
  </TitlesOfParts>
  <Company>officeatwork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Rudeiciukas, Marius</dc:creator>
  <cp:lastModifiedBy>Rudeiciukas, Marius</cp:lastModifiedBy>
  <cp:revision>7</cp:revision>
  <dcterms:created xsi:type="dcterms:W3CDTF">2018-11-27T07:15:53Z</dcterms:created>
  <dcterms:modified xsi:type="dcterms:W3CDTF">2018-11-28T07:06:25Z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ign">
    <vt:lpwstr>lt0mrrd</vt:lpwstr>
  </property>
  <property fmtid="{D5CDD505-2E9C-101B-9397-08002B2CF9AE}" pid="3" name="AuthorName">
    <vt:lpwstr>Marius Rudeiciukas</vt:lpwstr>
  </property>
  <property fmtid="{D5CDD505-2E9C-101B-9397-08002B2CF9AE}" pid="4" name="AuthorDept">
    <vt:lpwstr>SG-KIDN</vt:lpwstr>
  </property>
  <property fmtid="{D5CDD505-2E9C-101B-9397-08002B2CF9AE}" pid="5" name="Title">
    <vt:lpwstr/>
  </property>
  <property fmtid="{D5CDD505-2E9C-101B-9397-08002B2CF9AE}" pid="6" name="FooterLanguage">
    <vt:lpwstr>en</vt:lpwstr>
  </property>
  <property fmtid="{D5CDD505-2E9C-101B-9397-08002B2CF9AE}" pid="7" name="Created">
    <vt:lpwstr/>
  </property>
  <property fmtid="{D5CDD505-2E9C-101B-9397-08002B2CF9AE}" pid="8" name="Modified">
    <vt:lpwstr/>
  </property>
  <property fmtid="{D5CDD505-2E9C-101B-9397-08002B2CF9AE}" pid="9" name="ModifiedBySign">
    <vt:lpwstr/>
  </property>
  <property fmtid="{D5CDD505-2E9C-101B-9397-08002B2CF9AE}" pid="10" name="Status">
    <vt:lpwstr>0</vt:lpwstr>
  </property>
  <property fmtid="{D5CDD505-2E9C-101B-9397-08002B2CF9AE}" pid="11" name="Security">
    <vt:lpwstr>0</vt:lpwstr>
  </property>
  <property fmtid="{D5CDD505-2E9C-101B-9397-08002B2CF9AE}" pid="12" name="SlideNumbers">
    <vt:lpwstr>True</vt:lpwstr>
  </property>
</Properties>
</file>