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60" r:id="rId2"/>
    <p:sldId id="259" r:id="rId3"/>
    <p:sldId id="271" r:id="rId4"/>
    <p:sldId id="286" r:id="rId5"/>
    <p:sldId id="287" r:id="rId6"/>
    <p:sldId id="288" r:id="rId7"/>
    <p:sldId id="289" r:id="rId8"/>
    <p:sldId id="290" r:id="rId9"/>
    <p:sldId id="291" r:id="rId10"/>
    <p:sldId id="292" r:id="rId11"/>
    <p:sldId id="294" r:id="rId12"/>
    <p:sldId id="296" r:id="rId13"/>
    <p:sldId id="297" r:id="rId14"/>
    <p:sldId id="267" r:id="rId15"/>
  </p:sldIdLst>
  <p:sldSz cx="11950700" cy="6729413"/>
  <p:notesSz cx="6858000" cy="9144000"/>
  <p:custDataLst>
    <p:tags r:id="rId18"/>
  </p:custDataLst>
  <p:defaultTextStyle>
    <a:defPPr>
      <a:defRPr lang="de-DE"/>
    </a:defPPr>
    <a:lvl1pPr marL="0" algn="l" defTabSz="1195487" rtl="0" eaLnBrk="1" latinLnBrk="0" hangingPunct="1">
      <a:defRPr sz="2353" kern="1200">
        <a:solidFill>
          <a:schemeClr val="tx1"/>
        </a:solidFill>
        <a:latin typeface="+mn-lt"/>
        <a:ea typeface="+mn-ea"/>
        <a:cs typeface="+mn-cs"/>
      </a:defRPr>
    </a:lvl1pPr>
    <a:lvl2pPr marL="597743" algn="l" defTabSz="1195487" rtl="0" eaLnBrk="1" latinLnBrk="0" hangingPunct="1">
      <a:defRPr sz="2353" kern="1200">
        <a:solidFill>
          <a:schemeClr val="tx1"/>
        </a:solidFill>
        <a:latin typeface="+mn-lt"/>
        <a:ea typeface="+mn-ea"/>
        <a:cs typeface="+mn-cs"/>
      </a:defRPr>
    </a:lvl2pPr>
    <a:lvl3pPr marL="1195487" algn="l" defTabSz="1195487" rtl="0" eaLnBrk="1" latinLnBrk="0" hangingPunct="1">
      <a:defRPr sz="2353" kern="1200">
        <a:solidFill>
          <a:schemeClr val="tx1"/>
        </a:solidFill>
        <a:latin typeface="+mn-lt"/>
        <a:ea typeface="+mn-ea"/>
        <a:cs typeface="+mn-cs"/>
      </a:defRPr>
    </a:lvl3pPr>
    <a:lvl4pPr marL="1793230" algn="l" defTabSz="1195487" rtl="0" eaLnBrk="1" latinLnBrk="0" hangingPunct="1">
      <a:defRPr sz="2353" kern="1200">
        <a:solidFill>
          <a:schemeClr val="tx1"/>
        </a:solidFill>
        <a:latin typeface="+mn-lt"/>
        <a:ea typeface="+mn-ea"/>
        <a:cs typeface="+mn-cs"/>
      </a:defRPr>
    </a:lvl4pPr>
    <a:lvl5pPr marL="2390973" algn="l" defTabSz="1195487" rtl="0" eaLnBrk="1" latinLnBrk="0" hangingPunct="1">
      <a:defRPr sz="2353" kern="1200">
        <a:solidFill>
          <a:schemeClr val="tx1"/>
        </a:solidFill>
        <a:latin typeface="+mn-lt"/>
        <a:ea typeface="+mn-ea"/>
        <a:cs typeface="+mn-cs"/>
      </a:defRPr>
    </a:lvl5pPr>
    <a:lvl6pPr marL="2988716" algn="l" defTabSz="1195487" rtl="0" eaLnBrk="1" latinLnBrk="0" hangingPunct="1">
      <a:defRPr sz="2353" kern="1200">
        <a:solidFill>
          <a:schemeClr val="tx1"/>
        </a:solidFill>
        <a:latin typeface="+mn-lt"/>
        <a:ea typeface="+mn-ea"/>
        <a:cs typeface="+mn-cs"/>
      </a:defRPr>
    </a:lvl6pPr>
    <a:lvl7pPr marL="3586460" algn="l" defTabSz="1195487" rtl="0" eaLnBrk="1" latinLnBrk="0" hangingPunct="1">
      <a:defRPr sz="2353" kern="1200">
        <a:solidFill>
          <a:schemeClr val="tx1"/>
        </a:solidFill>
        <a:latin typeface="+mn-lt"/>
        <a:ea typeface="+mn-ea"/>
        <a:cs typeface="+mn-cs"/>
      </a:defRPr>
    </a:lvl7pPr>
    <a:lvl8pPr marL="4184203" algn="l" defTabSz="1195487" rtl="0" eaLnBrk="1" latinLnBrk="0" hangingPunct="1">
      <a:defRPr sz="2353" kern="1200">
        <a:solidFill>
          <a:schemeClr val="tx1"/>
        </a:solidFill>
        <a:latin typeface="+mn-lt"/>
        <a:ea typeface="+mn-ea"/>
        <a:cs typeface="+mn-cs"/>
      </a:defRPr>
    </a:lvl8pPr>
    <a:lvl9pPr marL="4781946" algn="l" defTabSz="1195487" rtl="0" eaLnBrk="1" latinLnBrk="0" hangingPunct="1">
      <a:defRPr sz="2353"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3A8DE7-5E8A-416B-9E9A-A6FE0329681C}">
          <p14:sldIdLst>
            <p14:sldId id="260"/>
            <p14:sldId id="259"/>
            <p14:sldId id="271"/>
            <p14:sldId id="286"/>
            <p14:sldId id="287"/>
            <p14:sldId id="288"/>
            <p14:sldId id="289"/>
            <p14:sldId id="290"/>
            <p14:sldId id="291"/>
            <p14:sldId id="292"/>
            <p14:sldId id="294"/>
            <p14:sldId id="296"/>
            <p14:sldId id="297"/>
            <p14:sldId id="267"/>
          </p14:sldIdLst>
        </p14:section>
      </p14:sectionLst>
    </p:ext>
    <p:ext uri="{EFAFB233-063F-42B5-8137-9DF3F51BA10A}">
      <p15:sldGuideLst xmlns:p15="http://schemas.microsoft.com/office/powerpoint/2012/main">
        <p15:guide id="1" orient="horz" pos="2120" userDrawn="1">
          <p15:clr>
            <a:srgbClr val="A4A3A4"/>
          </p15:clr>
        </p15:guide>
        <p15:guide id="2" pos="37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p:scale>
          <a:sx n="95" d="100"/>
          <a:sy n="95" d="100"/>
        </p:scale>
        <p:origin x="1206" y="558"/>
      </p:cViewPr>
      <p:guideLst>
        <p:guide orient="horz" pos="2120"/>
        <p:guide pos="37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65E9F6-3DCE-458E-88F4-FD64C3EBBC26}" type="datetimeFigureOut">
              <a:rPr lang="en-GB" smtClean="0"/>
              <a:t>04/12/2018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2A2B44-81A9-4E30-AA33-AADB2C47BDDB}" type="slidenum">
              <a:rPr lang="en-GB" smtClean="0"/>
              <a:t>‹#›</a:t>
            </a:fld>
            <a:endParaRPr lang="en-GB" dirty="0"/>
          </a:p>
        </p:txBody>
      </p:sp>
    </p:spTree>
    <p:extLst>
      <p:ext uri="{BB962C8B-B14F-4D97-AF65-F5344CB8AC3E}">
        <p14:creationId xmlns:p14="http://schemas.microsoft.com/office/powerpoint/2010/main" val="840790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4AF59-3B09-4652-9A0C-D0E6476654FE}" type="datetimeFigureOut">
              <a:rPr lang="en-GB" smtClean="0"/>
              <a:t>04/12/2018</a:t>
            </a:fld>
            <a:endParaRPr lang="en-GB" dirty="0"/>
          </a:p>
        </p:txBody>
      </p:sp>
      <p:sp>
        <p:nvSpPr>
          <p:cNvPr id="4" name="Slide Image Placeholder 3"/>
          <p:cNvSpPr>
            <a:spLocks noGrp="1" noRot="1" noChangeAspect="1"/>
          </p:cNvSpPr>
          <p:nvPr>
            <p:ph type="sldImg" idx="2"/>
          </p:nvPr>
        </p:nvSpPr>
        <p:spPr>
          <a:xfrm>
            <a:off x="688975" y="1143000"/>
            <a:ext cx="54800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CB2C-3E4C-4F9D-B619-B033CE6E0A1E}" type="slidenum">
              <a:rPr lang="en-GB" smtClean="0"/>
              <a:t>‹#›</a:t>
            </a:fld>
            <a:endParaRPr lang="en-GB" dirty="0"/>
          </a:p>
        </p:txBody>
      </p:sp>
    </p:spTree>
    <p:extLst>
      <p:ext uri="{BB962C8B-B14F-4D97-AF65-F5344CB8AC3E}">
        <p14:creationId xmlns:p14="http://schemas.microsoft.com/office/powerpoint/2010/main" val="2157545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Master" Target="../slideMasters/slideMaster1.xml"/><Relationship Id="rId5" Type="http://schemas.openxmlformats.org/officeDocument/2006/relationships/tags" Target="../tags/tag41.xml"/><Relationship Id="rId4" Type="http://schemas.openxmlformats.org/officeDocument/2006/relationships/tags" Target="../tags/tag4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7" name="Textplatzhalter 9"/>
          <p:cNvSpPr>
            <a:spLocks noGrp="1"/>
          </p:cNvSpPr>
          <p:nvPr>
            <p:ph type="body" sz="quarter" idx="12" hasCustomPrompt="1"/>
            <p:custDataLst>
              <p:tags r:id="rId1"/>
            </p:custDataLst>
          </p:nvPr>
        </p:nvSpPr>
        <p:spPr>
          <a:xfrm>
            <a:off x="252002" y="2068514"/>
            <a:ext cx="11447875" cy="431800"/>
          </a:xfrm>
          <a:prstGeom prst="rect">
            <a:avLst/>
          </a:prstGeom>
        </p:spPr>
        <p:txBody>
          <a:bodyPr lIns="0" tIns="0" rIns="0" bIns="0"/>
          <a:lstStyle>
            <a:lvl1pPr marL="0" indent="0">
              <a:buNone/>
              <a:defRPr sz="1600" b="1" u="none"/>
            </a:lvl1pPr>
          </a:lstStyle>
          <a:p>
            <a:pPr lvl="0"/>
            <a:r>
              <a:rPr lang="en-GB" dirty="0" err="1"/>
              <a:t>Untertitel</a:t>
            </a:r>
            <a:endParaRPr lang="en-GB" dirty="0"/>
          </a:p>
        </p:txBody>
      </p:sp>
      <p:sp>
        <p:nvSpPr>
          <p:cNvPr id="4" name="Textfeld 3"/>
          <p:cNvSpPr txBox="1"/>
          <p:nvPr>
            <p:custDataLst>
              <p:tags r:id="rId2"/>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8" name="Title 1"/>
          <p:cNvSpPr>
            <a:spLocks noGrp="1"/>
          </p:cNvSpPr>
          <p:nvPr>
            <p:ph type="title"/>
          </p:nvPr>
        </p:nvSpPr>
        <p:spPr>
          <a:xfrm>
            <a:off x="252000" y="1566000"/>
            <a:ext cx="11448000" cy="504000"/>
          </a:xfrm>
          <a:prstGeom prst="rect">
            <a:avLst/>
          </a:prstGeom>
        </p:spPr>
        <p:txBody>
          <a:bodyPr lIns="0" tIns="0" rIns="0" bIns="0"/>
          <a:lstStyle>
            <a:lvl1pPr>
              <a:lnSpc>
                <a:spcPts val="2100"/>
              </a:lnSpc>
              <a:spcBef>
                <a:spcPts val="504"/>
              </a:spcBef>
              <a:defRPr/>
            </a:lvl1pPr>
          </a:lstStyle>
          <a:p>
            <a:r>
              <a:rPr lang="en-US"/>
              <a:t>Click to edit Master title style</a:t>
            </a:r>
            <a:endParaRPr lang="en-GB" dirty="0"/>
          </a:p>
        </p:txBody>
      </p:sp>
    </p:spTree>
    <p:extLst>
      <p:ext uri="{BB962C8B-B14F-4D97-AF65-F5344CB8AC3E}">
        <p14:creationId xmlns:p14="http://schemas.microsoft.com/office/powerpoint/2010/main" val="1683533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edia top 2 Columns below">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a:xfrm>
            <a:off x="250828" y="5272918"/>
            <a:ext cx="11449049" cy="320686"/>
          </a:xfrm>
          <a:prstGeom prst="rect">
            <a:avLst/>
          </a:prstGeom>
        </p:spPr>
        <p:txBody>
          <a:bodyPr lIns="0" tIns="0" rIns="0" bIns="0" anchor="b"/>
          <a:lstStyle>
            <a:lvl1pPr algn="l">
              <a:defRPr sz="2100" b="1"/>
            </a:lvl1pPr>
          </a:lstStyle>
          <a:p>
            <a:r>
              <a:rPr lang="en-US"/>
              <a:t>Click to edit Master title style</a:t>
            </a:r>
            <a:endParaRPr lang="en-GB" dirty="0"/>
          </a:p>
        </p:txBody>
      </p:sp>
      <p:sp>
        <p:nvSpPr>
          <p:cNvPr id="3" name="Bildplatzhalter 2"/>
          <p:cNvSpPr>
            <a:spLocks noGrp="1"/>
          </p:cNvSpPr>
          <p:nvPr>
            <p:ph type="pic" idx="1"/>
            <p:custDataLst>
              <p:tags r:id="rId2"/>
            </p:custDataLst>
          </p:nvPr>
        </p:nvSpPr>
        <p:spPr>
          <a:xfrm>
            <a:off x="250825" y="1565277"/>
            <a:ext cx="11449050" cy="3644240"/>
          </a:xfrm>
          <a:prstGeom prst="rect">
            <a:avLst/>
          </a:prstGeom>
        </p:spPr>
        <p:txBody>
          <a:bodyPr lIns="0" tIns="0" rIns="0" bIns="0" rtlCol="0">
            <a:noAutofit/>
          </a:bodyPr>
          <a:lstStyle>
            <a:lvl1pPr marL="0" indent="0">
              <a:buNone/>
              <a:defRPr sz="1600"/>
            </a:lvl1pPr>
            <a:lvl2pPr marL="457159" indent="0">
              <a:buNone/>
              <a:defRPr sz="2799"/>
            </a:lvl2pPr>
            <a:lvl3pPr marL="914316" indent="0">
              <a:buNone/>
              <a:defRPr sz="2399"/>
            </a:lvl3pPr>
            <a:lvl4pPr marL="1371475" indent="0">
              <a:buNone/>
              <a:defRPr sz="2000"/>
            </a:lvl4pPr>
            <a:lvl5pPr marL="1828634" indent="0">
              <a:buNone/>
              <a:defRPr sz="2000"/>
            </a:lvl5pPr>
            <a:lvl6pPr marL="2285793" indent="0">
              <a:buNone/>
              <a:defRPr sz="2000"/>
            </a:lvl6pPr>
            <a:lvl7pPr marL="2742950" indent="0">
              <a:buNone/>
              <a:defRPr sz="2000"/>
            </a:lvl7pPr>
            <a:lvl8pPr marL="3200109" indent="0">
              <a:buNone/>
              <a:defRPr sz="2000"/>
            </a:lvl8pPr>
            <a:lvl9pPr marL="3657268" indent="0">
              <a:buNone/>
              <a:defRPr sz="2000"/>
            </a:lvl9pPr>
          </a:lstStyle>
          <a:p>
            <a:pPr lvl="0"/>
            <a:r>
              <a:rPr lang="en-US" noProof="0"/>
              <a:t>Click icon to add picture</a:t>
            </a:r>
            <a:endParaRPr lang="en-GB" noProof="0" dirty="0"/>
          </a:p>
        </p:txBody>
      </p:sp>
      <p:sp>
        <p:nvSpPr>
          <p:cNvPr id="4" name="Textplatzhalter 3"/>
          <p:cNvSpPr>
            <a:spLocks noGrp="1"/>
          </p:cNvSpPr>
          <p:nvPr>
            <p:ph type="body" sz="half" idx="2"/>
            <p:custDataLst>
              <p:tags r:id="rId3"/>
            </p:custDataLst>
          </p:nvPr>
        </p:nvSpPr>
        <p:spPr>
          <a:xfrm>
            <a:off x="250825" y="5657007"/>
            <a:ext cx="5616575" cy="840632"/>
          </a:xfrm>
          <a:prstGeom prst="rect">
            <a:avLst/>
          </a:prstGeom>
        </p:spPr>
        <p:txBody>
          <a:bodyPr lIns="0" tIns="0" rIns="0" bIns="0"/>
          <a:lstStyle>
            <a:lvl1pPr marL="0" indent="0">
              <a:lnSpc>
                <a:spcPts val="1900"/>
              </a:lnSpc>
              <a:buNone/>
              <a:defRPr sz="1600"/>
            </a:lvl1pPr>
            <a:lvl2pPr marL="457159" indent="0">
              <a:buNone/>
              <a:defRPr sz="1200"/>
            </a:lvl2pPr>
            <a:lvl3pPr marL="914316" indent="0">
              <a:buNone/>
              <a:defRPr sz="1000"/>
            </a:lvl3pPr>
            <a:lvl4pPr marL="1371475" indent="0">
              <a:buNone/>
              <a:defRPr sz="900"/>
            </a:lvl4pPr>
            <a:lvl5pPr marL="1828634" indent="0">
              <a:buNone/>
              <a:defRPr sz="900"/>
            </a:lvl5pPr>
            <a:lvl6pPr marL="2285793" indent="0">
              <a:buNone/>
              <a:defRPr sz="900"/>
            </a:lvl6pPr>
            <a:lvl7pPr marL="2742950" indent="0">
              <a:buNone/>
              <a:defRPr sz="900"/>
            </a:lvl7pPr>
            <a:lvl8pPr marL="3200109" indent="0">
              <a:buNone/>
              <a:defRPr sz="900"/>
            </a:lvl8pPr>
            <a:lvl9pPr marL="3657268" indent="0">
              <a:buNone/>
              <a:defRPr sz="900"/>
            </a:lvl9pPr>
          </a:lstStyle>
          <a:p>
            <a:pPr lvl="0"/>
            <a:r>
              <a:rPr lang="en-US"/>
              <a:t>Edit Master text styles</a:t>
            </a:r>
          </a:p>
        </p:txBody>
      </p:sp>
      <p:sp>
        <p:nvSpPr>
          <p:cNvPr id="7" name="Textfeld 6"/>
          <p:cNvSpPr txBox="1"/>
          <p:nvPr>
            <p:custDataLst>
              <p:tags r:id="rId4"/>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8" name="Textplatzhalter 3"/>
          <p:cNvSpPr>
            <a:spLocks noGrp="1"/>
          </p:cNvSpPr>
          <p:nvPr>
            <p:ph type="body" sz="half" idx="10"/>
            <p:custDataLst>
              <p:tags r:id="rId5"/>
            </p:custDataLst>
          </p:nvPr>
        </p:nvSpPr>
        <p:spPr>
          <a:xfrm>
            <a:off x="6078488" y="5657005"/>
            <a:ext cx="5616575" cy="840633"/>
          </a:xfrm>
          <a:prstGeom prst="rect">
            <a:avLst/>
          </a:prstGeom>
        </p:spPr>
        <p:txBody>
          <a:bodyPr lIns="0" tIns="0" rIns="0" bIns="0"/>
          <a:lstStyle>
            <a:lvl1pPr marL="0" indent="0">
              <a:lnSpc>
                <a:spcPts val="1900"/>
              </a:lnSpc>
              <a:buNone/>
              <a:defRPr sz="1600"/>
            </a:lvl1pPr>
            <a:lvl2pPr marL="457159" indent="0">
              <a:buNone/>
              <a:defRPr sz="1200"/>
            </a:lvl2pPr>
            <a:lvl3pPr marL="914316" indent="0">
              <a:buNone/>
              <a:defRPr sz="1000"/>
            </a:lvl3pPr>
            <a:lvl4pPr marL="1371475" indent="0">
              <a:buNone/>
              <a:defRPr sz="900"/>
            </a:lvl4pPr>
            <a:lvl5pPr marL="1828634" indent="0">
              <a:buNone/>
              <a:defRPr sz="900"/>
            </a:lvl5pPr>
            <a:lvl6pPr marL="2285793" indent="0">
              <a:buNone/>
              <a:defRPr sz="900"/>
            </a:lvl6pPr>
            <a:lvl7pPr marL="2742950" indent="0">
              <a:buNone/>
              <a:defRPr sz="900"/>
            </a:lvl7pPr>
            <a:lvl8pPr marL="3200109" indent="0">
              <a:buNone/>
              <a:defRPr sz="900"/>
            </a:lvl8pPr>
            <a:lvl9pPr marL="3657268" indent="0">
              <a:buNone/>
              <a:defRPr sz="900"/>
            </a:lvl9pPr>
          </a:lstStyle>
          <a:p>
            <a:pPr lvl="0"/>
            <a:r>
              <a:rPr lang="en-US"/>
              <a:t>Edit Master text styles</a:t>
            </a:r>
          </a:p>
        </p:txBody>
      </p:sp>
    </p:spTree>
    <p:extLst>
      <p:ext uri="{BB962C8B-B14F-4D97-AF65-F5344CB8AC3E}">
        <p14:creationId xmlns:p14="http://schemas.microsoft.com/office/powerpoint/2010/main" val="307334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ference Lines">
    <p:spTree>
      <p:nvGrpSpPr>
        <p:cNvPr id="1" name=""/>
        <p:cNvGrpSpPr/>
        <p:nvPr/>
      </p:nvGrpSpPr>
      <p:grpSpPr>
        <a:xfrm>
          <a:off x="0" y="0"/>
          <a:ext cx="0" cy="0"/>
          <a:chOff x="0" y="0"/>
          <a:chExt cx="0" cy="0"/>
        </a:xfrm>
      </p:grpSpPr>
      <p:sp>
        <p:nvSpPr>
          <p:cNvPr id="4" name="Textfeld 3"/>
          <p:cNvSpPr txBox="1"/>
          <p:nvPr>
            <p:custDataLst>
              <p:tags r:id="rId1"/>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cxnSp>
        <p:nvCxnSpPr>
          <p:cNvPr id="3" name="Gerader Verbinder 2"/>
          <p:cNvCxnSpPr/>
          <p:nvPr/>
        </p:nvCxnSpPr>
        <p:spPr>
          <a:xfrm>
            <a:off x="250825" y="1"/>
            <a:ext cx="0" cy="67294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3960000" y="1"/>
            <a:ext cx="0" cy="67294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Gerader Verbinder 9"/>
          <p:cNvCxnSpPr/>
          <p:nvPr/>
        </p:nvCxnSpPr>
        <p:spPr>
          <a:xfrm>
            <a:off x="4175126" y="1"/>
            <a:ext cx="0" cy="67294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5867400" y="1"/>
            <a:ext cx="0" cy="67294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6086476" y="1"/>
            <a:ext cx="0" cy="67294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7775574" y="1"/>
            <a:ext cx="0" cy="67294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7992000" y="1"/>
            <a:ext cx="0" cy="67294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flipH="1">
            <a:off x="2" y="1565276"/>
            <a:ext cx="1195070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flipH="1">
            <a:off x="2" y="2068513"/>
            <a:ext cx="1195070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flipH="1">
            <a:off x="-1" y="2500313"/>
            <a:ext cx="1195070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flipH="1">
            <a:off x="-1" y="4408488"/>
            <a:ext cx="1195070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flipH="1">
            <a:off x="-1" y="4660900"/>
            <a:ext cx="1195070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flipH="1">
            <a:off x="-1" y="6497638"/>
            <a:ext cx="1195070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a:off x="11699875" y="1"/>
            <a:ext cx="0" cy="67294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00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9" name="Inhaltsplatzhalter 8"/>
          <p:cNvSpPr>
            <a:spLocks noGrp="1"/>
          </p:cNvSpPr>
          <p:nvPr>
            <p:ph sz="quarter" idx="12"/>
            <p:custDataLst>
              <p:tags r:id="rId1"/>
            </p:custDataLst>
          </p:nvPr>
        </p:nvSpPr>
        <p:spPr>
          <a:xfrm>
            <a:off x="252415" y="2500313"/>
            <a:ext cx="11447462" cy="3997325"/>
          </a:xfrm>
          <a:prstGeom prst="rect">
            <a:avLst/>
          </a:prstGeom>
        </p:spPr>
        <p:txBody>
          <a:bodyPr lIns="0" tIns="0" rIns="0" bIns="0"/>
          <a:lstStyle>
            <a:lvl1pPr marL="0" indent="0">
              <a:lnSpc>
                <a:spcPts val="1900"/>
              </a:lnSpc>
              <a:buNone/>
              <a:defRPr/>
            </a:lvl1pPr>
            <a:lvl2pPr>
              <a:lnSpc>
                <a:spcPts val="1900"/>
              </a:lnSpc>
              <a:defRPr/>
            </a:lvl2pPr>
            <a:lvl3pPr>
              <a:lnSpc>
                <a:spcPts val="1900"/>
              </a:lnSpc>
              <a:defRPr/>
            </a:lvl3pPr>
            <a:lvl4pPr>
              <a:lnSpc>
                <a:spcPts val="1900"/>
              </a:lnSpc>
              <a:defRPr/>
            </a:lvl4pPr>
            <a:lvl5pPr>
              <a:lnSpc>
                <a:spcPts val="19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platzhalter 9"/>
          <p:cNvSpPr>
            <a:spLocks noGrp="1"/>
          </p:cNvSpPr>
          <p:nvPr>
            <p:ph type="body" sz="quarter" idx="13" hasCustomPrompt="1"/>
            <p:custDataLst>
              <p:tags r:id="rId2"/>
            </p:custDataLst>
          </p:nvPr>
        </p:nvSpPr>
        <p:spPr>
          <a:xfrm>
            <a:off x="252002" y="2068514"/>
            <a:ext cx="11447875" cy="431800"/>
          </a:xfrm>
          <a:prstGeom prst="rect">
            <a:avLst/>
          </a:prstGeom>
        </p:spPr>
        <p:txBody>
          <a:bodyPr lIns="0" tIns="0" rIns="0" bIns="0"/>
          <a:lstStyle>
            <a:lvl1pPr marL="0" indent="0">
              <a:buNone/>
              <a:defRPr sz="1600" b="1" u="none"/>
            </a:lvl1pPr>
          </a:lstStyle>
          <a:p>
            <a:pPr lvl="0"/>
            <a:r>
              <a:rPr lang="en-GB" dirty="0" err="1"/>
              <a:t>Untertitel</a:t>
            </a:r>
            <a:endParaRPr lang="en-GB" dirty="0"/>
          </a:p>
        </p:txBody>
      </p:sp>
      <p:sp>
        <p:nvSpPr>
          <p:cNvPr id="5" name="Textfeld 4"/>
          <p:cNvSpPr txBox="1"/>
          <p:nvPr>
            <p:custDataLst>
              <p:tags r:id="rId3"/>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6" name="Title 1"/>
          <p:cNvSpPr>
            <a:spLocks noGrp="1"/>
          </p:cNvSpPr>
          <p:nvPr>
            <p:ph type="title"/>
            <p:custDataLst>
              <p:tags r:id="rId4"/>
            </p:custDataLst>
          </p:nvPr>
        </p:nvSpPr>
        <p:spPr>
          <a:xfrm>
            <a:off x="252000" y="1566000"/>
            <a:ext cx="11448000" cy="504000"/>
          </a:xfrm>
          <a:prstGeom prst="rect">
            <a:avLst/>
          </a:prstGeom>
        </p:spPr>
        <p:txBody>
          <a:bodyPr lIns="0" tIns="0" rIns="0" bIns="0"/>
          <a:lstStyle>
            <a:lvl1pPr>
              <a:lnSpc>
                <a:spcPts val="2100"/>
              </a:lnSpc>
              <a:spcBef>
                <a:spcPts val="504"/>
              </a:spcBef>
              <a:defRPr/>
            </a:lvl1pPr>
          </a:lstStyle>
          <a:p>
            <a:r>
              <a:rPr lang="en-US"/>
              <a:t>Click to edit Master title style</a:t>
            </a:r>
            <a:endParaRPr lang="en-GB" dirty="0"/>
          </a:p>
        </p:txBody>
      </p:sp>
    </p:spTree>
    <p:extLst>
      <p:ext uri="{BB962C8B-B14F-4D97-AF65-F5344CB8AC3E}">
        <p14:creationId xmlns:p14="http://schemas.microsoft.com/office/powerpoint/2010/main" val="1642964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4" name="Inhaltsplatzhalter 3"/>
          <p:cNvSpPr>
            <a:spLocks noGrp="1"/>
          </p:cNvSpPr>
          <p:nvPr>
            <p:ph sz="half" idx="2"/>
            <p:custDataLst>
              <p:tags r:id="rId1"/>
            </p:custDataLst>
          </p:nvPr>
        </p:nvSpPr>
        <p:spPr>
          <a:xfrm>
            <a:off x="259755" y="2068513"/>
            <a:ext cx="5616575" cy="4429125"/>
          </a:xfrm>
          <a:prstGeom prst="rect">
            <a:avLst/>
          </a:prstGeom>
        </p:spPr>
        <p:txBody>
          <a:bodyPr lIns="0" tIns="0" rIns="0" bIns="0"/>
          <a:lstStyle>
            <a:lvl1pPr marL="0" indent="0">
              <a:lnSpc>
                <a:spcPts val="1900"/>
              </a:lnSpc>
              <a:buNone/>
              <a:defRPr sz="1600"/>
            </a:lvl1pPr>
            <a:lvl2pPr>
              <a:lnSpc>
                <a:spcPts val="1900"/>
              </a:lnSpc>
              <a:defRPr sz="1600"/>
            </a:lvl2pPr>
            <a:lvl3pPr>
              <a:lnSpc>
                <a:spcPts val="1900"/>
              </a:lnSpc>
              <a:defRPr sz="1600"/>
            </a:lvl3pPr>
            <a:lvl4pPr>
              <a:lnSpc>
                <a:spcPts val="1900"/>
              </a:lnSpc>
              <a:defRPr sz="1600"/>
            </a:lvl4pPr>
            <a:lvl5pPr>
              <a:lnSpc>
                <a:spcPts val="1900"/>
              </a:lnSpc>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Inhaltsplatzhalter 3"/>
          <p:cNvSpPr>
            <a:spLocks noGrp="1"/>
          </p:cNvSpPr>
          <p:nvPr>
            <p:ph sz="half" idx="14"/>
            <p:custDataLst>
              <p:tags r:id="rId2"/>
            </p:custDataLst>
          </p:nvPr>
        </p:nvSpPr>
        <p:spPr>
          <a:xfrm>
            <a:off x="6083300" y="2068514"/>
            <a:ext cx="5616575" cy="4429126"/>
          </a:xfrm>
          <a:prstGeom prst="rect">
            <a:avLst/>
          </a:prstGeom>
        </p:spPr>
        <p:txBody>
          <a:bodyPr lIns="0" tIns="0" rIns="0" bIns="0"/>
          <a:lstStyle>
            <a:lvl1pPr marL="0" indent="0">
              <a:lnSpc>
                <a:spcPts val="1900"/>
              </a:lnSpc>
              <a:buNone/>
              <a:defRPr sz="1600"/>
            </a:lvl1pPr>
            <a:lvl2pPr>
              <a:lnSpc>
                <a:spcPts val="1900"/>
              </a:lnSpc>
              <a:defRPr sz="1600"/>
            </a:lvl2pPr>
            <a:lvl3pPr>
              <a:lnSpc>
                <a:spcPts val="1900"/>
              </a:lnSpc>
              <a:defRPr sz="1600"/>
            </a:lvl3pPr>
            <a:lvl4pPr>
              <a:lnSpc>
                <a:spcPts val="1900"/>
              </a:lnSpc>
              <a:defRPr sz="1600"/>
            </a:lvl4pPr>
            <a:lvl5pPr>
              <a:lnSpc>
                <a:spcPts val="1900"/>
              </a:lnSpc>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feld 6"/>
          <p:cNvSpPr txBox="1"/>
          <p:nvPr>
            <p:custDataLst>
              <p:tags r:id="rId3"/>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6" name="Title 1"/>
          <p:cNvSpPr>
            <a:spLocks noGrp="1"/>
          </p:cNvSpPr>
          <p:nvPr>
            <p:ph type="title"/>
            <p:custDataLst>
              <p:tags r:id="rId4"/>
            </p:custDataLst>
          </p:nvPr>
        </p:nvSpPr>
        <p:spPr>
          <a:xfrm>
            <a:off x="252000" y="1566000"/>
            <a:ext cx="11448000" cy="504000"/>
          </a:xfrm>
          <a:prstGeom prst="rect">
            <a:avLst/>
          </a:prstGeom>
        </p:spPr>
        <p:txBody>
          <a:bodyPr lIns="0" tIns="0" rIns="0" bIns="0"/>
          <a:lstStyle>
            <a:lvl1pPr>
              <a:lnSpc>
                <a:spcPts val="2100"/>
              </a:lnSpc>
              <a:spcBef>
                <a:spcPts val="504"/>
              </a:spcBef>
              <a:defRPr/>
            </a:lvl1pPr>
          </a:lstStyle>
          <a:p>
            <a:r>
              <a:rPr lang="en-US"/>
              <a:t>Click to edit Master title style</a:t>
            </a:r>
            <a:endParaRPr lang="en-GB" dirty="0"/>
          </a:p>
        </p:txBody>
      </p:sp>
    </p:spTree>
    <p:extLst>
      <p:ext uri="{BB962C8B-B14F-4D97-AF65-F5344CB8AC3E}">
        <p14:creationId xmlns:p14="http://schemas.microsoft.com/office/powerpoint/2010/main" val="327237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4" name="Textfeld 6"/>
          <p:cNvSpPr txBox="1"/>
          <p:nvPr userDrawn="1">
            <p:custDataLst>
              <p:tags r:id="rId1"/>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6" name="Content Placeholder 5"/>
          <p:cNvSpPr>
            <a:spLocks noGrp="1"/>
          </p:cNvSpPr>
          <p:nvPr>
            <p:ph sz="quarter" idx="12"/>
            <p:custDataLst>
              <p:tags r:id="rId2"/>
            </p:custDataLst>
          </p:nvPr>
        </p:nvSpPr>
        <p:spPr>
          <a:xfrm>
            <a:off x="259200" y="2068513"/>
            <a:ext cx="3664800" cy="4428000"/>
          </a:xfrm>
          <a:prstGeom prst="rect">
            <a:avLst/>
          </a:prstGeo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5"/>
          <p:cNvSpPr>
            <a:spLocks noGrp="1"/>
          </p:cNvSpPr>
          <p:nvPr>
            <p:ph sz="quarter" idx="13"/>
            <p:custDataLst>
              <p:tags r:id="rId3"/>
            </p:custDataLst>
          </p:nvPr>
        </p:nvSpPr>
        <p:spPr>
          <a:xfrm>
            <a:off x="4179600" y="2070000"/>
            <a:ext cx="3596400" cy="4428000"/>
          </a:xfrm>
          <a:prstGeom prst="rect">
            <a:avLst/>
          </a:prstGeo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5"/>
          <p:cNvSpPr>
            <a:spLocks noGrp="1"/>
          </p:cNvSpPr>
          <p:nvPr>
            <p:ph sz="quarter" idx="14"/>
            <p:custDataLst>
              <p:tags r:id="rId4"/>
            </p:custDataLst>
          </p:nvPr>
        </p:nvSpPr>
        <p:spPr>
          <a:xfrm>
            <a:off x="7992000" y="2070000"/>
            <a:ext cx="3708000" cy="4428000"/>
          </a:xfrm>
          <a:prstGeom prst="rect">
            <a:avLst/>
          </a:prstGeo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itle 1"/>
          <p:cNvSpPr>
            <a:spLocks noGrp="1"/>
          </p:cNvSpPr>
          <p:nvPr>
            <p:ph type="title"/>
            <p:custDataLst>
              <p:tags r:id="rId5"/>
            </p:custDataLst>
          </p:nvPr>
        </p:nvSpPr>
        <p:spPr>
          <a:xfrm>
            <a:off x="252000" y="1566000"/>
            <a:ext cx="11448000" cy="504000"/>
          </a:xfrm>
          <a:prstGeom prst="rect">
            <a:avLst/>
          </a:prstGeom>
        </p:spPr>
        <p:txBody>
          <a:bodyPr lIns="0" tIns="0" rIns="0" bIns="0"/>
          <a:lstStyle>
            <a:lvl1pPr>
              <a:lnSpc>
                <a:spcPts val="2100"/>
              </a:lnSpc>
              <a:spcBef>
                <a:spcPts val="504"/>
              </a:spcBef>
              <a:defRPr/>
            </a:lvl1pPr>
          </a:lstStyle>
          <a:p>
            <a:r>
              <a:rPr lang="en-US"/>
              <a:t>Click to edit Master title style</a:t>
            </a:r>
            <a:endParaRPr lang="en-GB" dirty="0"/>
          </a:p>
        </p:txBody>
      </p:sp>
    </p:spTree>
    <p:extLst>
      <p:ext uri="{BB962C8B-B14F-4D97-AF65-F5344CB8AC3E}">
        <p14:creationId xmlns:p14="http://schemas.microsoft.com/office/powerpoint/2010/main" val="3863845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sp>
        <p:nvSpPr>
          <p:cNvPr id="4" name="Textfeld 3"/>
          <p:cNvSpPr txBox="1"/>
          <p:nvPr>
            <p:custDataLst>
              <p:tags r:id="rId1"/>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5" name="Title 1"/>
          <p:cNvSpPr>
            <a:spLocks noGrp="1"/>
          </p:cNvSpPr>
          <p:nvPr>
            <p:ph type="title"/>
            <p:custDataLst>
              <p:tags r:id="rId2"/>
            </p:custDataLst>
          </p:nvPr>
        </p:nvSpPr>
        <p:spPr>
          <a:xfrm>
            <a:off x="252000" y="1566000"/>
            <a:ext cx="11448000" cy="504000"/>
          </a:xfrm>
          <a:prstGeom prst="rect">
            <a:avLst/>
          </a:prstGeom>
        </p:spPr>
        <p:txBody>
          <a:bodyPr lIns="0" tIns="0" rIns="0" bIns="0"/>
          <a:lstStyle>
            <a:lvl1pPr>
              <a:lnSpc>
                <a:spcPts val="2100"/>
              </a:lnSpc>
              <a:spcBef>
                <a:spcPts val="504"/>
              </a:spcBef>
              <a:defRPr/>
            </a:lvl1pPr>
          </a:lstStyle>
          <a:p>
            <a:r>
              <a:rPr lang="en-US"/>
              <a:t>Click to edit Master title style</a:t>
            </a:r>
            <a:endParaRPr lang="en-GB" dirty="0"/>
          </a:p>
        </p:txBody>
      </p:sp>
      <p:sp>
        <p:nvSpPr>
          <p:cNvPr id="3" name="Content Placeholder 2"/>
          <p:cNvSpPr>
            <a:spLocks noGrp="1"/>
          </p:cNvSpPr>
          <p:nvPr>
            <p:ph sz="quarter" idx="10"/>
            <p:custDataLst>
              <p:tags r:id="rId3"/>
            </p:custDataLst>
          </p:nvPr>
        </p:nvSpPr>
        <p:spPr>
          <a:xfrm>
            <a:off x="252413" y="2502000"/>
            <a:ext cx="11447462" cy="3996000"/>
          </a:xfrm>
          <a:prstGeom prst="rect">
            <a:avLst/>
          </a:prstGeom>
        </p:spPr>
        <p:txBody>
          <a:bodyPr lIns="0" tIns="0" rIns="0" bIns="0"/>
          <a:lstStyle>
            <a:lvl1pPr marL="0" indent="0">
              <a:buFontTx/>
              <a:buNone/>
              <a:defRPr>
                <a:solidFill>
                  <a:schemeClr val="accent2"/>
                </a:solidFill>
              </a:defRPr>
            </a:lvl1pPr>
            <a:lvl2pPr marL="0" indent="0">
              <a:buFontTx/>
              <a:buNone/>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43825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Inhaltsplatzhalter 3"/>
          <p:cNvSpPr>
            <a:spLocks noGrp="1"/>
          </p:cNvSpPr>
          <p:nvPr>
            <p:ph sz="half" idx="2"/>
            <p:custDataLst>
              <p:tags r:id="rId1"/>
            </p:custDataLst>
          </p:nvPr>
        </p:nvSpPr>
        <p:spPr>
          <a:xfrm>
            <a:off x="259755" y="2500313"/>
            <a:ext cx="5616575" cy="3997325"/>
          </a:xfrm>
          <a:prstGeom prst="rect">
            <a:avLst/>
          </a:prstGeom>
        </p:spPr>
        <p:txBody>
          <a:bodyPr lIns="0" tIns="0" rIns="0" bIns="0"/>
          <a:lstStyle>
            <a:lvl1pPr marL="0" indent="0">
              <a:lnSpc>
                <a:spcPts val="1900"/>
              </a:lnSpc>
              <a:buNone/>
              <a:defRPr sz="1600"/>
            </a:lvl1pPr>
            <a:lvl2pPr>
              <a:lnSpc>
                <a:spcPts val="1900"/>
              </a:lnSpc>
              <a:defRPr sz="1600"/>
            </a:lvl2pPr>
            <a:lvl3pPr>
              <a:lnSpc>
                <a:spcPts val="1900"/>
              </a:lnSpc>
              <a:defRPr sz="1600"/>
            </a:lvl3pPr>
            <a:lvl4pPr>
              <a:lnSpc>
                <a:spcPts val="1900"/>
              </a:lnSpc>
              <a:defRPr sz="1600"/>
            </a:lvl4pPr>
            <a:lvl5pPr>
              <a:lnSpc>
                <a:spcPts val="1900"/>
              </a:lnSpc>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platzhalter 9"/>
          <p:cNvSpPr>
            <a:spLocks noGrp="1"/>
          </p:cNvSpPr>
          <p:nvPr>
            <p:ph type="body" sz="quarter" idx="12" hasCustomPrompt="1"/>
            <p:custDataLst>
              <p:tags r:id="rId2"/>
            </p:custDataLst>
          </p:nvPr>
        </p:nvSpPr>
        <p:spPr>
          <a:xfrm>
            <a:off x="252002" y="2068562"/>
            <a:ext cx="5615401" cy="431751"/>
          </a:xfrm>
          <a:prstGeom prst="rect">
            <a:avLst/>
          </a:prstGeom>
        </p:spPr>
        <p:txBody>
          <a:bodyPr lIns="0" tIns="0" rIns="0" bIns="0"/>
          <a:lstStyle>
            <a:lvl1pPr marL="0" indent="0">
              <a:buNone/>
              <a:defRPr sz="1600" b="1" u="none"/>
            </a:lvl1pPr>
          </a:lstStyle>
          <a:p>
            <a:pPr lvl="0"/>
            <a:r>
              <a:rPr lang="en-GB" dirty="0" err="1"/>
              <a:t>Untertitel</a:t>
            </a:r>
            <a:endParaRPr lang="en-GB" dirty="0"/>
          </a:p>
        </p:txBody>
      </p:sp>
      <p:sp>
        <p:nvSpPr>
          <p:cNvPr id="12" name="Textplatzhalter 9"/>
          <p:cNvSpPr>
            <a:spLocks noGrp="1"/>
          </p:cNvSpPr>
          <p:nvPr>
            <p:ph type="body" sz="quarter" idx="13" hasCustomPrompt="1"/>
            <p:custDataLst>
              <p:tags r:id="rId3"/>
            </p:custDataLst>
          </p:nvPr>
        </p:nvSpPr>
        <p:spPr>
          <a:xfrm>
            <a:off x="6093999" y="2068562"/>
            <a:ext cx="5613630" cy="431751"/>
          </a:xfrm>
          <a:prstGeom prst="rect">
            <a:avLst/>
          </a:prstGeom>
        </p:spPr>
        <p:txBody>
          <a:bodyPr lIns="0" tIns="0" rIns="0" bIns="0"/>
          <a:lstStyle>
            <a:lvl1pPr marL="0" indent="0">
              <a:buNone/>
              <a:defRPr sz="1600" b="1" u="none"/>
            </a:lvl1pPr>
          </a:lstStyle>
          <a:p>
            <a:pPr lvl="0"/>
            <a:r>
              <a:rPr lang="en-GB" dirty="0" err="1"/>
              <a:t>Untertitel</a:t>
            </a:r>
            <a:endParaRPr lang="en-GB" dirty="0"/>
          </a:p>
        </p:txBody>
      </p:sp>
      <p:sp>
        <p:nvSpPr>
          <p:cNvPr id="13" name="Inhaltsplatzhalter 3"/>
          <p:cNvSpPr>
            <a:spLocks noGrp="1"/>
          </p:cNvSpPr>
          <p:nvPr>
            <p:ph sz="half" idx="14"/>
            <p:custDataLst>
              <p:tags r:id="rId4"/>
            </p:custDataLst>
          </p:nvPr>
        </p:nvSpPr>
        <p:spPr>
          <a:xfrm>
            <a:off x="6083302" y="2500313"/>
            <a:ext cx="5585678" cy="3997325"/>
          </a:xfrm>
          <a:prstGeom prst="rect">
            <a:avLst/>
          </a:prstGeom>
        </p:spPr>
        <p:txBody>
          <a:bodyPr lIns="0" tIns="0" rIns="0" bIns="0"/>
          <a:lstStyle>
            <a:lvl1pPr marL="0" indent="0">
              <a:lnSpc>
                <a:spcPts val="1900"/>
              </a:lnSpc>
              <a:buNone/>
              <a:defRPr sz="1600"/>
            </a:lvl1pPr>
            <a:lvl2pPr>
              <a:lnSpc>
                <a:spcPts val="1900"/>
              </a:lnSpc>
              <a:defRPr sz="1600"/>
            </a:lvl2pPr>
            <a:lvl3pPr>
              <a:lnSpc>
                <a:spcPts val="1900"/>
              </a:lnSpc>
              <a:defRPr sz="1600"/>
            </a:lvl3pPr>
            <a:lvl4pPr>
              <a:lnSpc>
                <a:spcPts val="1900"/>
              </a:lnSpc>
              <a:defRPr sz="1600"/>
            </a:lvl4pPr>
            <a:lvl5pPr>
              <a:lnSpc>
                <a:spcPts val="1900"/>
              </a:lnSpc>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feld 6"/>
          <p:cNvSpPr txBox="1"/>
          <p:nvPr>
            <p:custDataLst>
              <p:tags r:id="rId5"/>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8" name="Title 1"/>
          <p:cNvSpPr>
            <a:spLocks noGrp="1"/>
          </p:cNvSpPr>
          <p:nvPr>
            <p:ph type="title"/>
            <p:custDataLst>
              <p:tags r:id="rId6"/>
            </p:custDataLst>
          </p:nvPr>
        </p:nvSpPr>
        <p:spPr>
          <a:xfrm>
            <a:off x="252000" y="1566000"/>
            <a:ext cx="11448000" cy="504000"/>
          </a:xfrm>
          <a:prstGeom prst="rect">
            <a:avLst/>
          </a:prstGeom>
        </p:spPr>
        <p:txBody>
          <a:bodyPr lIns="0" tIns="0" rIns="0" bIns="0"/>
          <a:lstStyle>
            <a:lvl1pPr>
              <a:lnSpc>
                <a:spcPts val="2100"/>
              </a:lnSpc>
              <a:spcBef>
                <a:spcPts val="504"/>
              </a:spcBef>
              <a:defRPr/>
            </a:lvl1pPr>
          </a:lstStyle>
          <a:p>
            <a:r>
              <a:rPr lang="en-US"/>
              <a:t>Click to edit Master title style</a:t>
            </a:r>
            <a:endParaRPr lang="en-GB" dirty="0"/>
          </a:p>
        </p:txBody>
      </p:sp>
    </p:spTree>
    <p:extLst>
      <p:ext uri="{BB962C8B-B14F-4D97-AF65-F5344CB8AC3E}">
        <p14:creationId xmlns:p14="http://schemas.microsoft.com/office/powerpoint/2010/main" val="207762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feld 4"/>
          <p:cNvSpPr txBox="1"/>
          <p:nvPr>
            <p:custDataLst>
              <p:tags r:id="rId1"/>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4" name="Title 1"/>
          <p:cNvSpPr>
            <a:spLocks noGrp="1"/>
          </p:cNvSpPr>
          <p:nvPr>
            <p:ph type="title"/>
            <p:custDataLst>
              <p:tags r:id="rId2"/>
            </p:custDataLst>
          </p:nvPr>
        </p:nvSpPr>
        <p:spPr>
          <a:xfrm>
            <a:off x="252000" y="1566000"/>
            <a:ext cx="11448000" cy="504000"/>
          </a:xfrm>
          <a:prstGeom prst="rect">
            <a:avLst/>
          </a:prstGeom>
        </p:spPr>
        <p:txBody>
          <a:bodyPr lIns="0" tIns="0" rIns="0" bIns="0"/>
          <a:lstStyle>
            <a:lvl1pPr>
              <a:lnSpc>
                <a:spcPts val="2100"/>
              </a:lnSpc>
              <a:spcBef>
                <a:spcPts val="504"/>
              </a:spcBef>
              <a:defRPr/>
            </a:lvl1pPr>
          </a:lstStyle>
          <a:p>
            <a:r>
              <a:rPr lang="en-US"/>
              <a:t>Click to edit Master title style</a:t>
            </a:r>
            <a:endParaRPr lang="en-GB" dirty="0"/>
          </a:p>
        </p:txBody>
      </p:sp>
    </p:spTree>
    <p:extLst>
      <p:ext uri="{BB962C8B-B14F-4D97-AF65-F5344CB8AC3E}">
        <p14:creationId xmlns:p14="http://schemas.microsoft.com/office/powerpoint/2010/main" val="56542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Textfeld 4"/>
          <p:cNvSpPr txBox="1"/>
          <p:nvPr>
            <p:custDataLst>
              <p:tags r:id="rId1"/>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3" name="Media Placeholder 2"/>
          <p:cNvSpPr>
            <a:spLocks noGrp="1"/>
          </p:cNvSpPr>
          <p:nvPr>
            <p:ph type="media" sz="quarter" idx="12"/>
          </p:nvPr>
        </p:nvSpPr>
        <p:spPr>
          <a:xfrm>
            <a:off x="252413" y="2068513"/>
            <a:ext cx="11447462" cy="4429125"/>
          </a:xfrm>
          <a:prstGeom prst="rect">
            <a:avLst/>
          </a:prstGeom>
        </p:spPr>
        <p:txBody>
          <a:bodyPr/>
          <a:lstStyle/>
          <a:p>
            <a:r>
              <a:rPr lang="en-US"/>
              <a:t>Click icon to add media</a:t>
            </a:r>
            <a:endParaRPr lang="en-GB"/>
          </a:p>
        </p:txBody>
      </p:sp>
      <p:sp>
        <p:nvSpPr>
          <p:cNvPr id="6" name="Title 1"/>
          <p:cNvSpPr>
            <a:spLocks noGrp="1"/>
          </p:cNvSpPr>
          <p:nvPr>
            <p:ph type="title"/>
            <p:custDataLst>
              <p:tags r:id="rId2"/>
            </p:custDataLst>
          </p:nvPr>
        </p:nvSpPr>
        <p:spPr>
          <a:xfrm>
            <a:off x="252000" y="1566000"/>
            <a:ext cx="11448000" cy="504000"/>
          </a:xfrm>
          <a:prstGeom prst="rect">
            <a:avLst/>
          </a:prstGeom>
        </p:spPr>
        <p:txBody>
          <a:bodyPr lIns="0" tIns="0" rIns="0" bIns="0"/>
          <a:lstStyle>
            <a:lvl1pPr>
              <a:lnSpc>
                <a:spcPts val="2100"/>
              </a:lnSpc>
              <a:spcBef>
                <a:spcPts val="504"/>
              </a:spcBef>
              <a:defRPr/>
            </a:lvl1pPr>
          </a:lstStyle>
          <a:p>
            <a:r>
              <a:rPr lang="en-US"/>
              <a:t>Click to edit Master title style</a:t>
            </a:r>
            <a:endParaRPr lang="en-GB" dirty="0"/>
          </a:p>
        </p:txBody>
      </p:sp>
    </p:spTree>
    <p:extLst>
      <p:ext uri="{BB962C8B-B14F-4D97-AF65-F5344CB8AC3E}">
        <p14:creationId xmlns:p14="http://schemas.microsoft.com/office/powerpoint/2010/main" val="75752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Textfeld 4"/>
          <p:cNvSpPr txBox="1"/>
          <p:nvPr userDrawn="1">
            <p:custDataLst>
              <p:tags r:id="rId1"/>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Tree>
    <p:extLst>
      <p:ext uri="{BB962C8B-B14F-4D97-AF65-F5344CB8AC3E}">
        <p14:creationId xmlns:p14="http://schemas.microsoft.com/office/powerpoint/2010/main" val="276209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2" name="Rectangle 28"/>
          <p:cNvSpPr>
            <a:spLocks noChangeArrowheads="1"/>
          </p:cNvSpPr>
          <p:nvPr/>
        </p:nvSpPr>
        <p:spPr bwMode="auto">
          <a:xfrm>
            <a:off x="6773865" y="-642938"/>
            <a:ext cx="184731" cy="369332"/>
          </a:xfrm>
          <a:prstGeom prst="rect">
            <a:avLst/>
          </a:prstGeom>
          <a:noFill/>
          <a:ln w="9525">
            <a:noFill/>
            <a:miter lim="800000"/>
            <a:headEnd/>
            <a:tailEnd/>
          </a:ln>
          <a:effectLst/>
        </p:spPr>
        <p:txBody>
          <a:bodyPr wrap="none">
            <a:spAutoFit/>
          </a:bodyPr>
          <a:lstStyle/>
          <a:p>
            <a:pPr>
              <a:defRPr/>
            </a:pPr>
            <a:endParaRPr lang="en-GB" sz="1800" dirty="0"/>
          </a:p>
        </p:txBody>
      </p:sp>
      <p:cxnSp>
        <p:nvCxnSpPr>
          <p:cNvPr id="33" name="Gerade Verbindung 7"/>
          <p:cNvCxnSpPr/>
          <p:nvPr/>
        </p:nvCxnSpPr>
        <p:spPr>
          <a:xfrm flipV="1">
            <a:off x="250714" y="6529358"/>
            <a:ext cx="1145160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Gerade Verbindung 7"/>
          <p:cNvCxnSpPr/>
          <p:nvPr/>
        </p:nvCxnSpPr>
        <p:spPr>
          <a:xfrm flipV="1">
            <a:off x="250129" y="1276474"/>
            <a:ext cx="1144974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6" name="Picture 4" descr="Z:\DE\Data\CorporateDesign\2_CDP\2_Druck\02_Gestaltung_Logo\4_Original\Daten\Festo_Logo_4c_22mm.png"/>
          <p:cNvPicPr>
            <a:picLocks noChangeAspect="1" noChangeArrowheads="1"/>
          </p:cNvPicPr>
          <p:nvPr/>
        </p:nvPicPr>
        <p:blipFill>
          <a:blip r:embed="rId19" cstate="print"/>
          <a:srcRect/>
          <a:stretch>
            <a:fillRect/>
          </a:stretch>
        </p:blipFill>
        <p:spPr bwMode="auto">
          <a:xfrm>
            <a:off x="10942700" y="994407"/>
            <a:ext cx="756480" cy="137956"/>
          </a:xfrm>
          <a:prstGeom prst="rect">
            <a:avLst/>
          </a:prstGeom>
          <a:noFill/>
        </p:spPr>
      </p:pic>
      <p:sp>
        <p:nvSpPr>
          <p:cNvPr id="24" name="FESTO_NAME"/>
          <p:cNvSpPr txBox="1"/>
          <p:nvPr>
            <p:custDataLst>
              <p:tags r:id="rId13"/>
            </p:custDataLst>
          </p:nvPr>
        </p:nvSpPr>
        <p:spPr>
          <a:xfrm>
            <a:off x="235957" y="6581745"/>
            <a:ext cx="1872000" cy="107722"/>
          </a:xfrm>
          <a:prstGeom prst="rect">
            <a:avLst/>
          </a:prstGeom>
          <a:noFill/>
        </p:spPr>
        <p:txBody>
          <a:bodyPr wrap="square" lIns="0" tIns="0" rIns="0" bIns="0" rtlCol="0">
            <a:spAutoFit/>
          </a:bodyPr>
          <a:lstStyle/>
          <a:p>
            <a:r>
              <a:rPr lang="en-US" sz="700">
                <a:latin typeface="+mn-lt"/>
              </a:rPr>
              <a:t>SG-KIDN\Marius Rudeiciukas</a:t>
            </a:r>
            <a:endParaRPr lang="en-GB" sz="700" dirty="0">
              <a:latin typeface="+mn-lt"/>
            </a:endParaRPr>
          </a:p>
        </p:txBody>
      </p:sp>
      <p:sp>
        <p:nvSpPr>
          <p:cNvPr id="25" name="FESTO_TITEL"/>
          <p:cNvSpPr txBox="1"/>
          <p:nvPr>
            <p:custDataLst>
              <p:tags r:id="rId14"/>
            </p:custDataLst>
          </p:nvPr>
        </p:nvSpPr>
        <p:spPr>
          <a:xfrm>
            <a:off x="2158926" y="6581746"/>
            <a:ext cx="2400467" cy="107722"/>
          </a:xfrm>
          <a:prstGeom prst="rect">
            <a:avLst/>
          </a:prstGeom>
          <a:noFill/>
        </p:spPr>
        <p:txBody>
          <a:bodyPr wrap="square" lIns="0" tIns="0" rIns="0" bIns="0" rtlCol="0">
            <a:spAutoFit/>
          </a:bodyPr>
          <a:lstStyle/>
          <a:p>
            <a:pPr marL="0" marR="0" indent="0" algn="l" defTabSz="914316" rtl="0" eaLnBrk="1" fontAlgn="base" latinLnBrk="0" hangingPunct="1">
              <a:lnSpc>
                <a:spcPct val="100000"/>
              </a:lnSpc>
              <a:spcBef>
                <a:spcPct val="0"/>
              </a:spcBef>
              <a:spcAft>
                <a:spcPct val="0"/>
              </a:spcAft>
              <a:buClrTx/>
              <a:buSzTx/>
              <a:buFontTx/>
              <a:buNone/>
              <a:tabLst/>
              <a:defRPr/>
            </a:pPr>
            <a:endParaRPr lang="en-GB" sz="700" kern="1200">
              <a:solidFill>
                <a:schemeClr val="tx1"/>
              </a:solidFill>
              <a:latin typeface="MetaPlusLF" pitchFamily="34" charset="0"/>
              <a:ea typeface="+mn-ea"/>
              <a:cs typeface="+mn-cs"/>
            </a:endParaRPr>
          </a:p>
        </p:txBody>
      </p:sp>
      <p:sp>
        <p:nvSpPr>
          <p:cNvPr id="28" name="FESTO_ERSTELLT" hidden="1"/>
          <p:cNvSpPr txBox="1"/>
          <p:nvPr>
            <p:custDataLst>
              <p:tags r:id="rId15"/>
            </p:custDataLst>
          </p:nvPr>
        </p:nvSpPr>
        <p:spPr>
          <a:xfrm>
            <a:off x="4607408" y="6581745"/>
            <a:ext cx="1007902" cy="107722"/>
          </a:xfrm>
          <a:prstGeom prst="rect">
            <a:avLst/>
          </a:prstGeom>
          <a:noFill/>
        </p:spPr>
        <p:txBody>
          <a:bodyPr wrap="square" lIns="0" tIns="0" rIns="0" bIns="0" rtlCol="0">
            <a:spAutoFit/>
          </a:bodyPr>
          <a:lstStyle/>
          <a:p>
            <a:pPr algn="l"/>
            <a:endParaRPr lang="en-GB" sz="700" dirty="0">
              <a:latin typeface="+mn-lt"/>
            </a:endParaRPr>
          </a:p>
        </p:txBody>
      </p:sp>
      <p:sp>
        <p:nvSpPr>
          <p:cNvPr id="29" name="FESTO_GEAENDERT" hidden="1"/>
          <p:cNvSpPr txBox="1"/>
          <p:nvPr>
            <p:custDataLst>
              <p:tags r:id="rId16"/>
            </p:custDataLst>
          </p:nvPr>
        </p:nvSpPr>
        <p:spPr>
          <a:xfrm>
            <a:off x="6515572" y="6581745"/>
            <a:ext cx="1440001" cy="107722"/>
          </a:xfrm>
          <a:prstGeom prst="rect">
            <a:avLst/>
          </a:prstGeom>
          <a:noFill/>
        </p:spPr>
        <p:txBody>
          <a:bodyPr wrap="square" lIns="0" tIns="0" rIns="0" bIns="0" rtlCol="0">
            <a:spAutoFit/>
          </a:bodyPr>
          <a:lstStyle/>
          <a:p>
            <a:pPr algn="l"/>
            <a:endParaRPr lang="en-GB" sz="700" dirty="0">
              <a:latin typeface="+mn-lt"/>
            </a:endParaRPr>
          </a:p>
        </p:txBody>
      </p:sp>
      <p:sp>
        <p:nvSpPr>
          <p:cNvPr id="30" name="FESTO_STATUS1" hidden="1"/>
          <p:cNvSpPr txBox="1"/>
          <p:nvPr>
            <p:custDataLst>
              <p:tags r:id="rId17"/>
            </p:custDataLst>
          </p:nvPr>
        </p:nvSpPr>
        <p:spPr>
          <a:xfrm>
            <a:off x="7991575" y="6581745"/>
            <a:ext cx="1440001" cy="107722"/>
          </a:xfrm>
          <a:prstGeom prst="rect">
            <a:avLst/>
          </a:prstGeom>
          <a:noFill/>
        </p:spPr>
        <p:txBody>
          <a:bodyPr wrap="square" lIns="0" tIns="0" rIns="0" bIns="0" rtlCol="0">
            <a:spAutoFit/>
          </a:bodyPr>
          <a:lstStyle/>
          <a:p>
            <a:pPr algn="l"/>
            <a:endParaRPr lang="en-GB" sz="700" dirty="0">
              <a:latin typeface="+mn-lt"/>
            </a:endParaRPr>
          </a:p>
        </p:txBody>
      </p:sp>
      <p:sp>
        <p:nvSpPr>
          <p:cNvPr id="31" name="FESTO_VERTRAULICH1" hidden="1"/>
          <p:cNvSpPr txBox="1"/>
          <p:nvPr>
            <p:custDataLst>
              <p:tags r:id="rId18"/>
            </p:custDataLst>
          </p:nvPr>
        </p:nvSpPr>
        <p:spPr>
          <a:xfrm>
            <a:off x="10043980" y="6581745"/>
            <a:ext cx="1584000" cy="107722"/>
          </a:xfrm>
          <a:prstGeom prst="rect">
            <a:avLst/>
          </a:prstGeom>
          <a:noFill/>
        </p:spPr>
        <p:txBody>
          <a:bodyPr wrap="square" lIns="0" tIns="0" rIns="0" bIns="0" rtlCol="0">
            <a:spAutoFit/>
          </a:bodyPr>
          <a:lstStyle/>
          <a:p>
            <a:pPr algn="l"/>
            <a:endParaRPr lang="en-GB" sz="700" dirty="0">
              <a:latin typeface="+mn-lt"/>
            </a:endParaRPr>
          </a:p>
        </p:txBody>
      </p:sp>
    </p:spTree>
    <p:extLst>
      <p:ext uri="{BB962C8B-B14F-4D97-AF65-F5344CB8AC3E}">
        <p14:creationId xmlns:p14="http://schemas.microsoft.com/office/powerpoint/2010/main" val="419609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64" r:id="rId5"/>
    <p:sldLayoutId id="2147483665" r:id="rId6"/>
    <p:sldLayoutId id="2147483666" r:id="rId7"/>
    <p:sldLayoutId id="2147483667" r:id="rId8"/>
    <p:sldLayoutId id="2147483668" r:id="rId9"/>
    <p:sldLayoutId id="2147483669" r:id="rId10"/>
    <p:sldLayoutId id="2147483670" r:id="rId11"/>
  </p:sldLayoutIdLst>
  <p:hf hdr="0" dt="0"/>
  <p:txStyles>
    <p:title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MetaPlusLF" pitchFamily="2" charset="0"/>
        </a:defRPr>
      </a:lvl2pPr>
      <a:lvl3pPr algn="l" rtl="0" eaLnBrk="1" fontAlgn="base" hangingPunct="1">
        <a:spcBef>
          <a:spcPct val="0"/>
        </a:spcBef>
        <a:spcAft>
          <a:spcPct val="0"/>
        </a:spcAft>
        <a:defRPr sz="2100" b="1">
          <a:solidFill>
            <a:schemeClr val="tx1"/>
          </a:solidFill>
          <a:latin typeface="MetaPlusLF" pitchFamily="2" charset="0"/>
        </a:defRPr>
      </a:lvl3pPr>
      <a:lvl4pPr algn="l" rtl="0" eaLnBrk="1" fontAlgn="base" hangingPunct="1">
        <a:spcBef>
          <a:spcPct val="0"/>
        </a:spcBef>
        <a:spcAft>
          <a:spcPct val="0"/>
        </a:spcAft>
        <a:defRPr sz="2100" b="1">
          <a:solidFill>
            <a:schemeClr val="tx1"/>
          </a:solidFill>
          <a:latin typeface="MetaPlusLF" pitchFamily="2" charset="0"/>
        </a:defRPr>
      </a:lvl4pPr>
      <a:lvl5pPr algn="l" rtl="0" eaLnBrk="1" fontAlgn="base" hangingPunct="1">
        <a:spcBef>
          <a:spcPct val="0"/>
        </a:spcBef>
        <a:spcAft>
          <a:spcPct val="0"/>
        </a:spcAft>
        <a:defRPr sz="2100" b="1">
          <a:solidFill>
            <a:schemeClr val="tx1"/>
          </a:solidFill>
          <a:latin typeface="MetaPlusLF" pitchFamily="2" charset="0"/>
        </a:defRPr>
      </a:lvl5pPr>
      <a:lvl6pPr marL="457159" algn="l" rtl="0" eaLnBrk="1" fontAlgn="base" hangingPunct="1">
        <a:spcBef>
          <a:spcPct val="0"/>
        </a:spcBef>
        <a:spcAft>
          <a:spcPct val="0"/>
        </a:spcAft>
        <a:defRPr sz="2100" b="1">
          <a:solidFill>
            <a:schemeClr val="tx1"/>
          </a:solidFill>
          <a:latin typeface="MetaPlusLF" pitchFamily="2" charset="0"/>
        </a:defRPr>
      </a:lvl6pPr>
      <a:lvl7pPr marL="914316" algn="l" rtl="0" eaLnBrk="1" fontAlgn="base" hangingPunct="1">
        <a:spcBef>
          <a:spcPct val="0"/>
        </a:spcBef>
        <a:spcAft>
          <a:spcPct val="0"/>
        </a:spcAft>
        <a:defRPr sz="2100" b="1">
          <a:solidFill>
            <a:schemeClr val="tx1"/>
          </a:solidFill>
          <a:latin typeface="MetaPlusLF" pitchFamily="2" charset="0"/>
        </a:defRPr>
      </a:lvl7pPr>
      <a:lvl8pPr marL="1371475" algn="l" rtl="0" eaLnBrk="1" fontAlgn="base" hangingPunct="1">
        <a:spcBef>
          <a:spcPct val="0"/>
        </a:spcBef>
        <a:spcAft>
          <a:spcPct val="0"/>
        </a:spcAft>
        <a:defRPr sz="2100" b="1">
          <a:solidFill>
            <a:schemeClr val="tx1"/>
          </a:solidFill>
          <a:latin typeface="MetaPlusLF" pitchFamily="2" charset="0"/>
        </a:defRPr>
      </a:lvl8pPr>
      <a:lvl9pPr marL="1828634" algn="l" rtl="0" eaLnBrk="1" fontAlgn="base" hangingPunct="1">
        <a:spcBef>
          <a:spcPct val="0"/>
        </a:spcBef>
        <a:spcAft>
          <a:spcPct val="0"/>
        </a:spcAft>
        <a:defRPr sz="2100" b="1">
          <a:solidFill>
            <a:schemeClr val="tx1"/>
          </a:solidFill>
          <a:latin typeface="MetaPlusLF" pitchFamily="2" charset="0"/>
        </a:defRPr>
      </a:lvl9pPr>
    </p:titleStyle>
    <p:bodyStyle>
      <a:lvl1pPr marL="342869" indent="-342869" algn="l" rtl="0" eaLnBrk="1" fontAlgn="base" hangingPunct="1">
        <a:lnSpc>
          <a:spcPts val="2100"/>
        </a:lnSpc>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882" indent="-285724" algn="l" rtl="0" eaLnBrk="1" fontAlgn="base" hangingPunct="1">
        <a:lnSpc>
          <a:spcPts val="2100"/>
        </a:lnSpc>
        <a:spcBef>
          <a:spcPct val="20000"/>
        </a:spcBef>
        <a:spcAft>
          <a:spcPct val="0"/>
        </a:spcAft>
        <a:buFont typeface="Arial" charset="0"/>
        <a:buChar char="•"/>
        <a:defRPr sz="1600" kern="1200">
          <a:solidFill>
            <a:schemeClr val="tx1"/>
          </a:solidFill>
          <a:latin typeface="+mn-lt"/>
          <a:ea typeface="+mn-ea"/>
          <a:cs typeface="+mn-cs"/>
        </a:defRPr>
      </a:lvl2pPr>
      <a:lvl3pPr marL="1142896" indent="-228579" algn="l" rtl="0" eaLnBrk="1" fontAlgn="base" hangingPunct="1">
        <a:lnSpc>
          <a:spcPts val="2100"/>
        </a:lnSpc>
        <a:spcBef>
          <a:spcPct val="20000"/>
        </a:spcBef>
        <a:spcAft>
          <a:spcPct val="0"/>
        </a:spcAft>
        <a:buFont typeface="Arial" charset="0"/>
        <a:buChar char="•"/>
        <a:defRPr sz="1600" kern="1200">
          <a:solidFill>
            <a:schemeClr val="tx1"/>
          </a:solidFill>
          <a:latin typeface="+mn-lt"/>
          <a:ea typeface="+mn-ea"/>
          <a:cs typeface="+mn-cs"/>
        </a:defRPr>
      </a:lvl3pPr>
      <a:lvl4pPr marL="1600055" indent="-228579" algn="l" rtl="0" eaLnBrk="1" fontAlgn="base" hangingPunct="1">
        <a:lnSpc>
          <a:spcPts val="2100"/>
        </a:lnSpc>
        <a:spcBef>
          <a:spcPct val="20000"/>
        </a:spcBef>
        <a:spcAft>
          <a:spcPct val="0"/>
        </a:spcAft>
        <a:buFont typeface="Arial" charset="0"/>
        <a:buChar char="•"/>
        <a:defRPr sz="1600" kern="1200">
          <a:solidFill>
            <a:schemeClr val="tx1"/>
          </a:solidFill>
          <a:latin typeface="+mn-lt"/>
          <a:ea typeface="+mn-ea"/>
          <a:cs typeface="+mn-cs"/>
        </a:defRPr>
      </a:lvl4pPr>
      <a:lvl5pPr marL="2057214" indent="-228579" algn="l" rtl="0" eaLnBrk="1" fontAlgn="base" hangingPunct="1">
        <a:lnSpc>
          <a:spcPts val="2100"/>
        </a:lnSpc>
        <a:spcBef>
          <a:spcPct val="20000"/>
        </a:spcBef>
        <a:spcAft>
          <a:spcPct val="0"/>
        </a:spcAft>
        <a:buFont typeface="Arial" charset="0"/>
        <a:buChar char="•"/>
        <a:defRPr sz="1600" kern="1200">
          <a:solidFill>
            <a:schemeClr val="tx1"/>
          </a:solidFill>
          <a:latin typeface="+mn-lt"/>
          <a:ea typeface="+mn-ea"/>
          <a:cs typeface="+mn-cs"/>
        </a:defRPr>
      </a:lvl5pPr>
      <a:lvl6pPr marL="2514371" indent="-228579" algn="l" defTabSz="91431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0" indent="-228579" algn="l" defTabSz="91431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89" indent="-228579" algn="l" defTabSz="91431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48" indent="-228579" algn="l" defTabSz="91431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16" rtl="0" eaLnBrk="1" latinLnBrk="0" hangingPunct="1">
        <a:defRPr sz="1800" kern="1200">
          <a:solidFill>
            <a:schemeClr val="tx1"/>
          </a:solidFill>
          <a:latin typeface="+mn-lt"/>
          <a:ea typeface="+mn-ea"/>
          <a:cs typeface="+mn-cs"/>
        </a:defRPr>
      </a:lvl1pPr>
      <a:lvl2pPr marL="457159" algn="l" defTabSz="914316" rtl="0" eaLnBrk="1" latinLnBrk="0" hangingPunct="1">
        <a:defRPr sz="1800" kern="1200">
          <a:solidFill>
            <a:schemeClr val="tx1"/>
          </a:solidFill>
          <a:latin typeface="+mn-lt"/>
          <a:ea typeface="+mn-ea"/>
          <a:cs typeface="+mn-cs"/>
        </a:defRPr>
      </a:lvl2pPr>
      <a:lvl3pPr marL="914316" algn="l" defTabSz="914316" rtl="0" eaLnBrk="1" latinLnBrk="0" hangingPunct="1">
        <a:defRPr sz="1800" kern="1200">
          <a:solidFill>
            <a:schemeClr val="tx1"/>
          </a:solidFill>
          <a:latin typeface="+mn-lt"/>
          <a:ea typeface="+mn-ea"/>
          <a:cs typeface="+mn-cs"/>
        </a:defRPr>
      </a:lvl3pPr>
      <a:lvl4pPr marL="1371475" algn="l" defTabSz="914316" rtl="0" eaLnBrk="1" latinLnBrk="0" hangingPunct="1">
        <a:defRPr sz="1800" kern="1200">
          <a:solidFill>
            <a:schemeClr val="tx1"/>
          </a:solidFill>
          <a:latin typeface="+mn-lt"/>
          <a:ea typeface="+mn-ea"/>
          <a:cs typeface="+mn-cs"/>
        </a:defRPr>
      </a:lvl4pPr>
      <a:lvl5pPr marL="1828634" algn="l" defTabSz="914316" rtl="0" eaLnBrk="1" latinLnBrk="0" hangingPunct="1">
        <a:defRPr sz="1800" kern="1200">
          <a:solidFill>
            <a:schemeClr val="tx1"/>
          </a:solidFill>
          <a:latin typeface="+mn-lt"/>
          <a:ea typeface="+mn-ea"/>
          <a:cs typeface="+mn-cs"/>
        </a:defRPr>
      </a:lvl5pPr>
      <a:lvl6pPr marL="2285793" algn="l" defTabSz="914316" rtl="0" eaLnBrk="1" latinLnBrk="0" hangingPunct="1">
        <a:defRPr sz="1800" kern="1200">
          <a:solidFill>
            <a:schemeClr val="tx1"/>
          </a:solidFill>
          <a:latin typeface="+mn-lt"/>
          <a:ea typeface="+mn-ea"/>
          <a:cs typeface="+mn-cs"/>
        </a:defRPr>
      </a:lvl6pPr>
      <a:lvl7pPr marL="2742950" algn="l" defTabSz="914316" rtl="0" eaLnBrk="1" latinLnBrk="0" hangingPunct="1">
        <a:defRPr sz="1800" kern="1200">
          <a:solidFill>
            <a:schemeClr val="tx1"/>
          </a:solidFill>
          <a:latin typeface="+mn-lt"/>
          <a:ea typeface="+mn-ea"/>
          <a:cs typeface="+mn-cs"/>
        </a:defRPr>
      </a:lvl7pPr>
      <a:lvl8pPr marL="3200109" algn="l" defTabSz="914316" rtl="0" eaLnBrk="1" latinLnBrk="0" hangingPunct="1">
        <a:defRPr sz="1800" kern="1200">
          <a:solidFill>
            <a:schemeClr val="tx1"/>
          </a:solidFill>
          <a:latin typeface="+mn-lt"/>
          <a:ea typeface="+mn-ea"/>
          <a:cs typeface="+mn-cs"/>
        </a:defRPr>
      </a:lvl8pPr>
      <a:lvl9pPr marL="3657268" algn="l" defTabSz="914316"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632" userDrawn="1">
          <p15:clr>
            <a:srgbClr val="F26B43"/>
          </p15:clr>
        </p15:guide>
        <p15:guide id="5" pos="3764" userDrawn="1">
          <p15:clr>
            <a:srgbClr val="A4A3A4"/>
          </p15:clr>
        </p15:guide>
        <p15:guide id="8" pos="158" userDrawn="1">
          <p15:clr>
            <a:srgbClr val="F26B43"/>
          </p15:clr>
        </p15:guide>
        <p15:guide id="9" orient="horz" pos="4093" userDrawn="1">
          <p15:clr>
            <a:srgbClr val="F26B43"/>
          </p15:clr>
        </p15:guide>
        <p15:guide id="10" orient="horz" pos="986" userDrawn="1">
          <p15:clr>
            <a:srgbClr val="F26B43"/>
          </p15:clr>
        </p15:guide>
        <p15:guide id="11" orient="horz" pos="1303" userDrawn="1">
          <p15:clr>
            <a:srgbClr val="F26B43"/>
          </p15:clr>
        </p15:guide>
        <p15:guide id="12" orient="horz" pos="1575" userDrawn="1">
          <p15:clr>
            <a:srgbClr val="F26B43"/>
          </p15:clr>
        </p15:guide>
        <p15:guide id="13" orient="horz" pos="2823" userDrawn="1">
          <p15:clr>
            <a:srgbClr val="A4A3A4"/>
          </p15:clr>
        </p15:guide>
        <p15:guide id="0" pos="73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tudytonight.com/dbms/fourth-normal-form.php"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www4.comp.polyu.edu.hk/~cstyng/data.98/tutorials/norm5.html"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guru99.com/database-normalization.html" TargetMode="External"/><Relationship Id="rId7" Type="http://schemas.openxmlformats.org/officeDocument/2006/relationships/hyperlink" Target="https://gid.lt/informatika/duomenu-bazes-kurimo-technologija-3" TargetMode="External"/><Relationship Id="rId2" Type="http://schemas.openxmlformats.org/officeDocument/2006/relationships/hyperlink" Target="https://www.studytonight.com/dbms/database-normalization.php" TargetMode="External"/><Relationship Id="rId1" Type="http://schemas.openxmlformats.org/officeDocument/2006/relationships/slideLayout" Target="../slideLayouts/slideLayout1.xml"/><Relationship Id="rId6" Type="http://schemas.openxmlformats.org/officeDocument/2006/relationships/hyperlink" Target="https://www.slideserve.com/Patman/duomenu-bazes-db-reliacines-db" TargetMode="External"/><Relationship Id="rId5" Type="http://schemas.openxmlformats.org/officeDocument/2006/relationships/hyperlink" Target="https://www.programva.com/lt/mysql-duomenu-bazes-serveriai/mysql-duomenu-bazes-modelis" TargetMode="External"/><Relationship Id="rId4" Type="http://schemas.openxmlformats.org/officeDocument/2006/relationships/hyperlink" Target="https://en.wikipedia.org/wiki/Database_normaliz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studytonight.com/dbms/first-normal-form.php"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studytonight.com/dbms/second-normal-form.php"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studytonight.com/dbms/third-normal-form.php"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studytonight.com/dbms/boyce-codd-normal-form.php"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1</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en-US" dirty="0" err="1">
                <a:solidFill>
                  <a:schemeClr val="accent6"/>
                </a:solidFill>
              </a:rPr>
              <a:t>Pagrindiniai</a:t>
            </a:r>
            <a:r>
              <a:rPr lang="en-US" dirty="0">
                <a:solidFill>
                  <a:schemeClr val="accent6"/>
                </a:solidFill>
              </a:rPr>
              <a:t> </a:t>
            </a:r>
            <a:r>
              <a:rPr lang="lt-LT" dirty="0">
                <a:solidFill>
                  <a:schemeClr val="accent6"/>
                </a:solidFill>
              </a:rPr>
              <a:t> </a:t>
            </a:r>
            <a:r>
              <a:rPr lang="en-US" dirty="0">
                <a:solidFill>
                  <a:schemeClr val="accent6"/>
                </a:solidFill>
              </a:rPr>
              <a:t>Join</a:t>
            </a:r>
            <a:endParaRPr lang="en-GB" dirty="0"/>
          </a:p>
        </p:txBody>
      </p:sp>
      <p:sp>
        <p:nvSpPr>
          <p:cNvPr id="5" name="Inhaltsplatzhalter 1"/>
          <p:cNvSpPr txBox="1">
            <a:spLocks/>
          </p:cNvSpPr>
          <p:nvPr/>
        </p:nvSpPr>
        <p:spPr>
          <a:xfrm>
            <a:off x="430734" y="2305447"/>
            <a:ext cx="11089232"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dirty="0"/>
              <a:t>		</a:t>
            </a:r>
          </a:p>
          <a:p>
            <a:pPr>
              <a:buFont typeface="+mj-lt"/>
              <a:buAutoNum type="arabicPeriod"/>
            </a:pPr>
            <a:endParaRPr lang="lt-LT" sz="1570" dirty="0"/>
          </a:p>
          <a:p>
            <a:endParaRPr lang="de-DE" sz="1570" dirty="0"/>
          </a:p>
          <a:p>
            <a:endParaRPr lang="de-DE" sz="1570" dirty="0"/>
          </a:p>
        </p:txBody>
      </p:sp>
      <p:pic>
        <p:nvPicPr>
          <p:cNvPr id="2050" name="Picture 2" descr="https://www.dofactory.com/Images/sql-joi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094" y="2284414"/>
            <a:ext cx="4191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42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p:txBody>
          <a:bodyPr/>
          <a:lstStyle/>
          <a:p>
            <a:fld id="{AB6937C8-37DE-4C19-8111-428DD1E1818A}" type="slidenum">
              <a:rPr lang="en-GB" smtClean="0"/>
              <a:pPr/>
              <a:t>10</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lt-LT" dirty="0">
                <a:solidFill>
                  <a:schemeClr val="accent6"/>
                </a:solidFill>
              </a:rPr>
              <a:t>4 Normalinė forma</a:t>
            </a:r>
            <a:endParaRPr lang="en-GB" dirty="0"/>
          </a:p>
        </p:txBody>
      </p:sp>
      <p:sp>
        <p:nvSpPr>
          <p:cNvPr id="5" name="Inhaltsplatzhalter 1"/>
          <p:cNvSpPr txBox="1">
            <a:spLocks/>
          </p:cNvSpPr>
          <p:nvPr/>
        </p:nvSpPr>
        <p:spPr>
          <a:xfrm>
            <a:off x="358726" y="1924546"/>
            <a:ext cx="10945216"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dirty="0"/>
              <a:t>		</a:t>
            </a:r>
          </a:p>
          <a:p>
            <a:pPr marL="0" indent="0">
              <a:buNone/>
            </a:pPr>
            <a:r>
              <a:rPr lang="en-US" dirty="0"/>
              <a:t>A table is said to be in the Fourth Normal Form when,</a:t>
            </a:r>
          </a:p>
          <a:p>
            <a:r>
              <a:rPr lang="en-US" dirty="0"/>
              <a:t>It is in the Boyce-Codd Normal Form.</a:t>
            </a:r>
          </a:p>
          <a:p>
            <a:r>
              <a:rPr lang="en-US" dirty="0"/>
              <a:t>And, it doesn't have Multi-Valued Dependency.</a:t>
            </a:r>
          </a:p>
          <a:p>
            <a:pPr>
              <a:buFont typeface="+mj-lt"/>
              <a:buAutoNum type="arabicPeriod"/>
            </a:pPr>
            <a:endParaRPr lang="lt-LT" sz="1400" dirty="0">
              <a:solidFill>
                <a:srgbClr val="000000"/>
              </a:solidFill>
              <a:latin typeface="Arial" panose="020B0604020202020204" pitchFamily="34" charset="0"/>
            </a:endParaRPr>
          </a:p>
          <a:p>
            <a:pPr marL="0" indent="0" algn="ctr">
              <a:buNone/>
            </a:pPr>
            <a:r>
              <a:rPr lang="lt-LT" sz="2100" b="1" dirty="0">
                <a:solidFill>
                  <a:schemeClr val="accent6"/>
                </a:solidFill>
                <a:latin typeface="+mj-lt"/>
                <a:ea typeface="+mj-ea"/>
                <a:cs typeface="+mj-cs"/>
                <a:hlinkClick r:id="rId2"/>
              </a:rPr>
              <a:t>Pavyzdys</a:t>
            </a:r>
            <a:endParaRPr lang="en-US" sz="2100" b="1" dirty="0">
              <a:solidFill>
                <a:schemeClr val="accent6"/>
              </a:solidFill>
              <a:latin typeface="+mj-lt"/>
              <a:ea typeface="+mj-ea"/>
              <a:cs typeface="+mj-cs"/>
            </a:endParaRPr>
          </a:p>
          <a:p>
            <a:pPr marL="0" indent="0">
              <a:buNone/>
            </a:pPr>
            <a:br>
              <a:rPr lang="en-US" sz="1400" dirty="0"/>
            </a:br>
            <a:endParaRPr lang="de-DE" sz="1570" dirty="0"/>
          </a:p>
          <a:p>
            <a:endParaRPr lang="de-DE" sz="1570" dirty="0"/>
          </a:p>
        </p:txBody>
      </p:sp>
    </p:spTree>
    <p:extLst>
      <p:ext uri="{BB962C8B-B14F-4D97-AF65-F5344CB8AC3E}">
        <p14:creationId xmlns:p14="http://schemas.microsoft.com/office/powerpoint/2010/main" val="1935182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p:txBody>
          <a:bodyPr/>
          <a:lstStyle/>
          <a:p>
            <a:fld id="{AB6937C8-37DE-4C19-8111-428DD1E1818A}" type="slidenum">
              <a:rPr lang="en-GB" smtClean="0"/>
              <a:pPr/>
              <a:t>11</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en-US" dirty="0">
                <a:solidFill>
                  <a:schemeClr val="accent6"/>
                </a:solidFill>
              </a:rPr>
              <a:t>U</a:t>
            </a:r>
            <a:r>
              <a:rPr lang="lt-LT" dirty="0">
                <a:solidFill>
                  <a:schemeClr val="accent6"/>
                </a:solidFill>
              </a:rPr>
              <a:t>žduotis</a:t>
            </a:r>
            <a:endParaRPr lang="en-GB" dirty="0"/>
          </a:p>
        </p:txBody>
      </p:sp>
      <p:sp>
        <p:nvSpPr>
          <p:cNvPr id="5" name="Inhaltsplatzhalter 1"/>
          <p:cNvSpPr txBox="1">
            <a:spLocks/>
          </p:cNvSpPr>
          <p:nvPr/>
        </p:nvSpPr>
        <p:spPr>
          <a:xfrm>
            <a:off x="3133268" y="6118722"/>
            <a:ext cx="9407763" cy="2660628"/>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dirty="0"/>
              <a:t>		</a:t>
            </a:r>
            <a:br>
              <a:rPr lang="en-US" sz="1400" dirty="0"/>
            </a:br>
            <a:endParaRPr lang="de-DE" sz="1570" dirty="0"/>
          </a:p>
          <a:p>
            <a:endParaRPr lang="de-DE" sz="1570" dirty="0"/>
          </a:p>
        </p:txBody>
      </p:sp>
      <p:pic>
        <p:nvPicPr>
          <p:cNvPr id="4098" name="Picture 2" descr="http://www4.comp.polyu.edu.hk/~cstyng/data.98/tutorials/norm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117" y="1862137"/>
            <a:ext cx="5493505" cy="4022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78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p:txBody>
          <a:bodyPr/>
          <a:lstStyle/>
          <a:p>
            <a:fld id="{AB6937C8-37DE-4C19-8111-428DD1E1818A}" type="slidenum">
              <a:rPr lang="en-GB" smtClean="0"/>
              <a:pPr/>
              <a:t>12</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lt-LT" dirty="0">
                <a:solidFill>
                  <a:schemeClr val="accent6"/>
                </a:solidFill>
              </a:rPr>
              <a:t>Atsakymas</a:t>
            </a:r>
            <a:endParaRPr lang="en-GB" dirty="0"/>
          </a:p>
        </p:txBody>
      </p:sp>
      <p:sp>
        <p:nvSpPr>
          <p:cNvPr id="5" name="Inhaltsplatzhalter 1"/>
          <p:cNvSpPr txBox="1">
            <a:spLocks/>
          </p:cNvSpPr>
          <p:nvPr/>
        </p:nvSpPr>
        <p:spPr>
          <a:xfrm>
            <a:off x="358726" y="1924546"/>
            <a:ext cx="10945216"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dirty="0"/>
              <a:t>		</a:t>
            </a:r>
          </a:p>
          <a:p>
            <a:pPr marL="0" indent="0">
              <a:buNone/>
            </a:pPr>
            <a:r>
              <a:rPr lang="lt-LT" sz="1200" dirty="0"/>
              <a:t>0</a:t>
            </a:r>
            <a:r>
              <a:rPr lang="en-US" sz="1200" dirty="0"/>
              <a:t>NF</a:t>
            </a:r>
          </a:p>
          <a:p>
            <a:pPr lvl="1"/>
            <a:r>
              <a:rPr lang="en-US" sz="1200" dirty="0"/>
              <a:t>ORDER(order#, customer#, name, address, </a:t>
            </a:r>
            <a:r>
              <a:rPr lang="en-US" sz="1200" dirty="0" err="1"/>
              <a:t>orderdate</a:t>
            </a:r>
            <a:r>
              <a:rPr lang="en-US" sz="1200" dirty="0"/>
              <a:t>(product#, description, quantity, </a:t>
            </a:r>
            <a:r>
              <a:rPr lang="en-US" sz="1200" dirty="0" err="1"/>
              <a:t>unitprice</a:t>
            </a:r>
            <a:r>
              <a:rPr lang="en-US" sz="1200" dirty="0"/>
              <a:t>))</a:t>
            </a:r>
          </a:p>
          <a:p>
            <a:pPr marL="0" indent="0">
              <a:buNone/>
            </a:pPr>
            <a:r>
              <a:rPr lang="en-US" sz="1200" dirty="0"/>
              <a:t>1NF</a:t>
            </a:r>
          </a:p>
          <a:p>
            <a:pPr lvl="1"/>
            <a:r>
              <a:rPr lang="en-US" sz="1200" dirty="0"/>
              <a:t>ORDER(order#, customer#, name, address, </a:t>
            </a:r>
            <a:r>
              <a:rPr lang="en-US" sz="1200" dirty="0" err="1"/>
              <a:t>orderdate</a:t>
            </a:r>
            <a:r>
              <a:rPr lang="en-US" sz="1200" dirty="0"/>
              <a:t>)</a:t>
            </a:r>
          </a:p>
          <a:p>
            <a:pPr lvl="1"/>
            <a:r>
              <a:rPr lang="en-US" sz="1200" dirty="0"/>
              <a:t>ORDER_LINE(order#, product#, description, quantity, </a:t>
            </a:r>
            <a:r>
              <a:rPr lang="en-US" sz="1200" dirty="0" err="1"/>
              <a:t>unitprice</a:t>
            </a:r>
            <a:r>
              <a:rPr lang="en-US" sz="1200" dirty="0"/>
              <a:t>)</a:t>
            </a:r>
          </a:p>
          <a:p>
            <a:pPr marL="0" indent="0">
              <a:buNone/>
            </a:pPr>
            <a:r>
              <a:rPr lang="lt-LT" sz="1200" dirty="0"/>
              <a:t>2</a:t>
            </a:r>
            <a:r>
              <a:rPr lang="en-US" sz="1200" dirty="0"/>
              <a:t>NF</a:t>
            </a:r>
          </a:p>
          <a:p>
            <a:pPr lvl="1"/>
            <a:r>
              <a:rPr lang="en-US" sz="1200" dirty="0"/>
              <a:t>ORDER(order#, customer#, name, address, </a:t>
            </a:r>
            <a:r>
              <a:rPr lang="en-US" sz="1200" dirty="0" err="1"/>
              <a:t>orderdate</a:t>
            </a:r>
            <a:r>
              <a:rPr lang="en-US" sz="1200" dirty="0"/>
              <a:t>)</a:t>
            </a:r>
          </a:p>
          <a:p>
            <a:pPr lvl="1"/>
            <a:r>
              <a:rPr lang="en-US" sz="1200" dirty="0"/>
              <a:t>ORDER_LINE(order#, product#, quantity)</a:t>
            </a:r>
          </a:p>
          <a:p>
            <a:pPr lvl="1"/>
            <a:r>
              <a:rPr lang="en-US" sz="1200" dirty="0"/>
              <a:t>PRODUCT(product#, description, </a:t>
            </a:r>
            <a:r>
              <a:rPr lang="en-US" sz="1200" dirty="0" err="1"/>
              <a:t>unitprice</a:t>
            </a:r>
            <a:r>
              <a:rPr lang="en-US" sz="1200" dirty="0"/>
              <a:t>)</a:t>
            </a:r>
          </a:p>
          <a:p>
            <a:pPr marL="0" indent="0">
              <a:buNone/>
            </a:pPr>
            <a:r>
              <a:rPr lang="en-US" sz="1200" dirty="0"/>
              <a:t>3NF</a:t>
            </a:r>
          </a:p>
          <a:p>
            <a:pPr lvl="1"/>
            <a:r>
              <a:rPr lang="en-US" sz="1200" dirty="0"/>
              <a:t>ORDER(order#, customer#, </a:t>
            </a:r>
            <a:r>
              <a:rPr lang="en-US" sz="1200" dirty="0" err="1"/>
              <a:t>orderdate</a:t>
            </a:r>
            <a:r>
              <a:rPr lang="en-US" sz="1200" dirty="0"/>
              <a:t>)</a:t>
            </a:r>
          </a:p>
          <a:p>
            <a:pPr lvl="1"/>
            <a:r>
              <a:rPr lang="en-US" sz="1200" dirty="0"/>
              <a:t>CUSTOMER(customer#, name, address)</a:t>
            </a:r>
          </a:p>
          <a:p>
            <a:pPr lvl="1"/>
            <a:r>
              <a:rPr lang="en-US" sz="1200" dirty="0"/>
              <a:t>ORDER_LINE(order#, product#, quantity)</a:t>
            </a:r>
          </a:p>
          <a:p>
            <a:pPr lvl="1"/>
            <a:r>
              <a:rPr lang="en-US" sz="1200" dirty="0"/>
              <a:t>PRODUCT(product#, description, </a:t>
            </a:r>
            <a:r>
              <a:rPr lang="en-US" sz="1200" dirty="0" err="1"/>
              <a:t>unitprice</a:t>
            </a:r>
            <a:r>
              <a:rPr lang="en-US" sz="1200" dirty="0"/>
              <a:t>)</a:t>
            </a:r>
            <a:br>
              <a:rPr lang="en-US" dirty="0"/>
            </a:br>
            <a:endParaRPr lang="lt-LT" sz="1400" dirty="0">
              <a:solidFill>
                <a:srgbClr val="000000"/>
              </a:solidFill>
              <a:latin typeface="Arial" panose="020B0604020202020204" pitchFamily="34" charset="0"/>
            </a:endParaRPr>
          </a:p>
          <a:p>
            <a:pPr marL="0" indent="0" algn="ctr">
              <a:buNone/>
            </a:pPr>
            <a:r>
              <a:rPr lang="lt-LT" sz="2100" b="1" dirty="0">
                <a:solidFill>
                  <a:schemeClr val="accent6"/>
                </a:solidFill>
                <a:latin typeface="+mj-lt"/>
                <a:ea typeface="+mj-ea"/>
                <a:cs typeface="+mj-cs"/>
                <a:hlinkClick r:id="rId2"/>
              </a:rPr>
              <a:t>Atsakymas</a:t>
            </a:r>
            <a:endParaRPr lang="en-US" sz="2100" b="1" dirty="0">
              <a:solidFill>
                <a:schemeClr val="accent6"/>
              </a:solidFill>
              <a:latin typeface="+mj-lt"/>
              <a:ea typeface="+mj-ea"/>
              <a:cs typeface="+mj-cs"/>
            </a:endParaRPr>
          </a:p>
          <a:p>
            <a:pPr marL="0" indent="0">
              <a:buNone/>
            </a:pPr>
            <a:br>
              <a:rPr lang="en-US" sz="1400" dirty="0"/>
            </a:br>
            <a:endParaRPr lang="de-DE" sz="1570" dirty="0"/>
          </a:p>
          <a:p>
            <a:endParaRPr lang="de-DE" sz="1570" dirty="0"/>
          </a:p>
        </p:txBody>
      </p:sp>
    </p:spTree>
    <p:extLst>
      <p:ext uri="{BB962C8B-B14F-4D97-AF65-F5344CB8AC3E}">
        <p14:creationId xmlns:p14="http://schemas.microsoft.com/office/powerpoint/2010/main" val="44163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p:txBody>
          <a:bodyPr/>
          <a:lstStyle/>
          <a:p>
            <a:fld id="{AB6937C8-37DE-4C19-8111-428DD1E1818A}" type="slidenum">
              <a:rPr lang="en-GB" smtClean="0"/>
              <a:pPr/>
              <a:t>13</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en-US" dirty="0" err="1">
                <a:solidFill>
                  <a:schemeClr val="accent6"/>
                </a:solidFill>
              </a:rPr>
              <a:t>Literat</a:t>
            </a:r>
            <a:r>
              <a:rPr lang="lt-LT" dirty="0">
                <a:solidFill>
                  <a:schemeClr val="accent6"/>
                </a:solidFill>
              </a:rPr>
              <a:t>ū</a:t>
            </a:r>
            <a:r>
              <a:rPr lang="en-US" dirty="0" err="1">
                <a:solidFill>
                  <a:schemeClr val="accent6"/>
                </a:solidFill>
              </a:rPr>
              <a:t>ra</a:t>
            </a:r>
            <a:endParaRPr lang="en-GB" dirty="0"/>
          </a:p>
        </p:txBody>
      </p:sp>
      <p:sp>
        <p:nvSpPr>
          <p:cNvPr id="5" name="Inhaltsplatzhalter 1"/>
          <p:cNvSpPr txBox="1">
            <a:spLocks/>
          </p:cNvSpPr>
          <p:nvPr/>
        </p:nvSpPr>
        <p:spPr>
          <a:xfrm>
            <a:off x="358726" y="1924546"/>
            <a:ext cx="10945216"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dirty="0"/>
              <a:t>		</a:t>
            </a:r>
          </a:p>
          <a:p>
            <a:pPr marL="0" indent="0">
              <a:buNone/>
            </a:pPr>
            <a:r>
              <a:rPr lang="en-US" sz="1400" dirty="0">
                <a:hlinkClick r:id="rId2"/>
              </a:rPr>
              <a:t>https://www.studytonight.com/dbms/database-normalization.php</a:t>
            </a:r>
            <a:endParaRPr lang="lt-LT" sz="1400" dirty="0"/>
          </a:p>
          <a:p>
            <a:pPr marL="0" indent="0">
              <a:buNone/>
            </a:pPr>
            <a:r>
              <a:rPr lang="en-US" sz="1400" dirty="0">
                <a:hlinkClick r:id="rId3"/>
              </a:rPr>
              <a:t>https://www.guru99.com/database-normalization.html</a:t>
            </a:r>
            <a:endParaRPr lang="lt-LT" sz="1400" dirty="0"/>
          </a:p>
          <a:p>
            <a:pPr marL="0" indent="0">
              <a:buNone/>
            </a:pPr>
            <a:r>
              <a:rPr lang="en-US" sz="1400" dirty="0">
                <a:hlinkClick r:id="rId4"/>
              </a:rPr>
              <a:t>https://en.wikipedia.org/wiki/Database_normalization</a:t>
            </a:r>
            <a:endParaRPr lang="lt-LT" sz="1400" dirty="0"/>
          </a:p>
          <a:p>
            <a:pPr marL="0" indent="0">
              <a:buNone/>
            </a:pPr>
            <a:r>
              <a:rPr lang="lt-LT" sz="1400" dirty="0">
                <a:hlinkClick r:id="rId5"/>
              </a:rPr>
              <a:t>https://www.programva.com/lt/mysql-duomenu-bazes-serveriai/mysql-duomenu-bazes-modelis</a:t>
            </a:r>
            <a:endParaRPr lang="lt-LT" sz="1400" dirty="0"/>
          </a:p>
          <a:p>
            <a:pPr marL="0" indent="0">
              <a:buNone/>
            </a:pPr>
            <a:r>
              <a:rPr lang="lt-LT" sz="1400" dirty="0">
                <a:hlinkClick r:id="rId6"/>
              </a:rPr>
              <a:t>https://www.slideserve.com/Patman/duomenu-bazes-db-reliacines-db</a:t>
            </a:r>
            <a:endParaRPr lang="lt-LT" sz="1400" dirty="0"/>
          </a:p>
          <a:p>
            <a:pPr marL="0" indent="0">
              <a:buNone/>
            </a:pPr>
            <a:r>
              <a:rPr lang="lt-LT" sz="1400" dirty="0">
                <a:hlinkClick r:id="rId7"/>
              </a:rPr>
              <a:t>https://gid.lt/informatika/duomenu-bazes-kurimo-technologija-3</a:t>
            </a:r>
            <a:endParaRPr lang="lt-LT" sz="1400" dirty="0"/>
          </a:p>
          <a:p>
            <a:pPr marL="0" indent="0">
              <a:buNone/>
            </a:pPr>
            <a:endParaRPr lang="lt-LT" sz="1400" dirty="0"/>
          </a:p>
          <a:p>
            <a:pPr marL="0" indent="0">
              <a:buNone/>
            </a:pPr>
            <a:endParaRPr lang="lt-LT" sz="1400" dirty="0"/>
          </a:p>
          <a:p>
            <a:pPr marL="0" indent="0">
              <a:buNone/>
            </a:pPr>
            <a:endParaRPr lang="lt-LT" sz="1400" dirty="0"/>
          </a:p>
          <a:p>
            <a:pPr marL="0" indent="0">
              <a:buNone/>
            </a:pPr>
            <a:br>
              <a:rPr lang="en-US" sz="1400" dirty="0"/>
            </a:br>
            <a:endParaRPr lang="de-DE" sz="1570" dirty="0"/>
          </a:p>
          <a:p>
            <a:endParaRPr lang="de-DE" sz="1570" dirty="0"/>
          </a:p>
        </p:txBody>
      </p:sp>
    </p:spTree>
    <p:extLst>
      <p:ext uri="{BB962C8B-B14F-4D97-AF65-F5344CB8AC3E}">
        <p14:creationId xmlns:p14="http://schemas.microsoft.com/office/powerpoint/2010/main" val="3510687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14</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a:xfrm>
            <a:off x="1510854" y="2328987"/>
            <a:ext cx="8442675" cy="342653"/>
          </a:xfrm>
        </p:spPr>
        <p:txBody>
          <a:bodyPr/>
          <a:lstStyle/>
          <a:p>
            <a:pPr algn="ctr"/>
            <a:r>
              <a:rPr lang="lt-LT" dirty="0">
                <a:solidFill>
                  <a:schemeClr val="accent6"/>
                </a:solidFill>
              </a:rPr>
              <a:t>Ačiū</a:t>
            </a:r>
            <a:endParaRPr lang="en-GB" dirty="0"/>
          </a:p>
        </p:txBody>
      </p:sp>
      <p:sp>
        <p:nvSpPr>
          <p:cNvPr id="5" name="Inhaltsplatzhalter 1"/>
          <p:cNvSpPr txBox="1">
            <a:spLocks/>
          </p:cNvSpPr>
          <p:nvPr/>
        </p:nvSpPr>
        <p:spPr>
          <a:xfrm>
            <a:off x="1736349" y="2305447"/>
            <a:ext cx="8479154"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endParaRPr lang="de-DE" sz="1570" dirty="0"/>
          </a:p>
        </p:txBody>
      </p:sp>
    </p:spTree>
    <p:extLst>
      <p:ext uri="{BB962C8B-B14F-4D97-AF65-F5344CB8AC3E}">
        <p14:creationId xmlns:p14="http://schemas.microsoft.com/office/powerpoint/2010/main" val="1356695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2</a:t>
            </a:fld>
            <a:endParaRPr lang="en-GB"/>
          </a:p>
        </p:txBody>
      </p:sp>
      <p:sp>
        <p:nvSpPr>
          <p:cNvPr id="3" name="Text Placeholder 2"/>
          <p:cNvSpPr>
            <a:spLocks noGrp="1"/>
          </p:cNvSpPr>
          <p:nvPr>
            <p:ph type="body" sz="quarter" idx="12"/>
          </p:nvPr>
        </p:nvSpPr>
        <p:spPr/>
        <p:txBody>
          <a:bodyPr/>
          <a:lstStyle/>
          <a:p>
            <a:pPr algn="ctr"/>
            <a:endParaRPr lang="en-GB" dirty="0"/>
          </a:p>
          <a:p>
            <a:endParaRPr lang="en-GB" dirty="0"/>
          </a:p>
        </p:txBody>
      </p:sp>
      <p:sp>
        <p:nvSpPr>
          <p:cNvPr id="4" name="Title 3"/>
          <p:cNvSpPr>
            <a:spLocks noGrp="1"/>
          </p:cNvSpPr>
          <p:nvPr>
            <p:ph type="title"/>
          </p:nvPr>
        </p:nvSpPr>
        <p:spPr/>
        <p:txBody>
          <a:bodyPr/>
          <a:lstStyle/>
          <a:p>
            <a:pPr algn="ctr"/>
            <a:endParaRPr lang="en-GB" dirty="0"/>
          </a:p>
        </p:txBody>
      </p:sp>
      <p:sp>
        <p:nvSpPr>
          <p:cNvPr id="5" name="Inhaltsplatzhalter 1"/>
          <p:cNvSpPr txBox="1">
            <a:spLocks/>
          </p:cNvSpPr>
          <p:nvPr/>
        </p:nvSpPr>
        <p:spPr>
          <a:xfrm>
            <a:off x="1736349" y="2305447"/>
            <a:ext cx="8479154"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endParaRPr lang="de-DE" sz="1570" dirty="0"/>
          </a:p>
          <a:p>
            <a:endParaRPr lang="de-DE" sz="1570" dirty="0"/>
          </a:p>
          <a:p>
            <a:endParaRPr lang="de-DE" sz="1570" dirty="0"/>
          </a:p>
        </p:txBody>
      </p:sp>
      <p:pic>
        <p:nvPicPr>
          <p:cNvPr id="1026" name="Picture 2" descr="https://external-preview.redd.it/M5QHWsp2vgZ-3QDZ4m-qS58lsOUgDNHau8trSFzS8H0.jpg?width=960&amp;crop=smart&amp;auto=webp&amp;s=45aa885fd11dda569ffa363855db14c8a8559f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974" y="196354"/>
            <a:ext cx="7138293" cy="5569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62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3</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en-US" dirty="0" err="1">
                <a:solidFill>
                  <a:schemeClr val="accent6"/>
                </a:solidFill>
              </a:rPr>
              <a:t>Duomen</a:t>
            </a:r>
            <a:r>
              <a:rPr lang="lt-LT" dirty="0">
                <a:solidFill>
                  <a:schemeClr val="accent6"/>
                </a:solidFill>
              </a:rPr>
              <a:t>ų</a:t>
            </a:r>
            <a:r>
              <a:rPr lang="en-US" dirty="0">
                <a:solidFill>
                  <a:schemeClr val="accent6"/>
                </a:solidFill>
              </a:rPr>
              <a:t> </a:t>
            </a:r>
            <a:r>
              <a:rPr lang="en-US" dirty="0" err="1">
                <a:solidFill>
                  <a:schemeClr val="accent6"/>
                </a:solidFill>
              </a:rPr>
              <a:t>normalizavimas</a:t>
            </a:r>
            <a:endParaRPr lang="en-GB" dirty="0"/>
          </a:p>
        </p:txBody>
      </p:sp>
      <p:sp>
        <p:nvSpPr>
          <p:cNvPr id="5" name="Inhaltsplatzhalter 1"/>
          <p:cNvSpPr txBox="1">
            <a:spLocks/>
          </p:cNvSpPr>
          <p:nvPr/>
        </p:nvSpPr>
        <p:spPr>
          <a:xfrm>
            <a:off x="430734" y="2305447"/>
            <a:ext cx="10945216"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dirty="0"/>
              <a:t>		</a:t>
            </a:r>
          </a:p>
          <a:p>
            <a:pPr marL="0" indent="0">
              <a:buNone/>
            </a:pPr>
            <a:r>
              <a:rPr lang="en-US" sz="1570" dirty="0"/>
              <a:t>Problems Without Normalization</a:t>
            </a:r>
          </a:p>
          <a:p>
            <a:pPr marL="0" indent="0">
              <a:buNone/>
            </a:pPr>
            <a:r>
              <a:rPr lang="en-US" sz="1570" dirty="0"/>
              <a:t>If a table is not properly normalized and have data redundancy then it will not only eat up extra memory space but will also make it difficult to handle and update the database, without facing data loss. Insertion, </a:t>
            </a:r>
            <a:r>
              <a:rPr lang="en-US" sz="1570" dirty="0" err="1"/>
              <a:t>Updation</a:t>
            </a:r>
            <a:r>
              <a:rPr lang="en-US" sz="1570" dirty="0"/>
              <a:t> and Deletion </a:t>
            </a:r>
            <a:r>
              <a:rPr lang="en-US" sz="1570" dirty="0" err="1"/>
              <a:t>Anamolies</a:t>
            </a:r>
            <a:r>
              <a:rPr lang="en-US" sz="1570" dirty="0"/>
              <a:t> are very frequent if database is not normalized. To understand these anomalies let us take an example of a Student table.</a:t>
            </a:r>
          </a:p>
          <a:p>
            <a:pPr marL="0" indent="0">
              <a:buNone/>
            </a:pPr>
            <a:endParaRPr lang="en-US" sz="1570" dirty="0"/>
          </a:p>
          <a:p>
            <a:pPr marL="0" indent="0">
              <a:buNone/>
            </a:pPr>
            <a:r>
              <a:rPr lang="en-US" sz="1570" dirty="0" err="1"/>
              <a:t>rollno</a:t>
            </a:r>
            <a:r>
              <a:rPr lang="en-US" sz="1570" dirty="0"/>
              <a:t>	name	branch	</a:t>
            </a:r>
            <a:r>
              <a:rPr lang="en-US" sz="1570" dirty="0" err="1"/>
              <a:t>hod</a:t>
            </a:r>
            <a:r>
              <a:rPr lang="en-US" sz="1570" dirty="0"/>
              <a:t>	</a:t>
            </a:r>
            <a:r>
              <a:rPr lang="en-US" sz="1570" dirty="0" err="1"/>
              <a:t>office_tel</a:t>
            </a:r>
            <a:endParaRPr lang="en-US" sz="1570" dirty="0"/>
          </a:p>
          <a:p>
            <a:pPr marL="0" indent="0">
              <a:buNone/>
            </a:pPr>
            <a:r>
              <a:rPr lang="en-US" sz="1570" dirty="0"/>
              <a:t>401	Akon	CSE	Mr. X	53337</a:t>
            </a:r>
          </a:p>
          <a:p>
            <a:pPr marL="0" indent="0">
              <a:buNone/>
            </a:pPr>
            <a:r>
              <a:rPr lang="en-US" sz="1570" dirty="0"/>
              <a:t>402	</a:t>
            </a:r>
            <a:r>
              <a:rPr lang="en-US" sz="1570" dirty="0" err="1"/>
              <a:t>Bkon</a:t>
            </a:r>
            <a:r>
              <a:rPr lang="en-US" sz="1570" dirty="0"/>
              <a:t>	CSE	Mr. X	53337</a:t>
            </a:r>
          </a:p>
          <a:p>
            <a:pPr marL="0" indent="0">
              <a:buNone/>
            </a:pPr>
            <a:r>
              <a:rPr lang="en-US" sz="1570" dirty="0"/>
              <a:t>403	</a:t>
            </a:r>
            <a:r>
              <a:rPr lang="en-US" sz="1570" dirty="0" err="1"/>
              <a:t>Ckon</a:t>
            </a:r>
            <a:r>
              <a:rPr lang="en-US" sz="1570" dirty="0"/>
              <a:t>	CSE	Mr. X	53337</a:t>
            </a:r>
          </a:p>
          <a:p>
            <a:pPr marL="0" indent="0">
              <a:buNone/>
            </a:pPr>
            <a:r>
              <a:rPr lang="en-US" sz="1570" dirty="0"/>
              <a:t>404	</a:t>
            </a:r>
            <a:r>
              <a:rPr lang="en-US" sz="1570" dirty="0" err="1"/>
              <a:t>Dkon</a:t>
            </a:r>
            <a:r>
              <a:rPr lang="en-US" sz="1570" dirty="0"/>
              <a:t>	CSE	Mr. X	53337</a:t>
            </a:r>
          </a:p>
          <a:p>
            <a:pPr marL="0" indent="0">
              <a:buNone/>
            </a:pPr>
            <a:r>
              <a:rPr lang="en-US" sz="1570" dirty="0"/>
              <a:t>In the table above, we have data of 4 Computer Sci. students. As we can see, data for the fields branch, </a:t>
            </a:r>
            <a:r>
              <a:rPr lang="en-US" sz="1570" dirty="0" err="1"/>
              <a:t>hod</a:t>
            </a:r>
            <a:r>
              <a:rPr lang="en-US" sz="1570" dirty="0"/>
              <a:t>(Head of Department) and </a:t>
            </a:r>
            <a:r>
              <a:rPr lang="en-US" sz="1570" dirty="0" err="1"/>
              <a:t>office_tel</a:t>
            </a:r>
            <a:r>
              <a:rPr lang="en-US" sz="1570" dirty="0"/>
              <a:t> is repeated for the students who are in the same branch in the college, this is Data Redundancy.</a:t>
            </a:r>
            <a:endParaRPr lang="lt-LT" sz="1570" dirty="0"/>
          </a:p>
          <a:p>
            <a:pPr>
              <a:buFont typeface="+mj-lt"/>
              <a:buAutoNum type="arabicPeriod"/>
            </a:pPr>
            <a:endParaRPr lang="lt-LT" sz="1570" dirty="0"/>
          </a:p>
          <a:p>
            <a:endParaRPr lang="de-DE" sz="1570" dirty="0"/>
          </a:p>
          <a:p>
            <a:endParaRPr lang="de-DE" sz="1570" dirty="0"/>
          </a:p>
        </p:txBody>
      </p:sp>
    </p:spTree>
    <p:extLst>
      <p:ext uri="{BB962C8B-B14F-4D97-AF65-F5344CB8AC3E}">
        <p14:creationId xmlns:p14="http://schemas.microsoft.com/office/powerpoint/2010/main" val="5933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p:txBody>
          <a:bodyPr/>
          <a:lstStyle/>
          <a:p>
            <a:fld id="{AB6937C8-37DE-4C19-8111-428DD1E1818A}" type="slidenum">
              <a:rPr lang="en-GB" smtClean="0"/>
              <a:pPr/>
              <a:t>4</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en-US" dirty="0" err="1">
                <a:solidFill>
                  <a:schemeClr val="accent6"/>
                </a:solidFill>
              </a:rPr>
              <a:t>Duomen</a:t>
            </a:r>
            <a:r>
              <a:rPr lang="lt-LT" dirty="0">
                <a:solidFill>
                  <a:schemeClr val="accent6"/>
                </a:solidFill>
              </a:rPr>
              <a:t>ų</a:t>
            </a:r>
            <a:r>
              <a:rPr lang="en-US" dirty="0">
                <a:solidFill>
                  <a:schemeClr val="accent6"/>
                </a:solidFill>
              </a:rPr>
              <a:t> </a:t>
            </a:r>
            <a:r>
              <a:rPr lang="en-US" dirty="0" err="1">
                <a:solidFill>
                  <a:schemeClr val="accent6"/>
                </a:solidFill>
              </a:rPr>
              <a:t>normalizavimas</a:t>
            </a:r>
            <a:endParaRPr lang="en-GB" dirty="0"/>
          </a:p>
        </p:txBody>
      </p:sp>
      <p:sp>
        <p:nvSpPr>
          <p:cNvPr id="5" name="Inhaltsplatzhalter 1"/>
          <p:cNvSpPr txBox="1">
            <a:spLocks/>
          </p:cNvSpPr>
          <p:nvPr/>
        </p:nvSpPr>
        <p:spPr>
          <a:xfrm>
            <a:off x="358726" y="1924546"/>
            <a:ext cx="10945216"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dirty="0"/>
              <a:t>		</a:t>
            </a:r>
          </a:p>
          <a:p>
            <a:pPr marL="0" indent="0">
              <a:buNone/>
            </a:pPr>
            <a:r>
              <a:rPr lang="en-US" sz="1400" dirty="0"/>
              <a:t>Insertion Anomaly</a:t>
            </a:r>
          </a:p>
          <a:p>
            <a:pPr marL="0" indent="0">
              <a:buNone/>
            </a:pPr>
            <a:r>
              <a:rPr lang="en-US" sz="1400" dirty="0"/>
              <a:t>Suppose for a new admission, until and unless a student opts for a branch, data of the student cannot be inserted, or else we will have to set the branch information as NULL.</a:t>
            </a:r>
          </a:p>
          <a:p>
            <a:pPr marL="0" indent="0">
              <a:buNone/>
            </a:pPr>
            <a:r>
              <a:rPr lang="en-US" sz="1400" dirty="0"/>
              <a:t>Also, if we have to insert data of 100 students of same branch, then the branch information will be repeated for all those 100 students.</a:t>
            </a:r>
          </a:p>
          <a:p>
            <a:pPr marL="0" indent="0">
              <a:buNone/>
            </a:pPr>
            <a:r>
              <a:rPr lang="en-US" sz="1400" dirty="0"/>
              <a:t>These scenarios are nothing but Insertion anomalies.</a:t>
            </a:r>
          </a:p>
          <a:p>
            <a:pPr marL="0" indent="0">
              <a:buNone/>
            </a:pPr>
            <a:endParaRPr lang="en-US" sz="1400" dirty="0"/>
          </a:p>
          <a:p>
            <a:pPr marL="0" indent="0">
              <a:buNone/>
            </a:pPr>
            <a:r>
              <a:rPr lang="en-US" sz="1400" dirty="0" err="1"/>
              <a:t>Updation</a:t>
            </a:r>
            <a:r>
              <a:rPr lang="en-US" sz="1400" dirty="0"/>
              <a:t> Anomaly</a:t>
            </a:r>
          </a:p>
          <a:p>
            <a:pPr marL="0" indent="0">
              <a:buNone/>
            </a:pPr>
            <a:r>
              <a:rPr lang="en-US" sz="1400" dirty="0"/>
              <a:t>What if Mr. X leaves the college? or is no longer the HOD of computer science department? In that case all the student records will have to be updated, and if by mistake we miss any record, it will lead to data inconsistency. This is </a:t>
            </a:r>
            <a:r>
              <a:rPr lang="en-US" sz="1400" dirty="0" err="1"/>
              <a:t>Updation</a:t>
            </a:r>
            <a:r>
              <a:rPr lang="en-US" sz="1400" dirty="0"/>
              <a:t> anomaly.</a:t>
            </a:r>
          </a:p>
          <a:p>
            <a:pPr marL="0" indent="0">
              <a:buNone/>
            </a:pPr>
            <a:endParaRPr lang="en-US" sz="1400" dirty="0"/>
          </a:p>
          <a:p>
            <a:pPr marL="0" indent="0">
              <a:buNone/>
            </a:pPr>
            <a:r>
              <a:rPr lang="en-US" sz="1400" dirty="0"/>
              <a:t>Deletion Anomaly</a:t>
            </a:r>
          </a:p>
          <a:p>
            <a:pPr marL="0" indent="0">
              <a:buNone/>
            </a:pPr>
            <a:r>
              <a:rPr lang="en-US" sz="1400" dirty="0"/>
              <a:t>In our Student table, two different </a:t>
            </a:r>
            <a:r>
              <a:rPr lang="en-US" sz="1400" dirty="0" err="1"/>
              <a:t>informations</a:t>
            </a:r>
            <a:r>
              <a:rPr lang="en-US" sz="1400" dirty="0"/>
              <a:t> are kept together, Student information and Branch information. Hence, at the end of the academic year, if student records are deleted, we will also lose the branch information. This is Deletion anomaly.</a:t>
            </a:r>
            <a:endParaRPr lang="lt-LT" sz="1400" dirty="0"/>
          </a:p>
          <a:p>
            <a:endParaRPr lang="de-DE" sz="1570" dirty="0"/>
          </a:p>
          <a:p>
            <a:endParaRPr lang="de-DE" sz="1570" dirty="0"/>
          </a:p>
        </p:txBody>
      </p:sp>
    </p:spTree>
    <p:extLst>
      <p:ext uri="{BB962C8B-B14F-4D97-AF65-F5344CB8AC3E}">
        <p14:creationId xmlns:p14="http://schemas.microsoft.com/office/powerpoint/2010/main" val="363635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p:txBody>
          <a:bodyPr/>
          <a:lstStyle/>
          <a:p>
            <a:fld id="{AB6937C8-37DE-4C19-8111-428DD1E1818A}" type="slidenum">
              <a:rPr lang="en-GB" smtClean="0"/>
              <a:pPr/>
              <a:t>5</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en-US" dirty="0" err="1">
                <a:solidFill>
                  <a:schemeClr val="accent6"/>
                </a:solidFill>
              </a:rPr>
              <a:t>Duomen</a:t>
            </a:r>
            <a:r>
              <a:rPr lang="lt-LT" dirty="0">
                <a:solidFill>
                  <a:schemeClr val="accent6"/>
                </a:solidFill>
              </a:rPr>
              <a:t>ų</a:t>
            </a:r>
            <a:r>
              <a:rPr lang="en-US" dirty="0">
                <a:solidFill>
                  <a:schemeClr val="accent6"/>
                </a:solidFill>
              </a:rPr>
              <a:t> </a:t>
            </a:r>
            <a:r>
              <a:rPr lang="en-US" dirty="0" err="1">
                <a:solidFill>
                  <a:schemeClr val="accent6"/>
                </a:solidFill>
              </a:rPr>
              <a:t>normalizavim</a:t>
            </a:r>
            <a:r>
              <a:rPr lang="lt-LT" dirty="0">
                <a:solidFill>
                  <a:schemeClr val="accent6"/>
                </a:solidFill>
              </a:rPr>
              <a:t>o taisyklės</a:t>
            </a:r>
            <a:endParaRPr lang="en-GB" dirty="0"/>
          </a:p>
        </p:txBody>
      </p:sp>
      <p:sp>
        <p:nvSpPr>
          <p:cNvPr id="5" name="Inhaltsplatzhalter 1"/>
          <p:cNvSpPr txBox="1">
            <a:spLocks/>
          </p:cNvSpPr>
          <p:nvPr/>
        </p:nvSpPr>
        <p:spPr>
          <a:xfrm>
            <a:off x="358726" y="1924546"/>
            <a:ext cx="10945216"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dirty="0"/>
              <a:t>		</a:t>
            </a:r>
          </a:p>
          <a:p>
            <a:pPr marL="0" indent="0">
              <a:buNone/>
            </a:pPr>
            <a:r>
              <a:rPr lang="en-US" sz="1400" dirty="0">
                <a:solidFill>
                  <a:srgbClr val="000000"/>
                </a:solidFill>
                <a:latin typeface="Arial" panose="020B0604020202020204" pitchFamily="34" charset="0"/>
              </a:rPr>
              <a:t>Normalization rules are divided into the following normal forms:</a:t>
            </a:r>
          </a:p>
          <a:p>
            <a:pPr>
              <a:buFont typeface="+mj-lt"/>
              <a:buAutoNum type="arabicPeriod"/>
            </a:pPr>
            <a:r>
              <a:rPr lang="en-US" sz="1400" dirty="0">
                <a:solidFill>
                  <a:srgbClr val="000000"/>
                </a:solidFill>
                <a:latin typeface="Arial" panose="020B0604020202020204" pitchFamily="34" charset="0"/>
              </a:rPr>
              <a:t>First Normal Form</a:t>
            </a:r>
          </a:p>
          <a:p>
            <a:pPr>
              <a:buFont typeface="+mj-lt"/>
              <a:buAutoNum type="arabicPeriod"/>
            </a:pPr>
            <a:r>
              <a:rPr lang="en-US" sz="1400" dirty="0">
                <a:solidFill>
                  <a:srgbClr val="000000"/>
                </a:solidFill>
                <a:latin typeface="Arial" panose="020B0604020202020204" pitchFamily="34" charset="0"/>
              </a:rPr>
              <a:t>Second Normal Form</a:t>
            </a:r>
          </a:p>
          <a:p>
            <a:pPr>
              <a:buFont typeface="+mj-lt"/>
              <a:buAutoNum type="arabicPeriod"/>
            </a:pPr>
            <a:r>
              <a:rPr lang="en-US" sz="1400" dirty="0">
                <a:solidFill>
                  <a:srgbClr val="000000"/>
                </a:solidFill>
                <a:latin typeface="Arial" panose="020B0604020202020204" pitchFamily="34" charset="0"/>
              </a:rPr>
              <a:t>Third Normal Form</a:t>
            </a:r>
          </a:p>
          <a:p>
            <a:pPr>
              <a:buFont typeface="+mj-lt"/>
              <a:buAutoNum type="arabicPeriod"/>
            </a:pPr>
            <a:r>
              <a:rPr lang="en-US" sz="1400" dirty="0">
                <a:solidFill>
                  <a:srgbClr val="000000"/>
                </a:solidFill>
                <a:latin typeface="Arial" panose="020B0604020202020204" pitchFamily="34" charset="0"/>
              </a:rPr>
              <a:t>BCNF</a:t>
            </a:r>
          </a:p>
          <a:p>
            <a:pPr>
              <a:buFont typeface="+mj-lt"/>
              <a:buAutoNum type="arabicPeriod"/>
            </a:pPr>
            <a:r>
              <a:rPr lang="en-US" sz="1400" dirty="0">
                <a:solidFill>
                  <a:srgbClr val="000000"/>
                </a:solidFill>
                <a:latin typeface="Arial" panose="020B0604020202020204" pitchFamily="34" charset="0"/>
              </a:rPr>
              <a:t>Fourth Normal Form</a:t>
            </a:r>
          </a:p>
          <a:p>
            <a:pPr marL="0" indent="0">
              <a:buNone/>
            </a:pPr>
            <a:br>
              <a:rPr lang="en-US" sz="1400" dirty="0"/>
            </a:br>
            <a:endParaRPr lang="de-DE" sz="1570" dirty="0"/>
          </a:p>
          <a:p>
            <a:endParaRPr lang="de-DE" sz="1570" dirty="0"/>
          </a:p>
        </p:txBody>
      </p:sp>
    </p:spTree>
    <p:extLst>
      <p:ext uri="{BB962C8B-B14F-4D97-AF65-F5344CB8AC3E}">
        <p14:creationId xmlns:p14="http://schemas.microsoft.com/office/powerpoint/2010/main" val="276049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p:txBody>
          <a:bodyPr/>
          <a:lstStyle/>
          <a:p>
            <a:fld id="{AB6937C8-37DE-4C19-8111-428DD1E1818A}" type="slidenum">
              <a:rPr lang="en-GB" smtClean="0"/>
              <a:pPr/>
              <a:t>6</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lt-LT" dirty="0">
                <a:solidFill>
                  <a:schemeClr val="accent6"/>
                </a:solidFill>
              </a:rPr>
              <a:t>1 Normalinė forma</a:t>
            </a:r>
            <a:endParaRPr lang="en-GB" dirty="0"/>
          </a:p>
        </p:txBody>
      </p:sp>
      <p:sp>
        <p:nvSpPr>
          <p:cNvPr id="5" name="Inhaltsplatzhalter 1"/>
          <p:cNvSpPr txBox="1">
            <a:spLocks/>
          </p:cNvSpPr>
          <p:nvPr/>
        </p:nvSpPr>
        <p:spPr>
          <a:xfrm>
            <a:off x="358726" y="1924546"/>
            <a:ext cx="10945216"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dirty="0"/>
              <a:t>		</a:t>
            </a:r>
          </a:p>
          <a:p>
            <a:pPr marL="0" indent="0">
              <a:buNone/>
            </a:pPr>
            <a:r>
              <a:rPr lang="en-US" sz="1400" dirty="0">
                <a:solidFill>
                  <a:srgbClr val="000000"/>
                </a:solidFill>
                <a:latin typeface="Arial" panose="020B0604020202020204" pitchFamily="34" charset="0"/>
              </a:rPr>
              <a:t>For a table to be in the First Normal Form, it should follow the following 4 rules:</a:t>
            </a:r>
          </a:p>
          <a:p>
            <a:pPr>
              <a:buFont typeface="+mj-lt"/>
              <a:buAutoNum type="arabicPeriod"/>
            </a:pPr>
            <a:r>
              <a:rPr lang="en-US" sz="1400" dirty="0">
                <a:solidFill>
                  <a:srgbClr val="000000"/>
                </a:solidFill>
                <a:latin typeface="Arial" panose="020B0604020202020204" pitchFamily="34" charset="0"/>
              </a:rPr>
              <a:t>It should only have single(atomic) valued attributes/columns.</a:t>
            </a:r>
          </a:p>
          <a:p>
            <a:pPr>
              <a:buFont typeface="+mj-lt"/>
              <a:buAutoNum type="arabicPeriod"/>
            </a:pPr>
            <a:r>
              <a:rPr lang="en-US" sz="1400" dirty="0">
                <a:solidFill>
                  <a:srgbClr val="000000"/>
                </a:solidFill>
                <a:latin typeface="Arial" panose="020B0604020202020204" pitchFamily="34" charset="0"/>
              </a:rPr>
              <a:t>Values stored in a column should be of the same domain</a:t>
            </a:r>
          </a:p>
          <a:p>
            <a:pPr>
              <a:buFont typeface="+mj-lt"/>
              <a:buAutoNum type="arabicPeriod"/>
            </a:pPr>
            <a:r>
              <a:rPr lang="en-US" sz="1400" dirty="0">
                <a:solidFill>
                  <a:srgbClr val="000000"/>
                </a:solidFill>
                <a:latin typeface="Arial" panose="020B0604020202020204" pitchFamily="34" charset="0"/>
              </a:rPr>
              <a:t>All the columns in a table should have unique names.</a:t>
            </a:r>
          </a:p>
          <a:p>
            <a:pPr>
              <a:buFont typeface="+mj-lt"/>
              <a:buAutoNum type="arabicPeriod"/>
            </a:pPr>
            <a:r>
              <a:rPr lang="en-US" sz="1400" dirty="0">
                <a:solidFill>
                  <a:srgbClr val="000000"/>
                </a:solidFill>
                <a:latin typeface="Arial" panose="020B0604020202020204" pitchFamily="34" charset="0"/>
              </a:rPr>
              <a:t>And the order in which data is stored, does not matter.</a:t>
            </a:r>
            <a:endParaRPr lang="lt-LT" sz="1400" dirty="0">
              <a:solidFill>
                <a:srgbClr val="000000"/>
              </a:solidFill>
              <a:latin typeface="Arial" panose="020B0604020202020204" pitchFamily="34" charset="0"/>
            </a:endParaRPr>
          </a:p>
          <a:p>
            <a:pPr>
              <a:buFont typeface="+mj-lt"/>
              <a:buAutoNum type="arabicPeriod"/>
            </a:pPr>
            <a:endParaRPr lang="lt-LT" sz="1400" dirty="0">
              <a:solidFill>
                <a:srgbClr val="000000"/>
              </a:solidFill>
              <a:latin typeface="Arial" panose="020B0604020202020204" pitchFamily="34" charset="0"/>
            </a:endParaRPr>
          </a:p>
          <a:p>
            <a:pPr marL="0" indent="0" algn="ctr">
              <a:buNone/>
            </a:pPr>
            <a:r>
              <a:rPr lang="lt-LT" sz="2100" b="1" dirty="0">
                <a:solidFill>
                  <a:schemeClr val="accent6"/>
                </a:solidFill>
                <a:latin typeface="+mj-lt"/>
                <a:ea typeface="+mj-ea"/>
                <a:cs typeface="+mj-cs"/>
                <a:hlinkClick r:id="rId2"/>
              </a:rPr>
              <a:t>Pavyzdys</a:t>
            </a:r>
            <a:endParaRPr lang="en-US" sz="2100" b="1" dirty="0">
              <a:solidFill>
                <a:schemeClr val="accent6"/>
              </a:solidFill>
              <a:latin typeface="+mj-lt"/>
              <a:ea typeface="+mj-ea"/>
              <a:cs typeface="+mj-cs"/>
            </a:endParaRPr>
          </a:p>
          <a:p>
            <a:pPr marL="0" indent="0">
              <a:buNone/>
            </a:pPr>
            <a:br>
              <a:rPr lang="en-US" sz="1400" dirty="0"/>
            </a:br>
            <a:endParaRPr lang="de-DE" sz="1570" dirty="0"/>
          </a:p>
          <a:p>
            <a:endParaRPr lang="de-DE" sz="1570" dirty="0"/>
          </a:p>
        </p:txBody>
      </p:sp>
    </p:spTree>
    <p:extLst>
      <p:ext uri="{BB962C8B-B14F-4D97-AF65-F5344CB8AC3E}">
        <p14:creationId xmlns:p14="http://schemas.microsoft.com/office/powerpoint/2010/main" val="52026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p:txBody>
          <a:bodyPr/>
          <a:lstStyle/>
          <a:p>
            <a:fld id="{AB6937C8-37DE-4C19-8111-428DD1E1818A}" type="slidenum">
              <a:rPr lang="en-GB" smtClean="0"/>
              <a:pPr/>
              <a:t>7</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en-US" dirty="0">
                <a:solidFill>
                  <a:schemeClr val="accent6"/>
                </a:solidFill>
              </a:rPr>
              <a:t>2</a:t>
            </a:r>
            <a:r>
              <a:rPr lang="lt-LT" dirty="0">
                <a:solidFill>
                  <a:schemeClr val="accent6"/>
                </a:solidFill>
              </a:rPr>
              <a:t> Normalinė forma</a:t>
            </a:r>
            <a:endParaRPr lang="en-GB" dirty="0"/>
          </a:p>
        </p:txBody>
      </p:sp>
      <p:sp>
        <p:nvSpPr>
          <p:cNvPr id="5" name="Inhaltsplatzhalter 1"/>
          <p:cNvSpPr txBox="1">
            <a:spLocks/>
          </p:cNvSpPr>
          <p:nvPr/>
        </p:nvSpPr>
        <p:spPr>
          <a:xfrm>
            <a:off x="358726" y="1924546"/>
            <a:ext cx="10945216"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dirty="0"/>
              <a:t>		</a:t>
            </a:r>
          </a:p>
          <a:p>
            <a:pPr marL="0" indent="0">
              <a:buNone/>
            </a:pPr>
            <a:r>
              <a:rPr lang="en-US" sz="1400" dirty="0"/>
              <a:t>For a table to be in the Second Normal Form,</a:t>
            </a:r>
          </a:p>
          <a:p>
            <a:r>
              <a:rPr lang="en-US" sz="1400" dirty="0"/>
              <a:t>It should be in the First Normal form.</a:t>
            </a:r>
          </a:p>
          <a:p>
            <a:r>
              <a:rPr lang="en-US" sz="1400" dirty="0"/>
              <a:t>And, it should not have Partial Dependency.</a:t>
            </a:r>
          </a:p>
          <a:p>
            <a:pPr>
              <a:buFont typeface="+mj-lt"/>
              <a:buAutoNum type="arabicPeriod"/>
            </a:pPr>
            <a:endParaRPr lang="lt-LT" sz="1400" dirty="0">
              <a:solidFill>
                <a:srgbClr val="000000"/>
              </a:solidFill>
              <a:latin typeface="Arial" panose="020B0604020202020204" pitchFamily="34" charset="0"/>
            </a:endParaRPr>
          </a:p>
          <a:p>
            <a:pPr marL="0" indent="0" algn="ctr">
              <a:buNone/>
            </a:pPr>
            <a:r>
              <a:rPr lang="lt-LT" sz="2100" b="1" dirty="0">
                <a:solidFill>
                  <a:schemeClr val="accent6"/>
                </a:solidFill>
                <a:latin typeface="+mj-lt"/>
                <a:ea typeface="+mj-ea"/>
                <a:cs typeface="+mj-cs"/>
                <a:hlinkClick r:id="rId2"/>
              </a:rPr>
              <a:t>Pavyzdys</a:t>
            </a:r>
            <a:endParaRPr lang="en-US" sz="2100" b="1" dirty="0">
              <a:solidFill>
                <a:schemeClr val="accent6"/>
              </a:solidFill>
              <a:latin typeface="+mj-lt"/>
              <a:ea typeface="+mj-ea"/>
              <a:cs typeface="+mj-cs"/>
            </a:endParaRPr>
          </a:p>
          <a:p>
            <a:pPr marL="0" indent="0">
              <a:buNone/>
            </a:pPr>
            <a:br>
              <a:rPr lang="en-US" sz="1400" dirty="0"/>
            </a:br>
            <a:endParaRPr lang="de-DE" sz="1570" dirty="0"/>
          </a:p>
          <a:p>
            <a:endParaRPr lang="de-DE" sz="1570" dirty="0"/>
          </a:p>
        </p:txBody>
      </p:sp>
    </p:spTree>
    <p:extLst>
      <p:ext uri="{BB962C8B-B14F-4D97-AF65-F5344CB8AC3E}">
        <p14:creationId xmlns:p14="http://schemas.microsoft.com/office/powerpoint/2010/main" val="425686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p:txBody>
          <a:bodyPr/>
          <a:lstStyle/>
          <a:p>
            <a:fld id="{AB6937C8-37DE-4C19-8111-428DD1E1818A}" type="slidenum">
              <a:rPr lang="en-GB" smtClean="0"/>
              <a:pPr/>
              <a:t>8</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lt-LT" dirty="0">
                <a:solidFill>
                  <a:schemeClr val="accent6"/>
                </a:solidFill>
              </a:rPr>
              <a:t>3 Normalinė forma</a:t>
            </a:r>
            <a:endParaRPr lang="en-GB" dirty="0"/>
          </a:p>
        </p:txBody>
      </p:sp>
      <p:sp>
        <p:nvSpPr>
          <p:cNvPr id="5" name="Inhaltsplatzhalter 1"/>
          <p:cNvSpPr txBox="1">
            <a:spLocks/>
          </p:cNvSpPr>
          <p:nvPr/>
        </p:nvSpPr>
        <p:spPr>
          <a:xfrm>
            <a:off x="358726" y="1924546"/>
            <a:ext cx="10945216"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dirty="0"/>
              <a:t>		</a:t>
            </a:r>
          </a:p>
          <a:p>
            <a:pPr marL="0" indent="0">
              <a:buNone/>
            </a:pPr>
            <a:r>
              <a:rPr lang="en-US" dirty="0"/>
              <a:t>A table is said to be in the Third Normal Form when,</a:t>
            </a:r>
          </a:p>
          <a:p>
            <a:r>
              <a:rPr lang="en-US" dirty="0"/>
              <a:t>It is in the Second Normal form.</a:t>
            </a:r>
          </a:p>
          <a:p>
            <a:r>
              <a:rPr lang="en-US" dirty="0"/>
              <a:t>And, it doesn't have Transitive Dependency.</a:t>
            </a:r>
          </a:p>
          <a:p>
            <a:pPr>
              <a:buFont typeface="+mj-lt"/>
              <a:buAutoNum type="arabicPeriod"/>
            </a:pPr>
            <a:endParaRPr lang="lt-LT" sz="1400" dirty="0">
              <a:solidFill>
                <a:srgbClr val="000000"/>
              </a:solidFill>
              <a:latin typeface="Arial" panose="020B0604020202020204" pitchFamily="34" charset="0"/>
            </a:endParaRPr>
          </a:p>
          <a:p>
            <a:pPr marL="0" indent="0" algn="ctr">
              <a:buNone/>
            </a:pPr>
            <a:r>
              <a:rPr lang="lt-LT" sz="2100" b="1" dirty="0">
                <a:solidFill>
                  <a:schemeClr val="accent6"/>
                </a:solidFill>
                <a:latin typeface="+mj-lt"/>
                <a:ea typeface="+mj-ea"/>
                <a:cs typeface="+mj-cs"/>
                <a:hlinkClick r:id="rId2"/>
              </a:rPr>
              <a:t>Pavyzdys</a:t>
            </a:r>
            <a:endParaRPr lang="en-US" sz="2100" b="1" dirty="0">
              <a:solidFill>
                <a:schemeClr val="accent6"/>
              </a:solidFill>
              <a:latin typeface="+mj-lt"/>
              <a:ea typeface="+mj-ea"/>
              <a:cs typeface="+mj-cs"/>
            </a:endParaRPr>
          </a:p>
          <a:p>
            <a:pPr marL="0" indent="0">
              <a:buNone/>
            </a:pPr>
            <a:br>
              <a:rPr lang="en-US" sz="1400" dirty="0"/>
            </a:br>
            <a:endParaRPr lang="de-DE" sz="1570" dirty="0"/>
          </a:p>
          <a:p>
            <a:endParaRPr lang="de-DE" sz="1570" dirty="0"/>
          </a:p>
        </p:txBody>
      </p:sp>
    </p:spTree>
    <p:extLst>
      <p:ext uri="{BB962C8B-B14F-4D97-AF65-F5344CB8AC3E}">
        <p14:creationId xmlns:p14="http://schemas.microsoft.com/office/powerpoint/2010/main" val="3440477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p:txBody>
          <a:bodyPr/>
          <a:lstStyle/>
          <a:p>
            <a:fld id="{AB6937C8-37DE-4C19-8111-428DD1E1818A}" type="slidenum">
              <a:rPr lang="en-GB" smtClean="0"/>
              <a:pPr/>
              <a:t>9</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en-US" dirty="0"/>
              <a:t>Boyce and Codd Normal Form (BCNF)</a:t>
            </a:r>
          </a:p>
        </p:txBody>
      </p:sp>
      <p:sp>
        <p:nvSpPr>
          <p:cNvPr id="5" name="Inhaltsplatzhalter 1"/>
          <p:cNvSpPr txBox="1">
            <a:spLocks/>
          </p:cNvSpPr>
          <p:nvPr/>
        </p:nvSpPr>
        <p:spPr>
          <a:xfrm>
            <a:off x="358726" y="1924546"/>
            <a:ext cx="10945216"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dirty="0"/>
              <a:t>		</a:t>
            </a:r>
          </a:p>
          <a:p>
            <a:pPr marL="0" indent="0">
              <a:buNone/>
            </a:pPr>
            <a:r>
              <a:rPr lang="en-US" b="1" dirty="0"/>
              <a:t>Boyce and Codd Normal Form</a:t>
            </a:r>
            <a:r>
              <a:rPr lang="en-US" dirty="0"/>
              <a:t> is a higher version of the Third Normal form. This form deals with certain type of anomaly that is not handled by 3NF. A 3NF table which does not have multiple overlapping candidate keys is said to be in BCNF. For a table to be in BCNF, following conditions must be satisfied:</a:t>
            </a:r>
          </a:p>
          <a:p>
            <a:r>
              <a:rPr lang="en-US" dirty="0"/>
              <a:t>R</a:t>
            </a:r>
            <a:r>
              <a:rPr lang="lt-LT" dirty="0"/>
              <a:t>ecords</a:t>
            </a:r>
            <a:r>
              <a:rPr lang="en-US" dirty="0"/>
              <a:t> must be in 3rd Normal Form</a:t>
            </a:r>
          </a:p>
          <a:p>
            <a:r>
              <a:rPr lang="en-US" dirty="0"/>
              <a:t>and, for each functional dependency ( X → Y ), X should be a super Key.</a:t>
            </a:r>
          </a:p>
          <a:p>
            <a:pPr>
              <a:buFont typeface="+mj-lt"/>
              <a:buAutoNum type="arabicPeriod"/>
            </a:pPr>
            <a:endParaRPr lang="lt-LT" sz="1400" dirty="0">
              <a:solidFill>
                <a:srgbClr val="000000"/>
              </a:solidFill>
              <a:latin typeface="Arial" panose="020B0604020202020204" pitchFamily="34" charset="0"/>
            </a:endParaRPr>
          </a:p>
          <a:p>
            <a:pPr marL="0" indent="0" algn="ctr">
              <a:buNone/>
            </a:pPr>
            <a:r>
              <a:rPr lang="lt-LT" sz="2100" b="1" dirty="0">
                <a:solidFill>
                  <a:schemeClr val="accent6"/>
                </a:solidFill>
                <a:latin typeface="+mj-lt"/>
                <a:ea typeface="+mj-ea"/>
                <a:cs typeface="+mj-cs"/>
                <a:hlinkClick r:id="rId2"/>
              </a:rPr>
              <a:t>Pavyzdys</a:t>
            </a:r>
            <a:endParaRPr lang="en-US" sz="2100" b="1" dirty="0">
              <a:solidFill>
                <a:schemeClr val="accent6"/>
              </a:solidFill>
              <a:latin typeface="+mj-lt"/>
              <a:ea typeface="+mj-ea"/>
              <a:cs typeface="+mj-cs"/>
            </a:endParaRPr>
          </a:p>
          <a:p>
            <a:pPr marL="0" indent="0">
              <a:buNone/>
            </a:pPr>
            <a:br>
              <a:rPr lang="en-US" sz="1400" dirty="0"/>
            </a:br>
            <a:endParaRPr lang="de-DE" sz="1570" dirty="0"/>
          </a:p>
          <a:p>
            <a:endParaRPr lang="de-DE" sz="1570" dirty="0"/>
          </a:p>
        </p:txBody>
      </p:sp>
    </p:spTree>
    <p:extLst>
      <p:ext uri="{BB962C8B-B14F-4D97-AF65-F5344CB8AC3E}">
        <p14:creationId xmlns:p14="http://schemas.microsoft.com/office/powerpoint/2010/main" val="13872196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ATWORKPOWERPOINTMASTERTEMPLATECONFIGURATION" val="&lt;!--Created with officeatwork--&gt;&#10;&lt;MasterTemplateConfiguration&gt;&#10;  &lt;TableOfContentsCollection&gt;&#10;    &lt;TableOfContents&gt;&#10;      &lt;Id&gt;61a8f83e-402f-4603-a8f6-ece4b2aedc9b&lt;/Id&gt;&#10;      &lt;IdName&gt;Agenda&lt;/IdName&gt;&#10;      &lt;Label&gt;&amp;lt;translate&amp;gt;Ribbon.New.TableOfContent&amp;lt;/translate&amp;gt;&lt;/Label&gt;&#10;      &lt;ImageMso&gt;FileNew&lt;/ImageMso&gt;&#10;      &lt;Image&gt;&lt;/Image&gt;&#10;      &lt;ShowToc&gt;true&lt;/ShowToc&gt;&#10;      &lt;Layout&gt;Title Subtitle and Content&lt;/Layout&gt;&#10;      &lt;TableOfContentsTitle&gt;Agenda&lt;/TableOfContentsTitle&gt;&#10;      &lt;Insert&gt;Presentation Title&lt;/Insert&gt;&#10;      &lt;InsertRelativePosition&gt;After&lt;/InsertRelativePosition&gt;&#10;      &lt;Level1&gt;Chapter Title&lt;/Level1&gt;&#10;      &lt;Level2&gt;&lt;/Level2&gt;&#10;      &lt;Level3&gt;&lt;/Level3&gt;&#10;      &lt;Level4&gt;&lt;/Level4&gt;&#10;      &lt;Level5&gt;&lt;/Level5&gt;&#10;      &lt;ShowPositionIndicatorSlides&gt;true&lt;/ShowPositionIndicatorSlides&gt;&#10;      &lt;UseSeparatePositionIndicatorSlides&gt;false&lt;/UseSeparatePositionIndicatorSlides&gt;&#10;      &lt;PositionIndicatorSlidesLayout&gt;&lt;/PositionIndicatorSlidesLayout&gt;&#10;      &lt;PositionIndicatorSlidesTitle&gt;&lt;/PositionIndicatorSlidesTitle&gt;&#10;      &lt;PositionIndicatorSlidesInsertRelativePosition&gt;Before&lt;/PositionIndicatorSlidesInsertRelativePosition&gt;&#10;      &lt;PositionIndicatorSlidesLevel1&gt;Chapter Title&lt;/PositionIndicatorSlidesLevel1&gt;&#10;      &lt;PositionIndicatorSlidesLevel2&gt;&lt;/PositionIndicatorSlidesLevel2&gt;&#10;      &lt;PositionIndicatorSlidesLevel3&gt;&lt;/PositionIndicatorSlidesLevel3&gt;&#10;      &lt;PositionIndicatorSlidesLevel4&gt;&lt;/PositionIndicatorSlidesLevel4&gt;&#10;      &lt;IsSelected&gt;false&lt;/IsSelected&gt;&#10;      &lt;IsExpanded&gt;false&lt;/IsExpanded&gt;&#10;    &lt;/TableOfContents&gt;&#10;  &lt;/TableOfContentsCollection&gt;&#10;  &lt;ThemeDefinition&gt;&#10;    &lt;DefaultThemeDefinition&gt;%Themes%\Festo 16x9.optp&lt;/DefaultThemeDefinition&gt;&#10;    &lt;PresentationThemeDefinition&gt;%Themes%\Festo 16x9.optp&lt;/PresentationThemeDefinition&gt;&#10;    &lt;SlideThemeDefinition&gt;%Themes%\Festo 16x9.optp&lt;/SlideThemeDefinition&gt;&#10;    &lt;ObjectThemeDefinition&gt;%Themes%\Festo 16x9.optp&lt;/ObjectThemeDefinition&gt;&#10;  &lt;/ThemeDefinition&gt;&#10;  &lt;MasterProperties&gt;&#10;    &lt;MasterProperty Id=&quot;2004112217333376588294&quot;&gt;&#10;      &lt;Fields&gt;&#10;        &lt;Field Id=&quot;2014070911013459735899&quot; ShowField=&quot;false&quot; /&gt;&#10;        &lt;Field Id=&quot;2011973463486587459834&quot; ShowField=&quot;true&quot; /&gt;&#10;        &lt;Field Id=&quot;2011349845823498345623&quot; ShowField=&quot;true&quot; /&gt;&#10;        &lt;Field Id=&quot;2014070910523459735899&quot; ShowField=&quot;false&quot; /&gt;&#10;        &lt;Field Id=&quot;2010032915520270663768&quot; ShowField=&quot;true&quot; /&gt;&#10;        &lt;Field Id=&quot;2014070910553459735899&quot; ShowField=&quot;false&quot; /&gt;&#10;        &lt;Field Id=&quot;2014070910500270663768&quot; ShowField=&quot;true&quot; /&gt;&#10;        &lt;Field Id=&quot;2014070910573459735899&quot; ShowField=&quot;false&quot; /&gt;&#10;        &lt;Field Id=&quot;2014070910318498756646&quot; ShowField=&quot;true&quot; /&gt;&#10;        &lt;Field Id=&quot;2011982347978498756646&quot; ShowField=&quot;true&quot; /&gt;&#10;        &lt;Field Id=&quot;2014070912413459735899&quot; ShowField=&quot;false&quot; /&gt;&#10;        &lt;Field Id=&quot;2010030416385012448864&quot; ShowField=&quot;false&quot; /&gt;&#10;        &lt;Field Id=&quot;2011239034983459735876&quot; ShowField=&quot;false&quot; /&gt;&#10;        &lt;Field Id=&quot;2013040434983459735876&quot; ShowField=&quot;false&quot; /&gt;&#10;        &lt;Field Id=&quot;2004111209284731179378&quot; ShowField=&quot;false&quot; /&gt;&#10;        &lt;Field Id=&quot;2004112217261556206966&quot; ShowField=&quot;false&quot; /&gt;&#10;        &lt;Field Id=&quot;2005040809241304770672&quot; ShowField=&quot;false&quot; /&gt;&#10;        &lt;Field Id=&quot;2013040434983459735899&quot; ShowField=&quot;false&quot; /&gt;&#10;        &lt;Field Id=&quot;2006083110591114259288&quot; ShowField=&quot;false&quot; /&gt;&#10;      &lt;/Fields&gt;&#10;    &lt;/MasterProperty&gt;&#10;  &lt;/MasterProperties&gt;&#10;  &lt;ContentItems&gt;&#10;    &lt;ContentItem Language=&quot;2057&quot; IsDefault=&quot;false&quot;&gt;&#10;      &lt;File HasContent=&quot;false&quot; LinkToLanguage=&quot;&quot; /&gt;&#10;    &lt;/ContentItem&gt;&#10;    &lt;ContentItem Language=&quot;1031&quot; IsDefault=&quot;true&quot;&gt;&#10;      &lt;File HasContent=&quot;true&quot; LinkToLanguage=&quot;&quot; /&gt;&#10;    &lt;/ContentItem&gt;&#10;  &lt;/ContentItems&gt;&#10;&lt;/MasterTemplateConfiguration&gt;"/>
  <p:tag name="OFFICEATWORKPOWERPOINTMASTERTEMPLATEID" val="Festo 16x9"/>
  <p:tag name="OAWWIZARDSTEPS" val="0|1|4"/>
  <p:tag name="ZOAWLANGID" val="2057"/>
  <p:tag name="OAWDOCPROPSOURCE" val="&lt;DocProps&gt;&lt;DocProp UID=&quot;2002122011014149059130932&quot; EntryUID=&quot;2011120516130832736690&quot;&gt;&lt;Field Name=&quot;IDName&quot; Value=&quot;Festo AG &amp;amp; Co. KG, Esslingen&quot;/&gt;&lt;Field Name=&quot;Organisation&quot; Value=&quot;Festo AG &amp;amp; Co. KG&quot;/&gt;&lt;Field Name=&quot;Department&quot; Value=&quot;&quot;/&gt;&lt;Field Name=&quot;Address1&quot; Value=&quot;&quot;/&gt;&lt;Field Name=&quot;Address2&quot; Value=&quot;&quot;/&gt;&lt;Field Name=&quot;Address3&quot; Value=&quot;&quot;/&gt;&lt;Field Name=&quot;Address4&quot; Value=&quot;&quot;/&gt;&lt;Field Name=&quot;Address5&quot; Value=&quot;&quot;/&gt;&lt;Field Name=&quot;Address6&quot; Value=&quot;&quot;/&gt;&lt;Field Name=&quot;Telefon&quot; Value=&quot;+49 711 347&quot;/&gt;&lt;Field Name=&quot;Fax&quot; Value=&quot;+49 711 347&quot;/&gt;&lt;Field Name=&quot;Country&quot; Value=&quot;GERMANY&quot;/&gt;&lt;Field Name=&quot;Email&quot; Value=&quot;&quot;/&gt;&lt;Field Name=&quot;Internet&quot; Value=&quot;www.festo.com&quot;/&gt;&lt;Field Name=&quot;City&quot; Value=&quot;&quot;/&gt;&lt;Field Name=&quot;Footer1&quot; Value=&quot;&quot;/&gt;&lt;Field Name=&quot;Footer2&quot; Value=&quot;&quot;/&gt;&lt;Field Name=&quot;Footer3&quot; Value=&quot;&quot;/&gt;&lt;Field Name=&quot;Footer4&quot; Value=&quot;&quot;/&gt;&lt;Field Name=&quot;Footer5&quot; Value=&quot;&quot;/&gt;&lt;Field Name=&quot;WdA4LogoColorPortrait&quot; Value=&quot;%Logos%\Wd_A4_Portrait_Festo_Color.2100.750.jpg&quot;/&gt;&lt;Field Name=&quot;WdA4LogoBlackWhitePortrait&quot; Value=&quot;%Logos%\Wd_A4_Portrait_Festo_BW.2100.750.jpg&quot;/&gt;&lt;Field Name=&quot;WdA4LogoColorQuer&quot; Value=&quot;%Logos%\Wd_A4_Portrait_Festo_Color.2100.750.jpg&quot;/&gt;&lt;Field Name=&quot;WdA4LogoBlackWhiteQuer&quot; Value=&quot;%Logos%\Wd_A4_Portrait_Festo_BW.2100.750.jpg&quot;/&gt;&lt;Field Name=&quot;WdLetterLogoColorPortrait&quot; Value=&quot;%Logos%\Wd_A4_Portrait_Festo_LowRes_Color.2100.750.jpg&quot;/&gt;&lt;Field Name=&quot;WdLetterLogoBlackWhitePortrait&quot; Value=&quot;%Logos%\Wd_A4_Portrait_Festo_LowRes_BW.2100.750.jpg&quot;/&gt;&lt;Field Name=&quot;WdLetterLogoColorQuer&quot; Value=&quot;%Logos%\Wd_A4_Portrait_Festo_Color.2100.750.jpg&quot;/&gt;&lt;Field Name=&quot;WdLetterLogoBlackWhiteQuer&quot; Value=&quot;%Logos%\Wd_A4_Portrait_Festo_BW.2100.750.jpg&quot;/&gt;&lt;Field Name=&quot;OlLogoSignature&quot; Value=&quot;%Logos%\Ol_Logo_ExampleCorporaton.jpg&quot;/&gt;&lt;Field Name=&quot;PpThemesDefault&quot; Value=&quot;%Themes%\Accounting.thmx&quot;/&gt;&lt;Field Name=&quot;PpThemesPresentation&quot; Value=&quot;%Themes%\Sales.thmx|%Themes%\Sales_2.thmx|%Themes%\Sales_3.thmx;%Themes%\Accounting.thmx;%Themes%\Finance.thmx;%Themes%\HR.thmx;%Themes%\IT.thmx;%Themes%\Legal.thmx;%Themes%\Marketing.thmx;%Themes%\Production.thmx;%Themes%\RD.thmx;%Themes%\Legal.thmx&quot;/&gt;&lt;Field Name=&quot;PpThemesSlide&quot; Value=&quot;%Themes%\Sales.thmx|%Themes%\Sales_2.thmx|%Themes%\Sales_3.thmx;%Themes%\Accounting.thmx;%Themes%\Finance.thmx;%Themes%\HR.thmx;%Themes%\IT.thmx;%Themes%\Legal.thmx;%Themes%\Marketing.thmx;%Themes%\Production.thmx;%Themes%\RD.thmx;%Themes%\Legal.thmx&quot;/&gt;&lt;Field Name=&quot;PpThemesObject&quot; Value=&quot;%Themes%\Sales.thmx|%Themes%\Sales_2.thmx|%Themes%\Sales_3.thmx;%Themes%\Accounting.thmx;%Themes%\Finance.thmx;%Themes%\HR.thmx;%Themes%\IT.thmx;%Themes%\Legal.thmx;%Themes%\Marketing.thmx;%Themes%\Production.thmx;%Themes%\RD.thmx;%Themes%\Legal.thmx&quot;/&gt;&lt;Field Name=&quot;PpLogoTitleSlides169&quot; Value=&quot;%Logos%\PP_TitleSlide169_ExampleCorporation.png&quot;/&gt;&lt;Field Name=&quot;PpLogoContentSlides169&quot; Value=&quot;%Logos%\PP_ContentSlide169_ExampleCorporation.png&quot;/&gt;&lt;Field Name=&quot;Rechtsform1&quot; Value=&quot;Legal form:&quot;/&gt;&lt;Field Name=&quot;Rechtsform2&quot; Value=&quot;Limited partnership&quot;/&gt;&lt;Field Name=&quot;Rechtsform3&quot; Value=&quot;Registerred office: Esslingen a. N.&quot;/&gt;&lt;Field Name=&quot;Rechtsform4&quot; Value=&quot;Register court Stuttgart&quot;/&gt;&lt;Field Name=&quot;Rechtsform5&quot; Value=&quot;COR 211583&quot;/&gt;&lt;Field Name=&quot;Rechtsform6&quot; Value=&quot;Value added tax id. number:&quot;/&gt;&lt;Field Name=&quot;Rechtsform7&quot; Value=&quot;DE 145 339 206&quot;/&gt;&lt;Field Name=&quot;Rechtsform8&quot; Value=&quot;.&quot;/&gt;&lt;Field Name=&quot;Rechtsform9&quot; Value=&quot;&quot;/&gt;&lt;Field Name=&quot;Rechtsform10&quot; Value=&quot;General partner:&quot;/&gt;&lt;Field Name=&quot;Rechtsform11&quot; Value=&quot;Festo Management&quot;/&gt;&lt;Field Name=&quot;Rechtsform12&quot; Value=&quot;Aktiengesellschaft&quot;/&gt;&lt;Field Name=&quot;Rechtsform13&quot; Value=&quot;Registered office: Vienna/Austria&quot;/&gt;&lt;Field Name=&quot;Rechtsform14&quot; Value=&quot;Commercial registered court:&quot;/&gt;&lt;Field Name=&quot;Rechtsform15&quot; Value=&quot;Commercial court Vienna&quot;/&gt;&lt;Field Name=&quot;Rechtsform16&quot; Value=&quot;COR FN 303027 d&quot;/&gt;&lt;Field Name=&quot;Rechtsform17&quot; Value=&quot;Board of Director:&quot;/&gt;&lt;Field Name=&quot;Rechtsform18&quot; Value=&quot;Dipl.-Kfm. Alfred Goll&quot;/&gt;&lt;Field Name=&quot;Rechtsform19&quot; Value=&quot;Dr. Claus Jessen&quot;/&gt;&lt;Field Name=&quot;Rechtsform20&quot; Value=&quot;Dr. Ansgar Kriwet&quot;/&gt;&lt;Field Name=&quot;Rechtsform21&quot; Value=&quot;Dipl.-Kfm. Michael Mölleken&quot;/&gt;&lt;Field Name=&quot;Rechtsform22&quot; Value=&quot;Dr. Eberhard Veit (Chairman)&quot;/&gt;&lt;Field Name=&quot;Rechtsform23&quot; Value=&quot;Chairman of the Supervisory Board:&quot;/&gt;&lt;Field Name=&quot;Rechtsform24&quot; Value=&quot;Prof. Dr.-Ing. Dr.-Ing. E.h. Klaus Wucherer&quot;/&gt;&lt;Field Name=&quot;Rechtsform25&quot; Value=&quot;&quot;/&gt;&lt;Field Name=&quot;Rechtsform26&quot; Value=&quot;Bank details:&quot;/&gt;&lt;Field Name=&quot;Rechtsform27&quot; Value=&quot;Deutsche Bank AG, Esslingen&quot;/&gt;&lt;Field Name=&quot;Rechtsform28&quot; Value=&quot;(Bank code 611 700 76) 0 105 544&quot;/&gt;&lt;Field Name=&quot;Rechtsform29&quot; Value=&quot;SWIFT/BIC: DEUTDESS611&quot;/&gt;&lt;Field Name=&quot;Rechtsform30&quot; Value=&quot;IBAN: DE58 6117 0076 0010 5544 00&quot;/&gt;&lt;Field Name=&quot;BUKRS&quot; Value=&quot;0001&quot;/&gt;&lt;Field Name=&quot;Data_UID&quot; Value=&quot;2011120516130832736690&quot;/&gt;&lt;Field Name=&quot;Field_Name&quot; Value=&quot;Rechtsform17&quot;/&gt;&lt;Field Name=&quot;Field_UID&quot; Value=&quot;2011120515433562213375&quot;/&gt;&lt;Field Name=&quot;ML_LCID&quot; Value=&quot;2057&quot;/&gt;&lt;Field Name=&quot;ML_Value&quot; Value=&quot;Board of Director:&quot;/&gt;&lt;/DocProp&gt;&lt;DocProp UID=&quot;2006040509495284662868&quot; EntryUID=&quot;2003121817293296325874&quot;&gt;&lt;Field Name=&quot;IDName&quot; Value=&quot;(None)&quot;/&gt;&lt;/DocProp&gt;&lt;DocProp UID=&quot;200212191811121321310321301031x&quot; EntryUID=&quot;2003121817293296325874&quot;&gt;&lt;Field Name=&quot;IDName&quot; Value=&quot;(None)&quot;/&gt;&lt;/DocProp&gt;&lt;DocProp UID=&quot;2002122010583847234010578&quot; EntryUID=&quot;2003121817293296325874&quot;&gt;&lt;Field Name=&quot;IDName&quot; Value=&quot;(None)&quot;/&gt;&lt;/DocProp&gt;&lt;DocProp UID=&quot;2003061115381095709037&quot; EntryUID=&quot;2003121817293296325874&quot;&gt;&lt;Field Name=&quot;IDName&quot; Value=&quot;(None)&quot;/&gt;&lt;/DocProp&gt;&lt;DocProp UID=&quot;2004112217333376588294&quot; EntryUID=&quot;2004123010144120300001&quot;&gt;&lt;Field UID=&quot;2011973463486587459834&quot; Name=&quot;PresentationTitle&quot; Value=&quot;&quot;/&gt;&lt;Field UID=&quot;2011349845823498345623&quot; Name=&quot;PresentationSubTitle&quot; Value=&quot;&quot;/&gt;&lt;Field UID=&quot;2010032915520270663768&quot; Name=&quot;DocumentCreatedDate&quot; Value=&quot;&quot;/&gt;&lt;Field UID=&quot;2014070910500270663768&quot; Name=&quot;DocumentModifiedDate&quot; Value=&quot;&quot;/&gt;&lt;Field UID=&quot;2014070910318498756646&quot; Name=&quot;Status&quot; Value=&quot;&quot;/&gt;&lt;Field UID=&quot;2011982347978498756646&quot; Name=&quot;Classification&quot; Value=&quot;&quot;/&gt;&lt;/DocProp&gt;&lt;/DocProps&gt;&#10;"/>
  <p:tag name="OFFICEATWORKPRESENTATIONPROJECTID" val="festocom"/>
</p:tagLst>
</file>

<file path=ppt/tags/tag10.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11.xml><?xml version="1.0" encoding="utf-8"?>
<p:tagLst xmlns:a="http://schemas.openxmlformats.org/drawingml/2006/main" xmlns:r="http://schemas.openxmlformats.org/officeDocument/2006/relationships" xmlns:p="http://schemas.openxmlformats.org/presentationml/2006/main">
  <p:tag name="OFFICATWORKEXPRESSIONTAG" val="Untertitel"/>
</p:tagLst>
</file>

<file path=ppt/tags/tag1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3.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14.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15.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1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7.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18.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9.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2.xml><?xml version="1.0" encoding="utf-8"?>
<p:tagLst xmlns:a="http://schemas.openxmlformats.org/drawingml/2006/main" xmlns:r="http://schemas.openxmlformats.org/officeDocument/2006/relationships" xmlns:p="http://schemas.openxmlformats.org/presentationml/2006/main">
  <p:tag name="OFFICATWORKEXPRESSIONTAG" val="[[MasterProperty(&quot;Contactperson&quot;,&quot;Department&quot;) &amp; &quot;\&quot; &amp; MasterProperty(&quot;Contactperson&quot;,&quot;Displayname&quot;)]]"/>
</p:tagLst>
</file>

<file path=ppt/tags/tag20.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21.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22.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23.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24.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25.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
</p:tagLst>
</file>

<file path=ppt/tags/tag26.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27.xml><?xml version="1.0" encoding="utf-8"?>
<p:tagLst xmlns:a="http://schemas.openxmlformats.org/drawingml/2006/main" xmlns:r="http://schemas.openxmlformats.org/officeDocument/2006/relationships" xmlns:p="http://schemas.openxmlformats.org/presentationml/2006/main">
  <p:tag name="OFFICATWORKEXPRESSIONTAG" val="Untertitel"/>
</p:tagLst>
</file>

<file path=ppt/tags/tag28.xml><?xml version="1.0" encoding="utf-8"?>
<p:tagLst xmlns:a="http://schemas.openxmlformats.org/drawingml/2006/main" xmlns:r="http://schemas.openxmlformats.org/officeDocument/2006/relationships" xmlns:p="http://schemas.openxmlformats.org/presentationml/2006/main">
  <p:tag name="OFFICATWORKEXPRESSIONTAG" val="Untertitel"/>
</p:tagLst>
</file>

<file path=ppt/tags/tag29.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3.xml><?xml version="1.0" encoding="utf-8"?>
<p:tagLst xmlns:a="http://schemas.openxmlformats.org/drawingml/2006/main" xmlns:r="http://schemas.openxmlformats.org/officeDocument/2006/relationships" xmlns:p="http://schemas.openxmlformats.org/presentationml/2006/main">
  <p:tag name="OFFICATWORKEXPRESSIONTAG" val="[[MasterProperty(&quot;CustomField&quot;,&quot;PresentationTitle&quot;)]]&#10;"/>
</p:tagLst>
</file>

<file path=ppt/tags/tag3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31.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3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33.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34.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35.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3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37.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38.xml><?xml version="1.0" encoding="utf-8"?>
<p:tagLst xmlns:a="http://schemas.openxmlformats.org/drawingml/2006/main" xmlns:r="http://schemas.openxmlformats.org/officeDocument/2006/relationships" xmlns:p="http://schemas.openxmlformats.org/presentationml/2006/main">
  <p:tag name="OFFICATWORKEXPRESSIONTAG" val="Click icon to add picture"/>
</p:tagLst>
</file>

<file path=ppt/tags/tag39.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
</p:tagLst>
</file>

<file path=ppt/tags/tag4.xml><?xml version="1.0" encoding="utf-8"?>
<p:tagLst xmlns:a="http://schemas.openxmlformats.org/drawingml/2006/main" xmlns:r="http://schemas.openxmlformats.org/officeDocument/2006/relationships" xmlns:p="http://schemas.openxmlformats.org/presentationml/2006/main">
  <p:tag name="OFFICATWORKEXPRESSIONTAG" val="[[IF(MasterProperty(&quot;CustomField&quot;, &quot;DocumentCreatedDate&quot;)=&quot;&quot;,&quot;&quot;,Translate(&quot;Doc.PPT.Created&quot;) &amp; &quot; &quot; &amp; MasterProperty(&quot;CustomField&quot;, &quot;DocumentCreatedDate&quot;))]]"/>
</p:tagLst>
</file>

<file path=ppt/tags/tag4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41.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
</p:tagLst>
</file>

<file path=ppt/tags/tag4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5.xml><?xml version="1.0" encoding="utf-8"?>
<p:tagLst xmlns:a="http://schemas.openxmlformats.org/drawingml/2006/main" xmlns:r="http://schemas.openxmlformats.org/officeDocument/2006/relationships" xmlns:p="http://schemas.openxmlformats.org/presentationml/2006/main">
  <p:tag name="OFFICATWORKEXPRESSIONTAG" val="[[IF(MasterProperty(&quot;CustomField&quot;, &quot;DocumentModifiedDate&quot;)=&quot;&quot;,&quot;&quot;,Translate(&quot;Doc.PPT.Modified&quot;) &amp; &quot; &quot; &amp; MasterProperty(&quot;CustomField&quot;, &quot;DocumentModifiedDate&quot;))]]"/>
</p:tagLst>
</file>

<file path=ppt/tags/tag6.xml><?xml version="1.0" encoding="utf-8"?>
<p:tagLst xmlns:a="http://schemas.openxmlformats.org/drawingml/2006/main" xmlns:r="http://schemas.openxmlformats.org/officeDocument/2006/relationships" xmlns:p="http://schemas.openxmlformats.org/presentationml/2006/main">
  <p:tag name="OFFICATWORKEXPRESSIONTAG" val="[[IF(MasterProperty(&quot;CustomField&quot;, &quot;Status&quot;)=&quot;&quot;,&quot;&quot;,Translate(&quot;Doc.PPT.Status&quot;) &amp; &quot; &quot; &amp; MasterProperty(&quot;CustomField&quot;, &quot;Status&quot;))]]"/>
</p:tagLst>
</file>

<file path=ppt/tags/tag7.xml><?xml version="1.0" encoding="utf-8"?>
<p:tagLst xmlns:a="http://schemas.openxmlformats.org/drawingml/2006/main" xmlns:r="http://schemas.openxmlformats.org/officeDocument/2006/relationships" xmlns:p="http://schemas.openxmlformats.org/presentationml/2006/main">
  <p:tag name="OFFICATWORKEXPRESSIONTAG" val="[[IF(MasterProperty(&quot;CustomField&quot;, &quot;Classification&quot;)=&quot;&quot;,&quot;&quot;,Translate(&quot;Doc.PPT.Classification&quot;) &amp; &quot; &quot; &amp; MasterProperty(&quot;CustomField&quot;, &quot;Classification&quot;))]]"/>
</p:tagLst>
</file>

<file path=ppt/tags/tag8.xml><?xml version="1.0" encoding="utf-8"?>
<p:tagLst xmlns:a="http://schemas.openxmlformats.org/drawingml/2006/main" xmlns:r="http://schemas.openxmlformats.org/officeDocument/2006/relationships" xmlns:p="http://schemas.openxmlformats.org/presentationml/2006/main">
  <p:tag name="OFFICATWORKEXPRESSIONTAG" val="Untertitel"/>
</p:tagLst>
</file>

<file path=ppt/tags/tag9.xml><?xml version="1.0" encoding="utf-8"?>
<p:tagLst xmlns:a="http://schemas.openxmlformats.org/drawingml/2006/main" xmlns:r="http://schemas.openxmlformats.org/officeDocument/2006/relationships" xmlns:p="http://schemas.openxmlformats.org/presentationml/2006/main">
  <p:tag name="OFFICATWORKEXPRESSIONTAG" val="‹#›"/>
</p:tagLst>
</file>

<file path=ppt/theme/theme1.xml><?xml version="1.0" encoding="utf-8"?>
<a:theme xmlns:a="http://schemas.openxmlformats.org/drawingml/2006/main" name="Festo 16x9">
  <a:themeElements>
    <a:clrScheme name="Festo Colors">
      <a:dk1>
        <a:srgbClr val="000000"/>
      </a:dk1>
      <a:lt1>
        <a:srgbClr val="FFFFFF"/>
      </a:lt1>
      <a:dk2>
        <a:srgbClr val="000000"/>
      </a:dk2>
      <a:lt2>
        <a:srgbClr val="FFFFFF"/>
      </a:lt2>
      <a:accent1>
        <a:srgbClr val="DCEBF6"/>
      </a:accent1>
      <a:accent2>
        <a:srgbClr val="CACCCC"/>
      </a:accent2>
      <a:accent3>
        <a:srgbClr val="969A9A"/>
      </a:accent3>
      <a:accent4>
        <a:srgbClr val="626666"/>
      </a:accent4>
      <a:accent5>
        <a:srgbClr val="000000"/>
      </a:accent5>
      <a:accent6>
        <a:srgbClr val="0091DC"/>
      </a:accent6>
      <a:hlink>
        <a:srgbClr val="000000"/>
      </a:hlink>
      <a:folHlink>
        <a:srgbClr val="969A9A"/>
      </a:folHlink>
    </a:clrScheme>
    <a:fontScheme name="MetaPlusLF">
      <a:majorFont>
        <a:latin typeface="MetaPlusLF"/>
        <a:ea typeface=""/>
        <a:cs typeface=""/>
      </a:majorFont>
      <a:minorFont>
        <a:latin typeface="MetaPlusL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dirty="0">
            <a:latin typeface="+mn-lt"/>
          </a:defRPr>
        </a:defPPr>
      </a:lstStyle>
    </a:txDef>
  </a:objectDefaults>
  <a:extraClrSchemeLst/>
  <a:extLst>
    <a:ext uri="{05A4C25C-085E-4340-85A3-A5531E510DB2}">
      <thm15:themeFamily xmlns:thm15="http://schemas.microsoft.com/office/thememl/2012/main" name="Presentation2" id="{48AB805A-B7D9-4918-9C4D-3D2E1FD8C3C0}" vid="{317E3317-7B68-429C-A78C-BDFA171B77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Festo 16x9</Template>
  <TotalTime>2907</TotalTime>
  <Words>54</Words>
  <Application>Microsoft Office PowerPoint</Application>
  <PresentationFormat>Custom</PresentationFormat>
  <Paragraphs>126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MetaPlusLF</vt:lpstr>
      <vt:lpstr>Festo 16x9</vt:lpstr>
      <vt:lpstr>Pagrindiniai  Join</vt:lpstr>
      <vt:lpstr>PowerPoint Presentation</vt:lpstr>
      <vt:lpstr>Duomenų normalizavimas</vt:lpstr>
      <vt:lpstr>Duomenų normalizavimas</vt:lpstr>
      <vt:lpstr>Duomenų normalizavimo taisyklės</vt:lpstr>
      <vt:lpstr>1 Normalinė forma</vt:lpstr>
      <vt:lpstr>2 Normalinė forma</vt:lpstr>
      <vt:lpstr>3 Normalinė forma</vt:lpstr>
      <vt:lpstr>Boyce and Codd Normal Form (BCNF)</vt:lpstr>
      <vt:lpstr>4 Normalinė forma</vt:lpstr>
      <vt:lpstr>Užduotis</vt:lpstr>
      <vt:lpstr>Atsakymas</vt:lpstr>
      <vt:lpstr>Literatūra</vt:lpstr>
      <vt:lpstr>Ačiū</vt:lpstr>
    </vt:vector>
  </TitlesOfParts>
  <Company>officeatwork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Rudeiciukas, Marius</dc:creator>
  <cp:lastModifiedBy>Rudeiciukas, Marius</cp:lastModifiedBy>
  <cp:revision>19</cp:revision>
  <dcterms:created xsi:type="dcterms:W3CDTF">2018-11-27T07:15:53Z</dcterms:created>
  <dcterms:modified xsi:type="dcterms:W3CDTF">2018-12-05T06:39:40Z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ign">
    <vt:lpwstr>lt0mrrd</vt:lpwstr>
  </property>
  <property fmtid="{D5CDD505-2E9C-101B-9397-08002B2CF9AE}" pid="3" name="AuthorName">
    <vt:lpwstr>Marius Rudeiciukas</vt:lpwstr>
  </property>
  <property fmtid="{D5CDD505-2E9C-101B-9397-08002B2CF9AE}" pid="4" name="AuthorDept">
    <vt:lpwstr>SG-KIDN</vt:lpwstr>
  </property>
  <property fmtid="{D5CDD505-2E9C-101B-9397-08002B2CF9AE}" pid="5" name="Title">
    <vt:lpwstr/>
  </property>
  <property fmtid="{D5CDD505-2E9C-101B-9397-08002B2CF9AE}" pid="6" name="FooterLanguage">
    <vt:lpwstr>en</vt:lpwstr>
  </property>
  <property fmtid="{D5CDD505-2E9C-101B-9397-08002B2CF9AE}" pid="7" name="Created">
    <vt:lpwstr/>
  </property>
  <property fmtid="{D5CDD505-2E9C-101B-9397-08002B2CF9AE}" pid="8" name="Modified">
    <vt:lpwstr/>
  </property>
  <property fmtid="{D5CDD505-2E9C-101B-9397-08002B2CF9AE}" pid="9" name="ModifiedBySign">
    <vt:lpwstr/>
  </property>
  <property fmtid="{D5CDD505-2E9C-101B-9397-08002B2CF9AE}" pid="10" name="Status">
    <vt:lpwstr>0</vt:lpwstr>
  </property>
  <property fmtid="{D5CDD505-2E9C-101B-9397-08002B2CF9AE}" pid="11" name="Security">
    <vt:lpwstr>0</vt:lpwstr>
  </property>
  <property fmtid="{D5CDD505-2E9C-101B-9397-08002B2CF9AE}" pid="12" name="SlideNumbers">
    <vt:lpwstr>True</vt:lpwstr>
  </property>
</Properties>
</file>