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60" r:id="rId2"/>
    <p:sldId id="271" r:id="rId3"/>
    <p:sldId id="286" r:id="rId4"/>
    <p:sldId id="298" r:id="rId5"/>
    <p:sldId id="299" r:id="rId6"/>
    <p:sldId id="300" r:id="rId7"/>
    <p:sldId id="301" r:id="rId8"/>
    <p:sldId id="302" r:id="rId9"/>
    <p:sldId id="304" r:id="rId10"/>
    <p:sldId id="303" r:id="rId11"/>
  </p:sldIdLst>
  <p:sldSz cx="11950700" cy="6729413"/>
  <p:notesSz cx="6858000" cy="9144000"/>
  <p:custDataLst>
    <p:tags r:id="rId14"/>
  </p:custDataLst>
  <p:defaultTextStyle>
    <a:defPPr>
      <a:defRPr lang="de-DE"/>
    </a:defPPr>
    <a:lvl1pPr marL="0" algn="l" defTabSz="1195487" rtl="0" eaLnBrk="1" latinLnBrk="0" hangingPunct="1">
      <a:defRPr sz="2353" kern="1200">
        <a:solidFill>
          <a:schemeClr val="tx1"/>
        </a:solidFill>
        <a:latin typeface="+mn-lt"/>
        <a:ea typeface="+mn-ea"/>
        <a:cs typeface="+mn-cs"/>
      </a:defRPr>
    </a:lvl1pPr>
    <a:lvl2pPr marL="597743" algn="l" defTabSz="1195487" rtl="0" eaLnBrk="1" latinLnBrk="0" hangingPunct="1">
      <a:defRPr sz="2353" kern="1200">
        <a:solidFill>
          <a:schemeClr val="tx1"/>
        </a:solidFill>
        <a:latin typeface="+mn-lt"/>
        <a:ea typeface="+mn-ea"/>
        <a:cs typeface="+mn-cs"/>
      </a:defRPr>
    </a:lvl2pPr>
    <a:lvl3pPr marL="1195487" algn="l" defTabSz="1195487" rtl="0" eaLnBrk="1" latinLnBrk="0" hangingPunct="1">
      <a:defRPr sz="2353" kern="1200">
        <a:solidFill>
          <a:schemeClr val="tx1"/>
        </a:solidFill>
        <a:latin typeface="+mn-lt"/>
        <a:ea typeface="+mn-ea"/>
        <a:cs typeface="+mn-cs"/>
      </a:defRPr>
    </a:lvl3pPr>
    <a:lvl4pPr marL="1793230" algn="l" defTabSz="1195487" rtl="0" eaLnBrk="1" latinLnBrk="0" hangingPunct="1">
      <a:defRPr sz="2353" kern="1200">
        <a:solidFill>
          <a:schemeClr val="tx1"/>
        </a:solidFill>
        <a:latin typeface="+mn-lt"/>
        <a:ea typeface="+mn-ea"/>
        <a:cs typeface="+mn-cs"/>
      </a:defRPr>
    </a:lvl4pPr>
    <a:lvl5pPr marL="2390973" algn="l" defTabSz="1195487" rtl="0" eaLnBrk="1" latinLnBrk="0" hangingPunct="1">
      <a:defRPr sz="2353" kern="1200">
        <a:solidFill>
          <a:schemeClr val="tx1"/>
        </a:solidFill>
        <a:latin typeface="+mn-lt"/>
        <a:ea typeface="+mn-ea"/>
        <a:cs typeface="+mn-cs"/>
      </a:defRPr>
    </a:lvl5pPr>
    <a:lvl6pPr marL="2988716" algn="l" defTabSz="1195487" rtl="0" eaLnBrk="1" latinLnBrk="0" hangingPunct="1">
      <a:defRPr sz="2353" kern="1200">
        <a:solidFill>
          <a:schemeClr val="tx1"/>
        </a:solidFill>
        <a:latin typeface="+mn-lt"/>
        <a:ea typeface="+mn-ea"/>
        <a:cs typeface="+mn-cs"/>
      </a:defRPr>
    </a:lvl6pPr>
    <a:lvl7pPr marL="3586460" algn="l" defTabSz="1195487" rtl="0" eaLnBrk="1" latinLnBrk="0" hangingPunct="1">
      <a:defRPr sz="2353" kern="1200">
        <a:solidFill>
          <a:schemeClr val="tx1"/>
        </a:solidFill>
        <a:latin typeface="+mn-lt"/>
        <a:ea typeface="+mn-ea"/>
        <a:cs typeface="+mn-cs"/>
      </a:defRPr>
    </a:lvl7pPr>
    <a:lvl8pPr marL="4184203" algn="l" defTabSz="1195487" rtl="0" eaLnBrk="1" latinLnBrk="0" hangingPunct="1">
      <a:defRPr sz="2353" kern="1200">
        <a:solidFill>
          <a:schemeClr val="tx1"/>
        </a:solidFill>
        <a:latin typeface="+mn-lt"/>
        <a:ea typeface="+mn-ea"/>
        <a:cs typeface="+mn-cs"/>
      </a:defRPr>
    </a:lvl8pPr>
    <a:lvl9pPr marL="4781946" algn="l" defTabSz="1195487" rtl="0" eaLnBrk="1" latinLnBrk="0" hangingPunct="1">
      <a:defRPr sz="23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3A8DE7-5E8A-416B-9E9A-A6FE0329681C}">
          <p14:sldIdLst>
            <p14:sldId id="260"/>
            <p14:sldId id="271"/>
            <p14:sldId id="286"/>
            <p14:sldId id="298"/>
            <p14:sldId id="299"/>
            <p14:sldId id="300"/>
            <p14:sldId id="301"/>
            <p14:sldId id="302"/>
            <p14:sldId id="304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20" userDrawn="1">
          <p15:clr>
            <a:srgbClr val="A4A3A4"/>
          </p15:clr>
        </p15:guide>
        <p15:guide id="2" pos="37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5" d="100"/>
          <a:sy n="65" d="100"/>
        </p:scale>
        <p:origin x="102" y="336"/>
      </p:cViewPr>
      <p:guideLst>
        <p:guide orient="horz" pos="2120"/>
        <p:guide pos="37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5E9F6-3DCE-458E-88F4-FD64C3EBBC26}" type="datetimeFigureOut">
              <a:rPr lang="en-GB" smtClean="0"/>
              <a:t>17/12/2018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A2B44-81A9-4E30-AA33-AADB2C47BDD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0790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4AF59-3B09-4652-9A0C-D0E6476654FE}" type="datetimeFigureOut">
              <a:rPr lang="en-GB" smtClean="0"/>
              <a:t>14/12/2018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5CB2C-3E4C-4F9D-B619-B033CE6E0A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45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9"/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252002" y="2068514"/>
            <a:ext cx="11447875" cy="431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u="none"/>
            </a:lvl1pPr>
          </a:lstStyle>
          <a:p>
            <a:pPr lvl="0"/>
            <a:r>
              <a:rPr lang="en-GB" dirty="0" err="1"/>
              <a:t>Untertitel</a:t>
            </a:r>
            <a:endParaRPr lang="en-GB" dirty="0"/>
          </a:p>
        </p:txBody>
      </p:sp>
      <p:sp>
        <p:nvSpPr>
          <p:cNvPr id="4" name="Textfeld 3"/>
          <p:cNvSpPr txBox="1"/>
          <p:nvPr>
            <p:custDataLst>
              <p:tags r:id="rId2"/>
            </p:custDataLst>
          </p:nvPr>
        </p:nvSpPr>
        <p:spPr>
          <a:xfrm>
            <a:off x="11483965" y="6529360"/>
            <a:ext cx="5040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5E8B2E1-21AB-4E55-9905-30660C1783F6}" type="slidenum">
              <a:rPr lang="en-GB" sz="700" smtClean="0">
                <a:latin typeface="+mn-lt"/>
              </a:rPr>
              <a:pPr/>
              <a:t>‹#›</a:t>
            </a:fld>
            <a:endParaRPr lang="en-GB" sz="700" dirty="0">
              <a:latin typeface="+mn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2000" y="1566000"/>
            <a:ext cx="11448000" cy="50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spcBef>
                <a:spcPts val="504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353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top 2 Column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0828" y="5272918"/>
            <a:ext cx="11449049" cy="32068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250825" y="1565277"/>
            <a:ext cx="11449050" cy="3644240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 marL="0" indent="0">
              <a:buNone/>
              <a:defRPr sz="1600"/>
            </a:lvl1pPr>
            <a:lvl2pPr marL="457159" indent="0">
              <a:buNone/>
              <a:defRPr sz="2799"/>
            </a:lvl2pPr>
            <a:lvl3pPr marL="914316" indent="0">
              <a:buNone/>
              <a:defRPr sz="2399"/>
            </a:lvl3pPr>
            <a:lvl4pPr marL="1371475" indent="0">
              <a:buNone/>
              <a:defRPr sz="2000"/>
            </a:lvl4pPr>
            <a:lvl5pPr marL="1828634" indent="0">
              <a:buNone/>
              <a:defRPr sz="2000"/>
            </a:lvl5pPr>
            <a:lvl6pPr marL="2285793" indent="0">
              <a:buNone/>
              <a:defRPr sz="2000"/>
            </a:lvl6pPr>
            <a:lvl7pPr marL="2742950" indent="0">
              <a:buNone/>
              <a:defRPr sz="2000"/>
            </a:lvl7pPr>
            <a:lvl8pPr marL="3200109" indent="0">
              <a:buNone/>
              <a:defRPr sz="2000"/>
            </a:lvl8pPr>
            <a:lvl9pPr marL="365726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250825" y="5657007"/>
            <a:ext cx="5616575" cy="8406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900"/>
              </a:lnSpc>
              <a:buNone/>
              <a:defRPr sz="1600"/>
            </a:lvl1pPr>
            <a:lvl2pPr marL="457159" indent="0">
              <a:buNone/>
              <a:defRPr sz="1200"/>
            </a:lvl2pPr>
            <a:lvl3pPr marL="914316" indent="0">
              <a:buNone/>
              <a:defRPr sz="1000"/>
            </a:lvl3pPr>
            <a:lvl4pPr marL="1371475" indent="0">
              <a:buNone/>
              <a:defRPr sz="900"/>
            </a:lvl4pPr>
            <a:lvl5pPr marL="1828634" indent="0">
              <a:buNone/>
              <a:defRPr sz="900"/>
            </a:lvl5pPr>
            <a:lvl6pPr marL="2285793" indent="0">
              <a:buNone/>
              <a:defRPr sz="900"/>
            </a:lvl6pPr>
            <a:lvl7pPr marL="2742950" indent="0">
              <a:buNone/>
              <a:defRPr sz="900"/>
            </a:lvl7pPr>
            <a:lvl8pPr marL="3200109" indent="0">
              <a:buNone/>
              <a:defRPr sz="900"/>
            </a:lvl8pPr>
            <a:lvl9pPr marL="3657268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feld 6"/>
          <p:cNvSpPr txBox="1"/>
          <p:nvPr>
            <p:custDataLst>
              <p:tags r:id="rId4"/>
            </p:custDataLst>
          </p:nvPr>
        </p:nvSpPr>
        <p:spPr>
          <a:xfrm>
            <a:off x="11483965" y="6529360"/>
            <a:ext cx="5040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5E8B2E1-21AB-4E55-9905-30660C1783F6}" type="slidenum">
              <a:rPr lang="en-GB" sz="700" smtClean="0">
                <a:latin typeface="+mn-lt"/>
              </a:rPr>
              <a:pPr/>
              <a:t>‹#›</a:t>
            </a:fld>
            <a:endParaRPr lang="en-GB" sz="700" dirty="0">
              <a:latin typeface="+mn-lt"/>
            </a:endParaRP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0"/>
            <p:custDataLst>
              <p:tags r:id="rId5"/>
            </p:custDataLst>
          </p:nvPr>
        </p:nvSpPr>
        <p:spPr>
          <a:xfrm>
            <a:off x="6078488" y="5657005"/>
            <a:ext cx="5616575" cy="8406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900"/>
              </a:lnSpc>
              <a:buNone/>
              <a:defRPr sz="1600"/>
            </a:lvl1pPr>
            <a:lvl2pPr marL="457159" indent="0">
              <a:buNone/>
              <a:defRPr sz="1200"/>
            </a:lvl2pPr>
            <a:lvl3pPr marL="914316" indent="0">
              <a:buNone/>
              <a:defRPr sz="1000"/>
            </a:lvl3pPr>
            <a:lvl4pPr marL="1371475" indent="0">
              <a:buNone/>
              <a:defRPr sz="900"/>
            </a:lvl4pPr>
            <a:lvl5pPr marL="1828634" indent="0">
              <a:buNone/>
              <a:defRPr sz="900"/>
            </a:lvl5pPr>
            <a:lvl6pPr marL="2285793" indent="0">
              <a:buNone/>
              <a:defRPr sz="900"/>
            </a:lvl6pPr>
            <a:lvl7pPr marL="2742950" indent="0">
              <a:buNone/>
              <a:defRPr sz="900"/>
            </a:lvl7pPr>
            <a:lvl8pPr marL="3200109" indent="0">
              <a:buNone/>
              <a:defRPr sz="900"/>
            </a:lvl8pPr>
            <a:lvl9pPr marL="3657268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334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>
            <p:custDataLst>
              <p:tags r:id="rId1"/>
            </p:custDataLst>
          </p:nvPr>
        </p:nvSpPr>
        <p:spPr>
          <a:xfrm>
            <a:off x="11483965" y="6529360"/>
            <a:ext cx="5040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5E8B2E1-21AB-4E55-9905-30660C1783F6}" type="slidenum">
              <a:rPr lang="en-GB" sz="700" smtClean="0">
                <a:latin typeface="+mn-lt"/>
              </a:rPr>
              <a:pPr/>
              <a:t>‹#›</a:t>
            </a:fld>
            <a:endParaRPr lang="en-GB" sz="700" dirty="0">
              <a:latin typeface="+mn-lt"/>
            </a:endParaRPr>
          </a:p>
        </p:txBody>
      </p:sp>
      <p:cxnSp>
        <p:nvCxnSpPr>
          <p:cNvPr id="3" name="Gerader Verbinder 2"/>
          <p:cNvCxnSpPr/>
          <p:nvPr/>
        </p:nvCxnSpPr>
        <p:spPr>
          <a:xfrm>
            <a:off x="250825" y="1"/>
            <a:ext cx="0" cy="672941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3960000" y="1"/>
            <a:ext cx="0" cy="672941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4175126" y="1"/>
            <a:ext cx="0" cy="672941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5867400" y="1"/>
            <a:ext cx="0" cy="672941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6086476" y="1"/>
            <a:ext cx="0" cy="672941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7775574" y="1"/>
            <a:ext cx="0" cy="672941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7992000" y="1"/>
            <a:ext cx="0" cy="672941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H="1">
            <a:off x="2" y="1565276"/>
            <a:ext cx="1195070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H="1">
            <a:off x="2" y="2068513"/>
            <a:ext cx="1195070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H="1">
            <a:off x="-1" y="2500313"/>
            <a:ext cx="1195070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 flipH="1">
            <a:off x="-1" y="4408488"/>
            <a:ext cx="1195070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H="1">
            <a:off x="-1" y="4660900"/>
            <a:ext cx="1195070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H="1">
            <a:off x="-1" y="6497638"/>
            <a:ext cx="1195070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11699875" y="1"/>
            <a:ext cx="0" cy="672941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00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252415" y="2500313"/>
            <a:ext cx="11447462" cy="3997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900"/>
              </a:lnSpc>
              <a:buNone/>
              <a:defRPr/>
            </a:lvl1pPr>
            <a:lvl2pPr>
              <a:lnSpc>
                <a:spcPts val="1900"/>
              </a:lnSpc>
              <a:defRPr/>
            </a:lvl2pPr>
            <a:lvl3pPr>
              <a:lnSpc>
                <a:spcPts val="1900"/>
              </a:lnSpc>
              <a:defRPr/>
            </a:lvl3pPr>
            <a:lvl4pPr>
              <a:lnSpc>
                <a:spcPts val="1900"/>
              </a:lnSpc>
              <a:defRPr/>
            </a:lvl4pPr>
            <a:lvl5pPr>
              <a:lnSpc>
                <a:spcPts val="19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platzhalter 9"/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252002" y="2068514"/>
            <a:ext cx="11447875" cy="431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u="none"/>
            </a:lvl1pPr>
          </a:lstStyle>
          <a:p>
            <a:pPr lvl="0"/>
            <a:r>
              <a:rPr lang="en-GB" dirty="0" err="1"/>
              <a:t>Untertitel</a:t>
            </a:r>
            <a:endParaRPr lang="en-GB" dirty="0"/>
          </a:p>
        </p:txBody>
      </p:sp>
      <p:sp>
        <p:nvSpPr>
          <p:cNvPr id="5" name="Textfeld 4"/>
          <p:cNvSpPr txBox="1"/>
          <p:nvPr>
            <p:custDataLst>
              <p:tags r:id="rId3"/>
            </p:custDataLst>
          </p:nvPr>
        </p:nvSpPr>
        <p:spPr>
          <a:xfrm>
            <a:off x="11483965" y="6529360"/>
            <a:ext cx="5040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5E8B2E1-21AB-4E55-9905-30660C1783F6}" type="slidenum">
              <a:rPr lang="en-GB" sz="700" smtClean="0">
                <a:latin typeface="+mn-lt"/>
              </a:rPr>
              <a:pPr/>
              <a:t>‹#›</a:t>
            </a:fld>
            <a:endParaRPr lang="en-GB" sz="700" dirty="0">
              <a:latin typeface="+mn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52000" y="1566000"/>
            <a:ext cx="11448000" cy="50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spcBef>
                <a:spcPts val="504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96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  <p:custDataLst>
              <p:tags r:id="rId1"/>
            </p:custDataLst>
          </p:nvPr>
        </p:nvSpPr>
        <p:spPr>
          <a:xfrm>
            <a:off x="259755" y="2068513"/>
            <a:ext cx="5616575" cy="4429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900"/>
              </a:lnSpc>
              <a:buNone/>
              <a:defRPr sz="1600"/>
            </a:lvl1pPr>
            <a:lvl2pPr>
              <a:lnSpc>
                <a:spcPts val="1900"/>
              </a:lnSpc>
              <a:defRPr sz="1600"/>
            </a:lvl2pPr>
            <a:lvl3pPr>
              <a:lnSpc>
                <a:spcPts val="1900"/>
              </a:lnSpc>
              <a:defRPr sz="1600"/>
            </a:lvl3pPr>
            <a:lvl4pPr>
              <a:lnSpc>
                <a:spcPts val="1900"/>
              </a:lnSpc>
              <a:defRPr sz="1600"/>
            </a:lvl4pPr>
            <a:lvl5pPr>
              <a:lnSpc>
                <a:spcPts val="19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Inhaltsplatzhalter 3"/>
          <p:cNvSpPr>
            <a:spLocks noGrp="1"/>
          </p:cNvSpPr>
          <p:nvPr>
            <p:ph sz="half" idx="14"/>
            <p:custDataLst>
              <p:tags r:id="rId2"/>
            </p:custDataLst>
          </p:nvPr>
        </p:nvSpPr>
        <p:spPr>
          <a:xfrm>
            <a:off x="6083300" y="2068514"/>
            <a:ext cx="5616575" cy="44291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900"/>
              </a:lnSpc>
              <a:buNone/>
              <a:defRPr sz="1600"/>
            </a:lvl1pPr>
            <a:lvl2pPr>
              <a:lnSpc>
                <a:spcPts val="1900"/>
              </a:lnSpc>
              <a:defRPr sz="1600"/>
            </a:lvl2pPr>
            <a:lvl3pPr>
              <a:lnSpc>
                <a:spcPts val="1900"/>
              </a:lnSpc>
              <a:defRPr sz="1600"/>
            </a:lvl3pPr>
            <a:lvl4pPr>
              <a:lnSpc>
                <a:spcPts val="1900"/>
              </a:lnSpc>
              <a:defRPr sz="1600"/>
            </a:lvl4pPr>
            <a:lvl5pPr>
              <a:lnSpc>
                <a:spcPts val="19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extfeld 6"/>
          <p:cNvSpPr txBox="1"/>
          <p:nvPr>
            <p:custDataLst>
              <p:tags r:id="rId3"/>
            </p:custDataLst>
          </p:nvPr>
        </p:nvSpPr>
        <p:spPr>
          <a:xfrm>
            <a:off x="11483965" y="6529360"/>
            <a:ext cx="5040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5E8B2E1-21AB-4E55-9905-30660C1783F6}" type="slidenum">
              <a:rPr lang="en-GB" sz="700" smtClean="0">
                <a:latin typeface="+mn-lt"/>
              </a:rPr>
              <a:pPr/>
              <a:t>‹#›</a:t>
            </a:fld>
            <a:endParaRPr lang="en-GB" sz="700" dirty="0">
              <a:latin typeface="+mn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52000" y="1566000"/>
            <a:ext cx="11448000" cy="50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spcBef>
                <a:spcPts val="504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237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6"/>
          <p:cNvSpPr txBox="1"/>
          <p:nvPr userDrawn="1">
            <p:custDataLst>
              <p:tags r:id="rId1"/>
            </p:custDataLst>
          </p:nvPr>
        </p:nvSpPr>
        <p:spPr>
          <a:xfrm>
            <a:off x="11483965" y="6529360"/>
            <a:ext cx="5040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5E8B2E1-21AB-4E55-9905-30660C1783F6}" type="slidenum">
              <a:rPr lang="en-GB" sz="700" smtClean="0">
                <a:latin typeface="+mn-lt"/>
              </a:rPr>
              <a:pPr/>
              <a:t>‹#›</a:t>
            </a:fld>
            <a:endParaRPr lang="en-GB" sz="700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>
          <a:xfrm>
            <a:off x="259200" y="2068513"/>
            <a:ext cx="3664800" cy="44280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4179600" y="2070000"/>
            <a:ext cx="3596400" cy="44280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4"/>
            <p:custDataLst>
              <p:tags r:id="rId4"/>
            </p:custDataLst>
          </p:nvPr>
        </p:nvSpPr>
        <p:spPr>
          <a:xfrm>
            <a:off x="7992000" y="2070000"/>
            <a:ext cx="3708000" cy="44280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52000" y="1566000"/>
            <a:ext cx="11448000" cy="50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spcBef>
                <a:spcPts val="504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384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>
            <p:custDataLst>
              <p:tags r:id="rId1"/>
            </p:custDataLst>
          </p:nvPr>
        </p:nvSpPr>
        <p:spPr>
          <a:xfrm>
            <a:off x="11483965" y="6529360"/>
            <a:ext cx="5040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5E8B2E1-21AB-4E55-9905-30660C1783F6}" type="slidenum">
              <a:rPr lang="en-GB" sz="700" smtClean="0">
                <a:latin typeface="+mn-lt"/>
              </a:rPr>
              <a:pPr/>
              <a:t>‹#›</a:t>
            </a:fld>
            <a:endParaRPr lang="en-GB" sz="700" dirty="0">
              <a:latin typeface="+mn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52000" y="1566000"/>
            <a:ext cx="11448000" cy="50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spcBef>
                <a:spcPts val="504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>
          <a:xfrm>
            <a:off x="252413" y="2502000"/>
            <a:ext cx="11447462" cy="399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accent2"/>
                </a:solidFill>
              </a:defRPr>
            </a:lvl1pPr>
            <a:lvl2pPr marL="0" indent="0">
              <a:buFontTx/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3825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  <p:custDataLst>
              <p:tags r:id="rId1"/>
            </p:custDataLst>
          </p:nvPr>
        </p:nvSpPr>
        <p:spPr>
          <a:xfrm>
            <a:off x="259755" y="2500313"/>
            <a:ext cx="5616575" cy="3997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900"/>
              </a:lnSpc>
              <a:buNone/>
              <a:defRPr sz="1600"/>
            </a:lvl1pPr>
            <a:lvl2pPr>
              <a:lnSpc>
                <a:spcPts val="1900"/>
              </a:lnSpc>
              <a:defRPr sz="1600"/>
            </a:lvl2pPr>
            <a:lvl3pPr>
              <a:lnSpc>
                <a:spcPts val="1900"/>
              </a:lnSpc>
              <a:defRPr sz="1600"/>
            </a:lvl3pPr>
            <a:lvl4pPr>
              <a:lnSpc>
                <a:spcPts val="1900"/>
              </a:lnSpc>
              <a:defRPr sz="1600"/>
            </a:lvl4pPr>
            <a:lvl5pPr>
              <a:lnSpc>
                <a:spcPts val="19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2" hasCustomPrompt="1"/>
            <p:custDataLst>
              <p:tags r:id="rId2"/>
            </p:custDataLst>
          </p:nvPr>
        </p:nvSpPr>
        <p:spPr>
          <a:xfrm>
            <a:off x="252002" y="2068562"/>
            <a:ext cx="5615401" cy="4317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u="none"/>
            </a:lvl1pPr>
          </a:lstStyle>
          <a:p>
            <a:pPr lvl="0"/>
            <a:r>
              <a:rPr lang="en-GB" dirty="0" err="1"/>
              <a:t>Untertitel</a:t>
            </a:r>
            <a:endParaRPr lang="en-GB" dirty="0"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6093999" y="2068562"/>
            <a:ext cx="5613630" cy="4317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u="none"/>
            </a:lvl1pPr>
          </a:lstStyle>
          <a:p>
            <a:pPr lvl="0"/>
            <a:r>
              <a:rPr lang="en-GB" dirty="0" err="1"/>
              <a:t>Untertitel</a:t>
            </a:r>
            <a:endParaRPr lang="en-GB" dirty="0"/>
          </a:p>
        </p:txBody>
      </p:sp>
      <p:sp>
        <p:nvSpPr>
          <p:cNvPr id="13" name="Inhaltsplatzhalter 3"/>
          <p:cNvSpPr>
            <a:spLocks noGrp="1"/>
          </p:cNvSpPr>
          <p:nvPr>
            <p:ph sz="half" idx="14"/>
            <p:custDataLst>
              <p:tags r:id="rId4"/>
            </p:custDataLst>
          </p:nvPr>
        </p:nvSpPr>
        <p:spPr>
          <a:xfrm>
            <a:off x="6083302" y="2500313"/>
            <a:ext cx="5585678" cy="3997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900"/>
              </a:lnSpc>
              <a:buNone/>
              <a:defRPr sz="1600"/>
            </a:lvl1pPr>
            <a:lvl2pPr>
              <a:lnSpc>
                <a:spcPts val="1900"/>
              </a:lnSpc>
              <a:defRPr sz="1600"/>
            </a:lvl2pPr>
            <a:lvl3pPr>
              <a:lnSpc>
                <a:spcPts val="1900"/>
              </a:lnSpc>
              <a:defRPr sz="1600"/>
            </a:lvl3pPr>
            <a:lvl4pPr>
              <a:lnSpc>
                <a:spcPts val="1900"/>
              </a:lnSpc>
              <a:defRPr sz="1600"/>
            </a:lvl4pPr>
            <a:lvl5pPr>
              <a:lnSpc>
                <a:spcPts val="19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extfeld 6"/>
          <p:cNvSpPr txBox="1"/>
          <p:nvPr>
            <p:custDataLst>
              <p:tags r:id="rId5"/>
            </p:custDataLst>
          </p:nvPr>
        </p:nvSpPr>
        <p:spPr>
          <a:xfrm>
            <a:off x="11483965" y="6529360"/>
            <a:ext cx="5040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5E8B2E1-21AB-4E55-9905-30660C1783F6}" type="slidenum">
              <a:rPr lang="en-GB" sz="700" smtClean="0">
                <a:latin typeface="+mn-lt"/>
              </a:rPr>
              <a:pPr/>
              <a:t>‹#›</a:t>
            </a:fld>
            <a:endParaRPr lang="en-GB" sz="700" dirty="0">
              <a:latin typeface="+mn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252000" y="1566000"/>
            <a:ext cx="11448000" cy="50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spcBef>
                <a:spcPts val="504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762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>
            <p:custDataLst>
              <p:tags r:id="rId1"/>
            </p:custDataLst>
          </p:nvPr>
        </p:nvSpPr>
        <p:spPr>
          <a:xfrm>
            <a:off x="11483965" y="6529360"/>
            <a:ext cx="5040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5E8B2E1-21AB-4E55-9905-30660C1783F6}" type="slidenum">
              <a:rPr lang="en-GB" sz="700" smtClean="0">
                <a:latin typeface="+mn-lt"/>
              </a:rPr>
              <a:pPr/>
              <a:t>‹#›</a:t>
            </a:fld>
            <a:endParaRPr lang="en-GB" sz="700" dirty="0">
              <a:latin typeface="+mn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52000" y="1566000"/>
            <a:ext cx="11448000" cy="50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spcBef>
                <a:spcPts val="504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542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>
            <p:custDataLst>
              <p:tags r:id="rId1"/>
            </p:custDataLst>
          </p:nvPr>
        </p:nvSpPr>
        <p:spPr>
          <a:xfrm>
            <a:off x="11483965" y="6529360"/>
            <a:ext cx="5040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5E8B2E1-21AB-4E55-9905-30660C1783F6}" type="slidenum">
              <a:rPr lang="en-GB" sz="700" smtClean="0">
                <a:latin typeface="+mn-lt"/>
              </a:rPr>
              <a:pPr/>
              <a:t>‹#›</a:t>
            </a:fld>
            <a:endParaRPr lang="en-GB" sz="700" dirty="0">
              <a:latin typeface="+mn-lt"/>
            </a:endParaRPr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12"/>
          </p:nvPr>
        </p:nvSpPr>
        <p:spPr>
          <a:xfrm>
            <a:off x="252413" y="2068513"/>
            <a:ext cx="11447462" cy="4429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media</a:t>
            </a:r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52000" y="1566000"/>
            <a:ext cx="11448000" cy="50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spcBef>
                <a:spcPts val="504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52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4"/>
          <p:cNvSpPr txBox="1"/>
          <p:nvPr userDrawn="1">
            <p:custDataLst>
              <p:tags r:id="rId1"/>
            </p:custDataLst>
          </p:nvPr>
        </p:nvSpPr>
        <p:spPr>
          <a:xfrm>
            <a:off x="11483965" y="6529360"/>
            <a:ext cx="5040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5E8B2E1-21AB-4E55-9905-30660C1783F6}" type="slidenum">
              <a:rPr lang="en-GB" sz="700" smtClean="0">
                <a:latin typeface="+mn-lt"/>
              </a:rPr>
              <a:pPr/>
              <a:t>‹#›</a:t>
            </a:fld>
            <a:endParaRPr lang="en-GB" sz="7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209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6773865" y="-6429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GB" sz="1800" dirty="0"/>
          </a:p>
        </p:txBody>
      </p:sp>
      <p:cxnSp>
        <p:nvCxnSpPr>
          <p:cNvPr id="33" name="Gerade Verbindung 7"/>
          <p:cNvCxnSpPr/>
          <p:nvPr/>
        </p:nvCxnSpPr>
        <p:spPr>
          <a:xfrm flipV="1">
            <a:off x="250714" y="6529358"/>
            <a:ext cx="114516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7"/>
          <p:cNvCxnSpPr/>
          <p:nvPr/>
        </p:nvCxnSpPr>
        <p:spPr>
          <a:xfrm flipV="1">
            <a:off x="250129" y="1276474"/>
            <a:ext cx="11449746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 descr="Z:\DE\Data\CorporateDesign\2_CDP\2_Druck\02_Gestaltung_Logo\4_Original\Daten\Festo_Logo_4c_22mm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0942700" y="994407"/>
            <a:ext cx="756480" cy="137956"/>
          </a:xfrm>
          <a:prstGeom prst="rect">
            <a:avLst/>
          </a:prstGeom>
          <a:noFill/>
        </p:spPr>
      </p:pic>
      <p:sp>
        <p:nvSpPr>
          <p:cNvPr id="24" name="FESTO_NAME"/>
          <p:cNvSpPr txBox="1"/>
          <p:nvPr>
            <p:custDataLst>
              <p:tags r:id="rId13"/>
            </p:custDataLst>
          </p:nvPr>
        </p:nvSpPr>
        <p:spPr>
          <a:xfrm>
            <a:off x="235957" y="6581745"/>
            <a:ext cx="1872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>
                <a:latin typeface="+mn-lt"/>
              </a:rPr>
              <a:t>SG-KIDN\Marius Rudeiciukas</a:t>
            </a:r>
            <a:endParaRPr lang="en-GB" sz="700" dirty="0">
              <a:latin typeface="+mn-lt"/>
            </a:endParaRPr>
          </a:p>
        </p:txBody>
      </p:sp>
      <p:sp>
        <p:nvSpPr>
          <p:cNvPr id="25" name="FESTO_TITEL"/>
          <p:cNvSpPr txBox="1"/>
          <p:nvPr>
            <p:custDataLst>
              <p:tags r:id="rId14"/>
            </p:custDataLst>
          </p:nvPr>
        </p:nvSpPr>
        <p:spPr>
          <a:xfrm>
            <a:off x="2158926" y="6581746"/>
            <a:ext cx="2400467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31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700" kern="1200">
              <a:solidFill>
                <a:schemeClr val="tx1"/>
              </a:solidFill>
              <a:latin typeface="MetaPlusLF" pitchFamily="34" charset="0"/>
              <a:ea typeface="+mn-ea"/>
              <a:cs typeface="+mn-cs"/>
            </a:endParaRPr>
          </a:p>
        </p:txBody>
      </p:sp>
      <p:sp>
        <p:nvSpPr>
          <p:cNvPr id="28" name="FESTO_ERSTELLT" hidden="1"/>
          <p:cNvSpPr txBox="1"/>
          <p:nvPr>
            <p:custDataLst>
              <p:tags r:id="rId15"/>
            </p:custDataLst>
          </p:nvPr>
        </p:nvSpPr>
        <p:spPr>
          <a:xfrm>
            <a:off x="4607408" y="6581745"/>
            <a:ext cx="1007902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endParaRPr lang="en-GB" sz="700" dirty="0">
              <a:latin typeface="+mn-lt"/>
            </a:endParaRPr>
          </a:p>
        </p:txBody>
      </p:sp>
      <p:sp>
        <p:nvSpPr>
          <p:cNvPr id="29" name="FESTO_GEAENDERT" hidden="1"/>
          <p:cNvSpPr txBox="1"/>
          <p:nvPr>
            <p:custDataLst>
              <p:tags r:id="rId16"/>
            </p:custDataLst>
          </p:nvPr>
        </p:nvSpPr>
        <p:spPr>
          <a:xfrm>
            <a:off x="6515572" y="6581745"/>
            <a:ext cx="144000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endParaRPr lang="en-GB" sz="700" dirty="0">
              <a:latin typeface="+mn-lt"/>
            </a:endParaRPr>
          </a:p>
        </p:txBody>
      </p:sp>
      <p:sp>
        <p:nvSpPr>
          <p:cNvPr id="30" name="FESTO_STATUS1" hidden="1"/>
          <p:cNvSpPr txBox="1"/>
          <p:nvPr>
            <p:custDataLst>
              <p:tags r:id="rId17"/>
            </p:custDataLst>
          </p:nvPr>
        </p:nvSpPr>
        <p:spPr>
          <a:xfrm>
            <a:off x="7991575" y="6581745"/>
            <a:ext cx="144000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endParaRPr lang="en-GB" sz="700" dirty="0">
              <a:latin typeface="+mn-lt"/>
            </a:endParaRPr>
          </a:p>
        </p:txBody>
      </p:sp>
      <p:sp>
        <p:nvSpPr>
          <p:cNvPr id="31" name="FESTO_VERTRAULICH1" hidden="1"/>
          <p:cNvSpPr txBox="1"/>
          <p:nvPr>
            <p:custDataLst>
              <p:tags r:id="rId18"/>
            </p:custDataLst>
          </p:nvPr>
        </p:nvSpPr>
        <p:spPr>
          <a:xfrm>
            <a:off x="10043980" y="6581745"/>
            <a:ext cx="158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endParaRPr lang="en-GB" sz="7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60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1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MetaPlusLF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MetaPlusLF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MetaPlusLF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MetaPlusLF" pitchFamily="2" charset="0"/>
        </a:defRPr>
      </a:lvl5pPr>
      <a:lvl6pPr marL="457159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MetaPlusLF" pitchFamily="2" charset="0"/>
        </a:defRPr>
      </a:lvl6pPr>
      <a:lvl7pPr marL="914316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MetaPlusLF" pitchFamily="2" charset="0"/>
        </a:defRPr>
      </a:lvl7pPr>
      <a:lvl8pPr marL="1371475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MetaPlusLF" pitchFamily="2" charset="0"/>
        </a:defRPr>
      </a:lvl8pPr>
      <a:lvl9pPr marL="1828634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MetaPlusLF" pitchFamily="2" charset="0"/>
        </a:defRPr>
      </a:lvl9pPr>
    </p:titleStyle>
    <p:bodyStyle>
      <a:lvl1pPr marL="342869" indent="-342869" algn="l" rtl="0" eaLnBrk="1" fontAlgn="base" hangingPunct="1">
        <a:lnSpc>
          <a:spcPts val="2100"/>
        </a:lnSpc>
        <a:spcBef>
          <a:spcPct val="20000"/>
        </a:spcBef>
        <a:spcAft>
          <a:spcPct val="0"/>
        </a:spcAft>
        <a:buFont typeface="MetaPlusLF" pitchFamily="2" charset="0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2" indent="-285724" algn="l" rtl="0" eaLnBrk="1" fontAlgn="base" hangingPunct="1">
        <a:lnSpc>
          <a:spcPts val="2100"/>
        </a:lnSpc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96" indent="-228579" algn="l" rtl="0" eaLnBrk="1" fontAlgn="base" hangingPunct="1">
        <a:lnSpc>
          <a:spcPts val="2100"/>
        </a:lnSpc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55" indent="-228579" algn="l" rtl="0" eaLnBrk="1" fontAlgn="base" hangingPunct="1">
        <a:lnSpc>
          <a:spcPts val="2100"/>
        </a:lnSpc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14" indent="-228579" algn="l" rtl="0" eaLnBrk="1" fontAlgn="base" hangingPunct="1">
        <a:lnSpc>
          <a:spcPts val="2100"/>
        </a:lnSpc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71" indent="-228579" algn="l" defTabSz="91431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0" indent="-228579" algn="l" defTabSz="91431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89" indent="-228579" algn="l" defTabSz="91431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48" indent="-228579" algn="l" defTabSz="91431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6" algn="l" defTabSz="9143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5" algn="l" defTabSz="9143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4" algn="l" defTabSz="9143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3" algn="l" defTabSz="9143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0" algn="l" defTabSz="9143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09" algn="l" defTabSz="9143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68" algn="l" defTabSz="9143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632" userDrawn="1">
          <p15:clr>
            <a:srgbClr val="F26B43"/>
          </p15:clr>
        </p15:guide>
        <p15:guide id="5" pos="3764" userDrawn="1">
          <p15:clr>
            <a:srgbClr val="A4A3A4"/>
          </p15:clr>
        </p15:guide>
        <p15:guide id="8" pos="158" userDrawn="1">
          <p15:clr>
            <a:srgbClr val="F26B43"/>
          </p15:clr>
        </p15:guide>
        <p15:guide id="9" orient="horz" pos="4093" userDrawn="1">
          <p15:clr>
            <a:srgbClr val="F26B43"/>
          </p15:clr>
        </p15:guide>
        <p15:guide id="10" orient="horz" pos="986" userDrawn="1">
          <p15:clr>
            <a:srgbClr val="F26B43"/>
          </p15:clr>
        </p15:guide>
        <p15:guide id="11" orient="horz" pos="1303" userDrawn="1">
          <p15:clr>
            <a:srgbClr val="F26B43"/>
          </p15:clr>
        </p15:guide>
        <p15:guide id="12" orient="horz" pos="1575" userDrawn="1">
          <p15:clr>
            <a:srgbClr val="F26B43"/>
          </p15:clr>
        </p15:guide>
        <p15:guide id="13" orient="horz" pos="2823" userDrawn="1">
          <p15:clr>
            <a:srgbClr val="A4A3A4"/>
          </p15:clr>
        </p15:guide>
        <p15:guide id="0" pos="73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qmukas/workshop-modern-react-and-redux" TargetMode="External"/><Relationship Id="rId2" Type="http://schemas.openxmlformats.org/officeDocument/2006/relationships/hyperlink" Target="http://slides.com/tomasmiliauskas/modern-web-development-with-react-and-redux#/19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rogramuoti.lt/javascript/react-pradmenys-viktorina/" TargetMode="External"/><Relationship Id="rId4" Type="http://schemas.openxmlformats.org/officeDocument/2006/relationships/hyperlink" Target="https://reactjs.org/tutorial/tutorial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introducing-jsx.html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hello-world.html" TargetMode="External"/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aniarascia.com/getting-started-with-react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937C8-37DE-4C19-8111-428DD1E1818A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REACT.JS</a:t>
            </a:r>
            <a:endParaRPr lang="en-GB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430734" y="2305447"/>
            <a:ext cx="11089232" cy="4168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2" charset="0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70" dirty="0"/>
              <a:t>		</a:t>
            </a:r>
          </a:p>
          <a:p>
            <a:pPr>
              <a:buFont typeface="+mj-lt"/>
              <a:buAutoNum type="arabicPeriod"/>
            </a:pPr>
            <a:endParaRPr lang="lt-LT" sz="1570" dirty="0"/>
          </a:p>
          <a:p>
            <a:endParaRPr lang="de-DE" sz="1570" dirty="0"/>
          </a:p>
          <a:p>
            <a:endParaRPr lang="de-DE" sz="1570" dirty="0"/>
          </a:p>
        </p:txBody>
      </p:sp>
    </p:spTree>
    <p:extLst>
      <p:ext uri="{BB962C8B-B14F-4D97-AF65-F5344CB8AC3E}">
        <p14:creationId xmlns:p14="http://schemas.microsoft.com/office/powerpoint/2010/main" val="249142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B6937C8-37DE-4C19-8111-428DD1E1818A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>
                <a:solidFill>
                  <a:schemeClr val="accent6"/>
                </a:solidFill>
              </a:rPr>
              <a:t>React.js bonus</a:t>
            </a:r>
            <a:endParaRPr lang="en-GB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358726" y="1924546"/>
            <a:ext cx="10945216" cy="4168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2" charset="0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70" dirty="0"/>
              <a:t>		</a:t>
            </a:r>
          </a:p>
          <a:p>
            <a:r>
              <a:rPr lang="lt-LT" sz="1570" dirty="0">
                <a:hlinkClick r:id="rId2"/>
              </a:rPr>
              <a:t>React development tools</a:t>
            </a:r>
          </a:p>
          <a:p>
            <a:r>
              <a:rPr lang="lt-LT" sz="1570" dirty="0">
                <a:hlinkClick r:id="rId2"/>
              </a:rPr>
              <a:t>http://slides.com/tomasmiliauskas/modern-web-development-with-react-and-redux#/19</a:t>
            </a:r>
            <a:endParaRPr lang="lt-LT" sz="1570" dirty="0"/>
          </a:p>
          <a:p>
            <a:r>
              <a:rPr lang="lt-LT" sz="1570" dirty="0">
                <a:hlinkClick r:id="rId3"/>
              </a:rPr>
              <a:t>https://github.com/tqmukas/workshop-modern-react-and-redux</a:t>
            </a:r>
            <a:endParaRPr lang="lt-LT" sz="1570" dirty="0"/>
          </a:p>
          <a:p>
            <a:r>
              <a:rPr lang="lt-LT" sz="1570" dirty="0">
                <a:hlinkClick r:id="rId4"/>
              </a:rPr>
              <a:t>https://reactjs.org/tutorial/tutorial.html</a:t>
            </a:r>
            <a:endParaRPr lang="lt-LT" sz="1570" dirty="0"/>
          </a:p>
          <a:p>
            <a:r>
              <a:rPr lang="lt-LT" sz="1570" dirty="0">
                <a:hlinkClick r:id="rId5"/>
              </a:rPr>
              <a:t>https://programuoti.lt/javascript/react-pradmenys-viktorina/</a:t>
            </a:r>
            <a:endParaRPr lang="lt-LT" sz="1570" dirty="0"/>
          </a:p>
          <a:p>
            <a:endParaRPr lang="lt-LT" sz="1570" dirty="0"/>
          </a:p>
          <a:p>
            <a:endParaRPr lang="de-DE" sz="1570" dirty="0"/>
          </a:p>
        </p:txBody>
      </p:sp>
    </p:spTree>
    <p:extLst>
      <p:ext uri="{BB962C8B-B14F-4D97-AF65-F5344CB8AC3E}">
        <p14:creationId xmlns:p14="http://schemas.microsoft.com/office/powerpoint/2010/main" val="49986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937C8-37DE-4C19-8111-428DD1E1818A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Turinys</a:t>
            </a:r>
            <a:endParaRPr lang="en-GB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430734" y="2305447"/>
            <a:ext cx="10945216" cy="4168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2" charset="0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70" dirty="0"/>
              <a:t>		</a:t>
            </a:r>
          </a:p>
          <a:p>
            <a:pPr>
              <a:buFont typeface="+mj-lt"/>
              <a:buAutoNum type="arabicPeriod"/>
            </a:pPr>
            <a:r>
              <a:rPr lang="en-US" sz="1570" dirty="0"/>
              <a:t>Node.js</a:t>
            </a:r>
          </a:p>
          <a:p>
            <a:pPr>
              <a:buFont typeface="+mj-lt"/>
              <a:buAutoNum type="arabicPeriod"/>
            </a:pPr>
            <a:r>
              <a:rPr lang="en-US" sz="1570" dirty="0"/>
              <a:t>NPM</a:t>
            </a:r>
          </a:p>
          <a:p>
            <a:pPr>
              <a:buFont typeface="+mj-lt"/>
              <a:buAutoNum type="arabicPeriod"/>
            </a:pPr>
            <a:r>
              <a:rPr lang="en-US" sz="1570" dirty="0"/>
              <a:t>JSX </a:t>
            </a:r>
            <a:r>
              <a:rPr lang="en-US" sz="1570" dirty="0" err="1"/>
              <a:t>ir</a:t>
            </a:r>
            <a:r>
              <a:rPr lang="en-US" sz="1570" dirty="0"/>
              <a:t> babel </a:t>
            </a:r>
            <a:r>
              <a:rPr lang="en-US" sz="1570" dirty="0" err="1"/>
              <a:t>sintaks</a:t>
            </a:r>
            <a:r>
              <a:rPr lang="lt-LT" sz="1570" dirty="0"/>
              <a:t>ė</a:t>
            </a:r>
          </a:p>
          <a:p>
            <a:pPr>
              <a:buFont typeface="+mj-lt"/>
              <a:buAutoNum type="arabicPeriod"/>
            </a:pPr>
            <a:r>
              <a:rPr lang="lt-LT" sz="1570" dirty="0"/>
              <a:t>React.js</a:t>
            </a:r>
          </a:p>
          <a:p>
            <a:endParaRPr lang="de-DE" sz="1570" dirty="0"/>
          </a:p>
          <a:p>
            <a:endParaRPr lang="de-DE" sz="1570" dirty="0"/>
          </a:p>
        </p:txBody>
      </p:sp>
    </p:spTree>
    <p:extLst>
      <p:ext uri="{BB962C8B-B14F-4D97-AF65-F5344CB8AC3E}">
        <p14:creationId xmlns:p14="http://schemas.microsoft.com/office/powerpoint/2010/main" val="59335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B6937C8-37DE-4C19-8111-428DD1E1818A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>
                <a:solidFill>
                  <a:schemeClr val="accent6"/>
                </a:solidFill>
              </a:rPr>
              <a:t>Node.js</a:t>
            </a:r>
            <a:endParaRPr lang="en-GB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358726" y="1924546"/>
            <a:ext cx="10945216" cy="4168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2" charset="0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70" dirty="0"/>
              <a:t>		</a:t>
            </a:r>
          </a:p>
          <a:p>
            <a:r>
              <a:rPr lang="de-DE" sz="1570" dirty="0">
                <a:hlinkClick r:id="rId2"/>
              </a:rPr>
              <a:t>https://nodejs.org/en/</a:t>
            </a:r>
            <a:endParaRPr lang="lt-LT" sz="1570" dirty="0"/>
          </a:p>
          <a:p>
            <a:r>
              <a:rPr lang="lt-LT" sz="1570" dirty="0"/>
              <a:t>Node.js yra open source(nemokamas);</a:t>
            </a:r>
          </a:p>
          <a:p>
            <a:r>
              <a:rPr lang="lt-LT" dirty="0"/>
              <a:t>Node.js veikia praktiškai ant visų platformų(Windows, Linux, Unix, Mac OS X, etc.)</a:t>
            </a:r>
          </a:p>
          <a:p>
            <a:r>
              <a:rPr lang="lt-LT" dirty="0"/>
              <a:t>Node.js naudoja JavaScript</a:t>
            </a:r>
          </a:p>
          <a:p>
            <a:r>
              <a:rPr lang="lt-LT" dirty="0"/>
              <a:t>Node.js apdoroja užduotis asynchroniškai;</a:t>
            </a:r>
          </a:p>
          <a:p>
            <a:endParaRPr lang="de-DE" sz="1570" dirty="0"/>
          </a:p>
          <a:p>
            <a:endParaRPr lang="de-DE" sz="1570" dirty="0"/>
          </a:p>
        </p:txBody>
      </p:sp>
    </p:spTree>
    <p:extLst>
      <p:ext uri="{BB962C8B-B14F-4D97-AF65-F5344CB8AC3E}">
        <p14:creationId xmlns:p14="http://schemas.microsoft.com/office/powerpoint/2010/main" val="363635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B6937C8-37DE-4C19-8111-428DD1E1818A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>
                <a:solidFill>
                  <a:schemeClr val="accent6"/>
                </a:solidFill>
              </a:rPr>
              <a:t>Node.js</a:t>
            </a:r>
            <a:endParaRPr lang="en-GB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358726" y="1924546"/>
            <a:ext cx="10945216" cy="4168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2" charset="0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70" dirty="0"/>
              <a:t>		</a:t>
            </a:r>
          </a:p>
          <a:p>
            <a:r>
              <a:rPr lang="de-DE" sz="1570" dirty="0">
                <a:hlinkClick r:id="rId2"/>
              </a:rPr>
              <a:t>https://nodejs.org/en/</a:t>
            </a:r>
            <a:endParaRPr lang="lt-LT" sz="1570" dirty="0"/>
          </a:p>
          <a:p>
            <a:r>
              <a:rPr lang="lt-LT" sz="1570" dirty="0"/>
              <a:t>Node.js yra open source(nemokamas);</a:t>
            </a:r>
          </a:p>
          <a:p>
            <a:r>
              <a:rPr lang="lt-LT" dirty="0"/>
              <a:t>Node.js veikia praktiškai ant visų platformų(Windows, Linux, Unix, Mac OS X, etc.)</a:t>
            </a:r>
          </a:p>
          <a:p>
            <a:r>
              <a:rPr lang="lt-LT" dirty="0"/>
              <a:t>Node.js naudoja JavaScript</a:t>
            </a:r>
          </a:p>
          <a:p>
            <a:r>
              <a:rPr lang="lt-LT" dirty="0"/>
              <a:t>Node.js apdoroja užduotis asynchroniškai;</a:t>
            </a:r>
          </a:p>
          <a:p>
            <a:endParaRPr lang="de-DE" sz="1570" dirty="0"/>
          </a:p>
          <a:p>
            <a:endParaRPr lang="de-DE" sz="1570" dirty="0"/>
          </a:p>
        </p:txBody>
      </p:sp>
    </p:spTree>
    <p:extLst>
      <p:ext uri="{BB962C8B-B14F-4D97-AF65-F5344CB8AC3E}">
        <p14:creationId xmlns:p14="http://schemas.microsoft.com/office/powerpoint/2010/main" val="416420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B6937C8-37DE-4C19-8111-428DD1E1818A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>
                <a:solidFill>
                  <a:schemeClr val="accent6"/>
                </a:solidFill>
              </a:rPr>
              <a:t>Node.js</a:t>
            </a:r>
            <a:endParaRPr lang="en-GB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358726" y="1924546"/>
            <a:ext cx="10945216" cy="4168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2" charset="0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70" dirty="0"/>
              <a:t>		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common task for a web server can be to open a file on the server and return the content to the client.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Here is how PHP or ASP handles a file request:</a:t>
            </a:r>
          </a:p>
          <a:p>
            <a:r>
              <a:rPr lang="en-US" dirty="0"/>
              <a:t>Sends the task to the computer's file system.</a:t>
            </a:r>
          </a:p>
          <a:p>
            <a:r>
              <a:rPr lang="en-US" dirty="0"/>
              <a:t>Waits while the file system opens and reads the file.</a:t>
            </a:r>
          </a:p>
          <a:p>
            <a:r>
              <a:rPr lang="en-US" dirty="0"/>
              <a:t>Returns the content to the client.</a:t>
            </a:r>
          </a:p>
          <a:p>
            <a:r>
              <a:rPr lang="en-US" dirty="0"/>
              <a:t>Ready to handle the next request.</a:t>
            </a:r>
            <a:endParaRPr lang="lt-LT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Here is how Node.js handles a file request:</a:t>
            </a:r>
          </a:p>
          <a:p>
            <a:r>
              <a:rPr lang="en-US" dirty="0"/>
              <a:t>Sends the task to the computer's file system.</a:t>
            </a:r>
          </a:p>
          <a:p>
            <a:r>
              <a:rPr lang="en-US" dirty="0"/>
              <a:t>Ready to handle the next request.</a:t>
            </a:r>
          </a:p>
          <a:p>
            <a:r>
              <a:rPr lang="en-US" dirty="0"/>
              <a:t>When the file system has opened and read the file, the server returns the content to the client.</a:t>
            </a:r>
          </a:p>
          <a:p>
            <a:r>
              <a:rPr lang="en-US" dirty="0"/>
              <a:t>Node.js eliminates the waiting, and simply continues with the next request.</a:t>
            </a:r>
          </a:p>
          <a:p>
            <a:r>
              <a:rPr lang="en-US" dirty="0"/>
              <a:t>Node.js runs single-threaded, non-blocking, asynchronously programming, which is very memory efficient.</a:t>
            </a:r>
          </a:p>
          <a:p>
            <a:endParaRPr lang="de-DE" sz="1570" dirty="0"/>
          </a:p>
          <a:p>
            <a:endParaRPr lang="de-DE" sz="1570" dirty="0"/>
          </a:p>
        </p:txBody>
      </p:sp>
    </p:spTree>
    <p:extLst>
      <p:ext uri="{BB962C8B-B14F-4D97-AF65-F5344CB8AC3E}">
        <p14:creationId xmlns:p14="http://schemas.microsoft.com/office/powerpoint/2010/main" val="80638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B6937C8-37DE-4C19-8111-428DD1E1818A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>
                <a:solidFill>
                  <a:schemeClr val="accent6"/>
                </a:solidFill>
              </a:rPr>
              <a:t>NPM</a:t>
            </a:r>
            <a:endParaRPr lang="en-GB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358726" y="1924546"/>
            <a:ext cx="10945216" cy="4168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2" charset="0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70" dirty="0"/>
              <a:t>		</a:t>
            </a:r>
          </a:p>
          <a:p>
            <a:r>
              <a:rPr lang="de-DE" sz="1570" dirty="0">
                <a:hlinkClick r:id="rId2"/>
              </a:rPr>
              <a:t>https://www.npmjs.com/</a:t>
            </a:r>
            <a:endParaRPr lang="lt-LT" sz="1570" dirty="0"/>
          </a:p>
          <a:p>
            <a:r>
              <a:rPr lang="lt-LT" sz="1570" dirty="0"/>
              <a:t>NPM yra node.js paketų modeliai skirti tam kad vartojui nereiktų kurti visko nuo nulio</a:t>
            </a:r>
            <a:endParaRPr lang="de-DE" sz="1570" dirty="0"/>
          </a:p>
          <a:p>
            <a:endParaRPr lang="de-DE" sz="1570" dirty="0"/>
          </a:p>
        </p:txBody>
      </p:sp>
    </p:spTree>
    <p:extLst>
      <p:ext uri="{BB962C8B-B14F-4D97-AF65-F5344CB8AC3E}">
        <p14:creationId xmlns:p14="http://schemas.microsoft.com/office/powerpoint/2010/main" val="1989957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B6937C8-37DE-4C19-8111-428DD1E1818A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>
                <a:solidFill>
                  <a:schemeClr val="accent6"/>
                </a:solidFill>
              </a:rPr>
              <a:t>JSX</a:t>
            </a:r>
            <a:endParaRPr lang="en-GB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358726" y="1924546"/>
            <a:ext cx="10945216" cy="4168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2" charset="0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70" dirty="0"/>
              <a:t>		</a:t>
            </a:r>
          </a:p>
          <a:p>
            <a:r>
              <a:rPr lang="de-DE" sz="1570" dirty="0">
                <a:hlinkClick r:id="rId2"/>
              </a:rPr>
              <a:t>https://reactjs.org/docs/introducing-jsx.html</a:t>
            </a:r>
            <a:endParaRPr lang="lt-LT" sz="1570" dirty="0"/>
          </a:p>
          <a:p>
            <a:r>
              <a:rPr lang="lt-LT" sz="1570" dirty="0"/>
              <a:t>JSX tai javascript + XML leidžianti apjungti javascript su html, kurią į javascript konvertuoja babel. </a:t>
            </a:r>
            <a:endParaRPr lang="de-DE" sz="1570" dirty="0"/>
          </a:p>
          <a:p>
            <a:endParaRPr lang="de-DE" sz="1570" dirty="0"/>
          </a:p>
        </p:txBody>
      </p:sp>
    </p:spTree>
    <p:extLst>
      <p:ext uri="{BB962C8B-B14F-4D97-AF65-F5344CB8AC3E}">
        <p14:creationId xmlns:p14="http://schemas.microsoft.com/office/powerpoint/2010/main" val="203404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B6937C8-37DE-4C19-8111-428DD1E1818A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>
                <a:solidFill>
                  <a:schemeClr val="accent6"/>
                </a:solidFill>
              </a:rPr>
              <a:t>React.js</a:t>
            </a:r>
            <a:endParaRPr lang="en-GB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358726" y="1924546"/>
            <a:ext cx="10945216" cy="4168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2" charset="0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70" dirty="0"/>
              <a:t>		</a:t>
            </a:r>
          </a:p>
          <a:p>
            <a:r>
              <a:rPr lang="de-DE" sz="1570" dirty="0">
                <a:hlinkClick r:id="rId2"/>
              </a:rPr>
              <a:t>https://reactjs.org/</a:t>
            </a:r>
            <a:endParaRPr lang="lt-LT" sz="1570" dirty="0"/>
          </a:p>
          <a:p>
            <a:r>
              <a:rPr lang="de-DE" sz="1570" dirty="0">
                <a:hlinkClick r:id="rId3"/>
              </a:rPr>
              <a:t>https://reactjs.org/docs/hello-world.html</a:t>
            </a:r>
            <a:endParaRPr lang="lt-LT" sz="1570" dirty="0"/>
          </a:p>
          <a:p>
            <a:r>
              <a:rPr lang="de-DE" sz="1570" dirty="0">
                <a:hlinkClick r:id="rId4"/>
              </a:rPr>
              <a:t>https://www.taniarascia.com/getting-started-with-react/</a:t>
            </a:r>
            <a:endParaRPr lang="lt-LT" sz="1570" dirty="0"/>
          </a:p>
          <a:p>
            <a:endParaRPr lang="de-DE" sz="1570" dirty="0"/>
          </a:p>
        </p:txBody>
      </p:sp>
    </p:spTree>
    <p:extLst>
      <p:ext uri="{BB962C8B-B14F-4D97-AF65-F5344CB8AC3E}">
        <p14:creationId xmlns:p14="http://schemas.microsoft.com/office/powerpoint/2010/main" val="389772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B6937C8-37DE-4C19-8111-428DD1E1818A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>
                <a:solidFill>
                  <a:schemeClr val="accent6"/>
                </a:solidFill>
              </a:rPr>
              <a:t>React.js</a:t>
            </a:r>
            <a:endParaRPr lang="en-GB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358726" y="1924546"/>
            <a:ext cx="10945216" cy="4168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2" charset="0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MetaPlusLF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etaPlusLF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70" dirty="0"/>
              <a:t>		</a:t>
            </a:r>
          </a:p>
          <a:p>
            <a:endParaRPr lang="lt-LT" sz="1570" dirty="0"/>
          </a:p>
          <a:p>
            <a:endParaRPr lang="de-DE" sz="157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59415C-2643-4453-89EC-84157E385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862" y="849705"/>
            <a:ext cx="9073008" cy="585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015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ATWORKPOWERPOINTMASTERTEMPLATECONFIGURATION" val="&lt;!--Created with officeatwork--&gt;&#10;&lt;MasterTemplateConfiguration&gt;&#10;  &lt;TableOfContentsCollection&gt;&#10;    &lt;TableOfContents&gt;&#10;      &lt;Id&gt;61a8f83e-402f-4603-a8f6-ece4b2aedc9b&lt;/Id&gt;&#10;      &lt;IdName&gt;Agenda&lt;/IdName&gt;&#10;      &lt;Label&gt;&amp;lt;translate&amp;gt;Ribbon.New.TableOfContent&amp;lt;/translate&amp;gt;&lt;/Label&gt;&#10;      &lt;ImageMso&gt;FileNew&lt;/ImageMso&gt;&#10;      &lt;Image&gt;&lt;/Image&gt;&#10;      &lt;ShowToc&gt;true&lt;/ShowToc&gt;&#10;      &lt;Layout&gt;Title Subtitle and Content&lt;/Layout&gt;&#10;      &lt;TableOfContentsTitle&gt;Agenda&lt;/TableOfContentsTitle&gt;&#10;      &lt;Insert&gt;Presentation Title&lt;/Insert&gt;&#10;      &lt;InsertRelativePosition&gt;After&lt;/InsertRelativePosition&gt;&#10;      &lt;Level1&gt;Chapter Title&lt;/Level1&gt;&#10;      &lt;Level2&gt;&lt;/Level2&gt;&#10;      &lt;Level3&gt;&lt;/Level3&gt;&#10;      &lt;Level4&gt;&lt;/Level4&gt;&#10;      &lt;Level5&gt;&lt;/Level5&gt;&#10;      &lt;ShowPositionIndicatorSlides&gt;true&lt;/ShowPositionIndicatorSlides&gt;&#10;      &lt;UseSeparatePositionIndicatorSlides&gt;false&lt;/UseSeparatePositionIndicatorSlides&gt;&#10;      &lt;PositionIndicatorSlidesLayout&gt;&lt;/PositionIndicatorSlidesLayout&gt;&#10;      &lt;PositionIndicatorSlidesTitle&gt;&lt;/PositionIndicatorSlidesTitle&gt;&#10;      &lt;PositionIndicatorSlidesInsertRelativePosition&gt;Before&lt;/PositionIndicatorSlidesInsertRelativePosition&gt;&#10;      &lt;PositionIndicatorSlidesLevel1&gt;Chapter Title&lt;/PositionIndicatorSlidesLevel1&gt;&#10;      &lt;PositionIndicatorSlidesLevel2&gt;&lt;/PositionIndicatorSlidesLevel2&gt;&#10;      &lt;PositionIndicatorSlidesLevel3&gt;&lt;/PositionIndicatorSlidesLevel3&gt;&#10;      &lt;PositionIndicatorSlidesLevel4&gt;&lt;/PositionIndicatorSlidesLevel4&gt;&#10;      &lt;IsSelected&gt;false&lt;/IsSelected&gt;&#10;      &lt;IsExpanded&gt;false&lt;/IsExpanded&gt;&#10;    &lt;/TableOfContents&gt;&#10;  &lt;/TableOfContentsCollection&gt;&#10;  &lt;ThemeDefinition&gt;&#10;    &lt;DefaultThemeDefinition&gt;%Themes%\Festo 16x9.optp&lt;/DefaultThemeDefinition&gt;&#10;    &lt;PresentationThemeDefinition&gt;%Themes%\Festo 16x9.optp&lt;/PresentationThemeDefinition&gt;&#10;    &lt;SlideThemeDefinition&gt;%Themes%\Festo 16x9.optp&lt;/SlideThemeDefinition&gt;&#10;    &lt;ObjectThemeDefinition&gt;%Themes%\Festo 16x9.optp&lt;/ObjectThemeDefinition&gt;&#10;  &lt;/ThemeDefinition&gt;&#10;  &lt;MasterProperties&gt;&#10;    &lt;MasterProperty Id=&quot;2004112217333376588294&quot;&gt;&#10;      &lt;Fields&gt;&#10;        &lt;Field Id=&quot;2014070911013459735899&quot; ShowField=&quot;false&quot; /&gt;&#10;        &lt;Field Id=&quot;2011973463486587459834&quot; ShowField=&quot;true&quot; /&gt;&#10;        &lt;Field Id=&quot;2011349845823498345623&quot; ShowField=&quot;true&quot; /&gt;&#10;        &lt;Field Id=&quot;2014070910523459735899&quot; ShowField=&quot;false&quot; /&gt;&#10;        &lt;Field Id=&quot;2010032915520270663768&quot; ShowField=&quot;true&quot; /&gt;&#10;        &lt;Field Id=&quot;2014070910553459735899&quot; ShowField=&quot;false&quot; /&gt;&#10;        &lt;Field Id=&quot;2014070910500270663768&quot; ShowField=&quot;true&quot; /&gt;&#10;        &lt;Field Id=&quot;2014070910573459735899&quot; ShowField=&quot;false&quot; /&gt;&#10;        &lt;Field Id=&quot;2014070910318498756646&quot; ShowField=&quot;true&quot; /&gt;&#10;        &lt;Field Id=&quot;2011982347978498756646&quot; ShowField=&quot;true&quot; /&gt;&#10;        &lt;Field Id=&quot;2014070912413459735899&quot; ShowField=&quot;false&quot; /&gt;&#10;        &lt;Field Id=&quot;2010030416385012448864&quot; ShowField=&quot;false&quot; /&gt;&#10;        &lt;Field Id=&quot;2011239034983459735876&quot; ShowField=&quot;false&quot; /&gt;&#10;        &lt;Field Id=&quot;2013040434983459735876&quot; ShowField=&quot;false&quot; /&gt;&#10;        &lt;Field Id=&quot;2004111209284731179378&quot; ShowField=&quot;false&quot; /&gt;&#10;        &lt;Field Id=&quot;2004112217261556206966&quot; ShowField=&quot;false&quot; /&gt;&#10;        &lt;Field Id=&quot;2005040809241304770672&quot; ShowField=&quot;false&quot; /&gt;&#10;        &lt;Field Id=&quot;2013040434983459735899&quot; ShowField=&quot;false&quot; /&gt;&#10;        &lt;Field Id=&quot;2006083110591114259288&quot; ShowField=&quot;false&quot; /&gt;&#10;      &lt;/Fields&gt;&#10;    &lt;/MasterProperty&gt;&#10;  &lt;/MasterProperties&gt;&#10;  &lt;ContentItems&gt;&#10;    &lt;ContentItem Language=&quot;2057&quot; IsDefault=&quot;false&quot;&gt;&#10;      &lt;File HasContent=&quot;false&quot; LinkToLanguage=&quot;&quot; /&gt;&#10;    &lt;/ContentItem&gt;&#10;    &lt;ContentItem Language=&quot;1031&quot; IsDefault=&quot;true&quot;&gt;&#10;      &lt;File HasContent=&quot;true&quot; LinkToLanguage=&quot;&quot; /&gt;&#10;    &lt;/ContentItem&gt;&#10;  &lt;/ContentItems&gt;&#10;&lt;/MasterTemplateConfiguration&gt;"/>
  <p:tag name="OFFICEATWORKPOWERPOINTMASTERTEMPLATEID" val="Festo 16x9"/>
  <p:tag name="OAWWIZARDSTEPS" val="0|1|4"/>
  <p:tag name="ZOAWLANGID" val="2057"/>
  <p:tag name="OAWDOCPROPSOURCE" val="&lt;DocProps&gt;&lt;DocProp UID=&quot;2002122011014149059130932&quot; EntryUID=&quot;2011120516130832736690&quot;&gt;&lt;Field Name=&quot;IDName&quot; Value=&quot;Festo AG &amp;amp; Co. KG, Esslingen&quot;/&gt;&lt;Field Name=&quot;Organisation&quot; Value=&quot;Festo AG &amp;amp; Co. KG&quot;/&gt;&lt;Field Name=&quot;Department&quot; Value=&quot;&quot;/&gt;&lt;Field Name=&quot;Address1&quot; Value=&quot;&quot;/&gt;&lt;Field Name=&quot;Address2&quot; Value=&quot;&quot;/&gt;&lt;Field Name=&quot;Address3&quot; Value=&quot;&quot;/&gt;&lt;Field Name=&quot;Address4&quot; Value=&quot;&quot;/&gt;&lt;Field Name=&quot;Address5&quot; Value=&quot;&quot;/&gt;&lt;Field Name=&quot;Address6&quot; Value=&quot;&quot;/&gt;&lt;Field Name=&quot;Telefon&quot; Value=&quot;+49 711 347&quot;/&gt;&lt;Field Name=&quot;Fax&quot; Value=&quot;+49 711 347&quot;/&gt;&lt;Field Name=&quot;Country&quot; Value=&quot;GERMANY&quot;/&gt;&lt;Field Name=&quot;Email&quot; Value=&quot;&quot;/&gt;&lt;Field Name=&quot;Internet&quot; Value=&quot;www.festo.com&quot;/&gt;&lt;Field Name=&quot;City&quot; Value=&quot;&quot;/&gt;&lt;Field Name=&quot;Footer1&quot; Value=&quot;&quot;/&gt;&lt;Field Name=&quot;Footer2&quot; Value=&quot;&quot;/&gt;&lt;Field Name=&quot;Footer3&quot; Value=&quot;&quot;/&gt;&lt;Field Name=&quot;Footer4&quot; Value=&quot;&quot;/&gt;&lt;Field Name=&quot;Footer5&quot; Value=&quot;&quot;/&gt;&lt;Field Name=&quot;WdA4LogoColorPortrait&quot; Value=&quot;%Logos%\Wd_A4_Portrait_Festo_Color.2100.750.jpg&quot;/&gt;&lt;Field Name=&quot;WdA4LogoBlackWhitePortrait&quot; Value=&quot;%Logos%\Wd_A4_Portrait_Festo_BW.2100.750.jpg&quot;/&gt;&lt;Field Name=&quot;WdA4LogoColorQuer&quot; Value=&quot;%Logos%\Wd_A4_Portrait_Festo_Color.2100.750.jpg&quot;/&gt;&lt;Field Name=&quot;WdA4LogoBlackWhiteQuer&quot; Value=&quot;%Logos%\Wd_A4_Portrait_Festo_BW.2100.750.jpg&quot;/&gt;&lt;Field Name=&quot;WdLetterLogoColorPortrait&quot; Value=&quot;%Logos%\Wd_A4_Portrait_Festo_LowRes_Color.2100.750.jpg&quot;/&gt;&lt;Field Name=&quot;WdLetterLogoBlackWhitePortrait&quot; Value=&quot;%Logos%\Wd_A4_Portrait_Festo_LowRes_BW.2100.750.jpg&quot;/&gt;&lt;Field Name=&quot;WdLetterLogoColorQuer&quot; Value=&quot;%Logos%\Wd_A4_Portrait_Festo_Color.2100.750.jpg&quot;/&gt;&lt;Field Name=&quot;WdLetterLogoBlackWhiteQuer&quot; Value=&quot;%Logos%\Wd_A4_Portrait_Festo_BW.2100.750.jpg&quot;/&gt;&lt;Field Name=&quot;OlLogoSignature&quot; Value=&quot;%Logos%\Ol_Logo_ExampleCorporaton.jpg&quot;/&gt;&lt;Field Name=&quot;PpThemesDefault&quot; Value=&quot;%Themes%\Accounting.thmx&quot;/&gt;&lt;Field Name=&quot;PpThemesPresentation&quot; Value=&quot;%Themes%\Sales.thmx|%Themes%\Sales_2.thmx|%Themes%\Sales_3.thmx;%Themes%\Accounting.thmx;%Themes%\Finance.thmx;%Themes%\HR.thmx;%Themes%\IT.thmx;%Themes%\Legal.thmx;%Themes%\Marketing.thmx;%Themes%\Production.thmx;%Themes%\RD.thmx;%Themes%\Legal.thmx&quot;/&gt;&lt;Field Name=&quot;PpThemesSlide&quot; Value=&quot;%Themes%\Sales.thmx|%Themes%\Sales_2.thmx|%Themes%\Sales_3.thmx;%Themes%\Accounting.thmx;%Themes%\Finance.thmx;%Themes%\HR.thmx;%Themes%\IT.thmx;%Themes%\Legal.thmx;%Themes%\Marketing.thmx;%Themes%\Production.thmx;%Themes%\RD.thmx;%Themes%\Legal.thmx&quot;/&gt;&lt;Field Name=&quot;PpThemesObject&quot; Value=&quot;%Themes%\Sales.thmx|%Themes%\Sales_2.thmx|%Themes%\Sales_3.thmx;%Themes%\Accounting.thmx;%Themes%\Finance.thmx;%Themes%\HR.thmx;%Themes%\IT.thmx;%Themes%\Legal.thmx;%Themes%\Marketing.thmx;%Themes%\Production.thmx;%Themes%\RD.thmx;%Themes%\Legal.thmx&quot;/&gt;&lt;Field Name=&quot;PpLogoTitleSlides169&quot; Value=&quot;%Logos%\PP_TitleSlide169_ExampleCorporation.png&quot;/&gt;&lt;Field Name=&quot;PpLogoContentSlides169&quot; Value=&quot;%Logos%\PP_ContentSlide169_ExampleCorporation.png&quot;/&gt;&lt;Field Name=&quot;Rechtsform1&quot; Value=&quot;Legal form:&quot;/&gt;&lt;Field Name=&quot;Rechtsform2&quot; Value=&quot;Limited partnership&quot;/&gt;&lt;Field Name=&quot;Rechtsform3&quot; Value=&quot;Registerred office: Esslingen a. N.&quot;/&gt;&lt;Field Name=&quot;Rechtsform4&quot; Value=&quot;Register court Stuttgart&quot;/&gt;&lt;Field Name=&quot;Rechtsform5&quot; Value=&quot;COR 211583&quot;/&gt;&lt;Field Name=&quot;Rechtsform6&quot; Value=&quot;Value added tax id. number:&quot;/&gt;&lt;Field Name=&quot;Rechtsform7&quot; Value=&quot;DE 145 339 206&quot;/&gt;&lt;Field Name=&quot;Rechtsform8&quot; Value=&quot;.&quot;/&gt;&lt;Field Name=&quot;Rechtsform9&quot; Value=&quot;&quot;/&gt;&lt;Field Name=&quot;Rechtsform10&quot; Value=&quot;General partner:&quot;/&gt;&lt;Field Name=&quot;Rechtsform11&quot; Value=&quot;Festo Management&quot;/&gt;&lt;Field Name=&quot;Rechtsform12&quot; Value=&quot;Aktiengesellschaft&quot;/&gt;&lt;Field Name=&quot;Rechtsform13&quot; Value=&quot;Registered office: Vienna/Austria&quot;/&gt;&lt;Field Name=&quot;Rechtsform14&quot; Value=&quot;Commercial registered court:&quot;/&gt;&lt;Field Name=&quot;Rechtsform15&quot; Value=&quot;Commercial court Vienna&quot;/&gt;&lt;Field Name=&quot;Rechtsform16&quot; Value=&quot;COR FN 303027 d&quot;/&gt;&lt;Field Name=&quot;Rechtsform17&quot; Value=&quot;Board of Director:&quot;/&gt;&lt;Field Name=&quot;Rechtsform18&quot; Value=&quot;Dipl.-Kfm. Alfred Goll&quot;/&gt;&lt;Field Name=&quot;Rechtsform19&quot; Value=&quot;Dr. Claus Jessen&quot;/&gt;&lt;Field Name=&quot;Rechtsform20&quot; Value=&quot;Dr. Ansgar Kriwet&quot;/&gt;&lt;Field Name=&quot;Rechtsform21&quot; Value=&quot;Dipl.-Kfm. Michael Mölleken&quot;/&gt;&lt;Field Name=&quot;Rechtsform22&quot; Value=&quot;Dr. Eberhard Veit (Chairman)&quot;/&gt;&lt;Field Name=&quot;Rechtsform23&quot; Value=&quot;Chairman of the Supervisory Board:&quot;/&gt;&lt;Field Name=&quot;Rechtsform24&quot; Value=&quot;Prof. Dr.-Ing. Dr.-Ing. E.h. Klaus Wucherer&quot;/&gt;&lt;Field Name=&quot;Rechtsform25&quot; Value=&quot;&quot;/&gt;&lt;Field Name=&quot;Rechtsform26&quot; Value=&quot;Bank details:&quot;/&gt;&lt;Field Name=&quot;Rechtsform27&quot; Value=&quot;Deutsche Bank AG, Esslingen&quot;/&gt;&lt;Field Name=&quot;Rechtsform28&quot; Value=&quot;(Bank code 611 700 76) 0 105 544&quot;/&gt;&lt;Field Name=&quot;Rechtsform29&quot; Value=&quot;SWIFT/BIC: DEUTDESS611&quot;/&gt;&lt;Field Name=&quot;Rechtsform30&quot; Value=&quot;IBAN: DE58 6117 0076 0010 5544 00&quot;/&gt;&lt;Field Name=&quot;BUKRS&quot; Value=&quot;0001&quot;/&gt;&lt;Field Name=&quot;Data_UID&quot; Value=&quot;2011120516130832736690&quot;/&gt;&lt;Field Name=&quot;Field_Name&quot; Value=&quot;Rechtsform17&quot;/&gt;&lt;Field Name=&quot;Field_UID&quot; Value=&quot;2011120515433562213375&quot;/&gt;&lt;Field Name=&quot;ML_LCID&quot; Value=&quot;2057&quot;/&gt;&lt;Field Name=&quot;ML_Value&quot; Value=&quot;Board of Director:&quot;/&gt;&lt;/DocProp&gt;&lt;DocProp UID=&quot;2006040509495284662868&quot; EntryUID=&quot;2003121817293296325874&quot;&gt;&lt;Field Name=&quot;IDName&quot; Value=&quot;(None)&quot;/&gt;&lt;/DocProp&gt;&lt;DocProp UID=&quot;200212191811121321310321301031x&quot; EntryUID=&quot;2003121817293296325874&quot;&gt;&lt;Field Name=&quot;IDName&quot; Value=&quot;(None)&quot;/&gt;&lt;/DocProp&gt;&lt;DocProp UID=&quot;2002122010583847234010578&quot; EntryUID=&quot;2003121817293296325874&quot;&gt;&lt;Field Name=&quot;IDName&quot; Value=&quot;(None)&quot;/&gt;&lt;/DocProp&gt;&lt;DocProp UID=&quot;2003061115381095709037&quot; EntryUID=&quot;2003121817293296325874&quot;&gt;&lt;Field Name=&quot;IDName&quot; Value=&quot;(None)&quot;/&gt;&lt;/DocProp&gt;&lt;DocProp UID=&quot;2004112217333376588294&quot; EntryUID=&quot;2004123010144120300001&quot;&gt;&lt;Field UID=&quot;2011973463486587459834&quot; Name=&quot;PresentationTitle&quot; Value=&quot;&quot;/&gt;&lt;Field UID=&quot;2011349845823498345623&quot; Name=&quot;PresentationSubTitle&quot; Value=&quot;&quot;/&gt;&lt;Field UID=&quot;2010032915520270663768&quot; Name=&quot;DocumentCreatedDate&quot; Value=&quot;&quot;/&gt;&lt;Field UID=&quot;2014070910500270663768&quot; Name=&quot;DocumentModifiedDate&quot; Value=&quot;&quot;/&gt;&lt;Field UID=&quot;2014070910318498756646&quot; Name=&quot;Status&quot; Value=&quot;&quot;/&gt;&lt;Field UID=&quot;2011982347978498756646&quot; Name=&quot;Classification&quot; Value=&quot;&quot;/&gt;&lt;/DocProp&gt;&lt;/DocProps&gt;&#10;"/>
  <p:tag name="OFFICEATWORKPRESENTATIONPROJECTID" val="festoco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ext styles&#10;Second level&#10;Third level&#10;Fourth level&#10;Fifth leve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Untertite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‹#›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itle sty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ext styles&#10;Second level&#10;Third level&#10;Fourth level&#10;Fifth leve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ext styles&#10;Second level&#10;Third level&#10;Fourth level&#10;Fifth leve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‹#›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itle sty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‹#›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ext styles&#10;Second level&#10;Third level&#10;Fourth level&#10;Fifth leve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MasterProperty(&quot;Contactperson&quot;,&quot;Department&quot;) &amp; &quot;\&quot; &amp; MasterProperty(&quot;Contactperson&quot;,&quot;Displayname&quot;)]]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ext styles&#10;Second level&#10;Third level&#10;Fourth level&#10;Fifth leve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ext styles&#10;Second level&#10;Third level&#10;Fourth level&#10;Fifth leve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itle sty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‹#›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itle sty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ext styles&#10;Second leve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ext styles&#10;Second level&#10;Third level&#10;Fourth level&#10;Fifth leve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Untertite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Untertite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ext styles&#10;Second level&#10;Third level&#10;Fourth level&#10;Fifth leve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MasterProperty(&quot;CustomField&quot;,&quot;PresentationTitle&quot;)]]&#10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‹#›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itle sty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‹#›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itle styl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‹#›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itle sty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‹#›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itle sty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icon to add pictur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ext style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IF(MasterProperty(&quot;CustomField&quot;, &quot;DocumentCreatedDate&quot;)=&quot;&quot;,&quot;&quot;,Translate(&quot;Doc.PPT.Created&quot;) &amp; &quot; &quot; &amp; MasterProperty(&quot;CustomField&quot;, &quot;DocumentCreatedDate&quot;))]]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‹#›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ext styles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‹#›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IF(MasterProperty(&quot;CustomField&quot;, &quot;DocumentModifiedDate&quot;)=&quot;&quot;,&quot;&quot;,Translate(&quot;Doc.PPT.Modified&quot;) &amp; &quot; &quot; &amp; MasterProperty(&quot;CustomField&quot;, &quot;DocumentModifiedDate&quot;))]]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IF(MasterProperty(&quot;CustomField&quot;, &quot;Status&quot;)=&quot;&quot;,&quot;&quot;,Translate(&quot;Doc.PPT.Status&quot;) &amp; &quot; &quot; &amp; MasterProperty(&quot;CustomField&quot;, &quot;Status&quot;))]]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IF(MasterProperty(&quot;CustomField&quot;, &quot;Classification&quot;)=&quot;&quot;,&quot;&quot;,Translate(&quot;Doc.PPT.Classification&quot;) &amp; &quot; &quot; &amp; MasterProperty(&quot;CustomField&quot;, &quot;Classification&quot;))]]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Untertite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‹#›"/>
</p:tagLst>
</file>

<file path=ppt/theme/theme1.xml><?xml version="1.0" encoding="utf-8"?>
<a:theme xmlns:a="http://schemas.openxmlformats.org/drawingml/2006/main" name="Festo 16x9">
  <a:themeElements>
    <a:clrScheme name="Festo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CEBF6"/>
      </a:accent1>
      <a:accent2>
        <a:srgbClr val="CACCCC"/>
      </a:accent2>
      <a:accent3>
        <a:srgbClr val="969A9A"/>
      </a:accent3>
      <a:accent4>
        <a:srgbClr val="626666"/>
      </a:accent4>
      <a:accent5>
        <a:srgbClr val="000000"/>
      </a:accent5>
      <a:accent6>
        <a:srgbClr val="0091DC"/>
      </a:accent6>
      <a:hlink>
        <a:srgbClr val="000000"/>
      </a:hlink>
      <a:folHlink>
        <a:srgbClr val="969A9A"/>
      </a:folHlink>
    </a:clrScheme>
    <a:fontScheme name="MetaPlusLF">
      <a:majorFont>
        <a:latin typeface="MetaPlusLF"/>
        <a:ea typeface=""/>
        <a:cs typeface=""/>
      </a:majorFont>
      <a:minorFont>
        <a:latin typeface="MetaPlusL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48AB805A-B7D9-4918-9C4D-3D2E1FD8C3C0}" vid="{317E3317-7B68-429C-A78C-BDFA171B77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Festo 16x9</Template>
  <TotalTime>12117</TotalTime>
  <Words>35</Words>
  <Application>Microsoft Office PowerPoint</Application>
  <PresentationFormat>Custom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MetaPlusLF</vt:lpstr>
      <vt:lpstr>Festo 16x9</vt:lpstr>
      <vt:lpstr>REACT.JS</vt:lpstr>
      <vt:lpstr>Turinys</vt:lpstr>
      <vt:lpstr>Node.js</vt:lpstr>
      <vt:lpstr>Node.js</vt:lpstr>
      <vt:lpstr>Node.js</vt:lpstr>
      <vt:lpstr>NPM</vt:lpstr>
      <vt:lpstr>JSX</vt:lpstr>
      <vt:lpstr>React.js</vt:lpstr>
      <vt:lpstr>React.js</vt:lpstr>
      <vt:lpstr>React.js bonus</vt:lpstr>
    </vt:vector>
  </TitlesOfParts>
  <Company>officeatwork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Rudeiciukas, Marius</dc:creator>
  <cp:lastModifiedBy>Rudeiciukas, Marius</cp:lastModifiedBy>
  <cp:revision>25</cp:revision>
  <dcterms:created xsi:type="dcterms:W3CDTF">2018-11-27T07:15:53Z</dcterms:created>
  <dcterms:modified xsi:type="dcterms:W3CDTF">2018-12-20T15:29:37Z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ign">
    <vt:lpwstr>lt0mrrd</vt:lpwstr>
  </property>
  <property fmtid="{D5CDD505-2E9C-101B-9397-08002B2CF9AE}" pid="3" name="AuthorName">
    <vt:lpwstr>Marius Rudeiciukas</vt:lpwstr>
  </property>
  <property fmtid="{D5CDD505-2E9C-101B-9397-08002B2CF9AE}" pid="4" name="AuthorDept">
    <vt:lpwstr>SG-KIDN</vt:lpwstr>
  </property>
  <property fmtid="{D5CDD505-2E9C-101B-9397-08002B2CF9AE}" pid="5" name="Title">
    <vt:lpwstr/>
  </property>
  <property fmtid="{D5CDD505-2E9C-101B-9397-08002B2CF9AE}" pid="6" name="FooterLanguage">
    <vt:lpwstr>en</vt:lpwstr>
  </property>
  <property fmtid="{D5CDD505-2E9C-101B-9397-08002B2CF9AE}" pid="7" name="Created">
    <vt:lpwstr/>
  </property>
  <property fmtid="{D5CDD505-2E9C-101B-9397-08002B2CF9AE}" pid="8" name="Modified">
    <vt:lpwstr/>
  </property>
  <property fmtid="{D5CDD505-2E9C-101B-9397-08002B2CF9AE}" pid="9" name="ModifiedBySign">
    <vt:lpwstr/>
  </property>
  <property fmtid="{D5CDD505-2E9C-101B-9397-08002B2CF9AE}" pid="10" name="Status">
    <vt:lpwstr>0</vt:lpwstr>
  </property>
  <property fmtid="{D5CDD505-2E9C-101B-9397-08002B2CF9AE}" pid="11" name="Security">
    <vt:lpwstr>0</vt:lpwstr>
  </property>
  <property fmtid="{D5CDD505-2E9C-101B-9397-08002B2CF9AE}" pid="12" name="SlideNumbers">
    <vt:lpwstr>True</vt:lpwstr>
  </property>
</Properties>
</file>