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6" r:id="rId3"/>
    <p:sldId id="265" r:id="rId4"/>
    <p:sldId id="267" r:id="rId5"/>
    <p:sldId id="269" r:id="rId6"/>
    <p:sldId id="270" r:id="rId7"/>
    <p:sldId id="273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nnn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94600" autoAdjust="0"/>
  </p:normalViewPr>
  <p:slideViewPr>
    <p:cSldViewPr>
      <p:cViewPr>
        <p:scale>
          <a:sx n="100" d="100"/>
          <a:sy n="100" d="100"/>
        </p:scale>
        <p:origin x="-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75895-3FF0-4F11-9AEA-E1B6DE81104E}" type="doc">
      <dgm:prSet loTypeId="urn:microsoft.com/office/officeart/2005/8/layout/lProcess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EF6B0A23-C6FC-48E7-B34C-51F74745F8AF}">
      <dgm:prSet/>
      <dgm:spPr/>
      <dgm:t>
        <a:bodyPr/>
        <a:lstStyle/>
        <a:p>
          <a:pPr rtl="0"/>
          <a:r>
            <a:rPr lang="ro-RO" dirty="0" smtClean="0">
              <a:latin typeface="Book Antiqua" pitchFamily="18" charset="0"/>
            </a:rPr>
            <a:t>El </a:t>
          </a:r>
          <a:r>
            <a:rPr lang="en-US" dirty="0" smtClean="0">
              <a:latin typeface="Book Antiqua" pitchFamily="18" charset="0"/>
            </a:rPr>
            <a:t>a </a:t>
          </a:r>
          <a:r>
            <a:rPr lang="en-US" dirty="0" err="1" smtClean="0">
              <a:latin typeface="Book Antiqua" pitchFamily="18" charset="0"/>
            </a:rPr>
            <a:t>str</a:t>
          </a:r>
          <a:r>
            <a:rPr lang="ro-RO" dirty="0" smtClean="0">
              <a:latin typeface="Book Antiqua" pitchFamily="18" charset="0"/>
            </a:rPr>
            <a:t>ă</a:t>
          </a:r>
          <a:r>
            <a:rPr lang="en-US" dirty="0" smtClean="0">
              <a:latin typeface="Book Antiqua" pitchFamily="18" charset="0"/>
            </a:rPr>
            <a:t>b</a:t>
          </a:r>
          <a:r>
            <a:rPr lang="ro-RO" dirty="0" smtClean="0">
              <a:latin typeface="Book Antiqua" pitchFamily="18" charset="0"/>
            </a:rPr>
            <a:t>ă</a:t>
          </a:r>
          <a:r>
            <a:rPr lang="en-US" dirty="0" smtClean="0">
              <a:latin typeface="Book Antiqua" pitchFamily="18" charset="0"/>
            </a:rPr>
            <a:t>tut </a:t>
          </a:r>
          <a:r>
            <a:rPr lang="en-US" dirty="0" err="1" smtClean="0">
              <a:latin typeface="Book Antiqua" pitchFamily="18" charset="0"/>
            </a:rPr>
            <a:t>Oceanul</a:t>
          </a:r>
          <a:r>
            <a:rPr lang="en-US" dirty="0" smtClean="0">
              <a:latin typeface="Book Antiqua" pitchFamily="18" charset="0"/>
            </a:rPr>
            <a:t> Indian </a:t>
          </a:r>
          <a:r>
            <a:rPr lang="ro-RO" dirty="0" smtClean="0">
              <a:latin typeface="Book Antiqua" pitchFamily="18" charset="0"/>
            </a:rPr>
            <a:t>î</a:t>
          </a:r>
          <a:r>
            <a:rPr lang="en-US" dirty="0" smtClean="0">
              <a:latin typeface="Book Antiqua" pitchFamily="18" charset="0"/>
            </a:rPr>
            <a:t>n </a:t>
          </a:r>
          <a:r>
            <a:rPr lang="en-US" dirty="0" err="1" smtClean="0">
              <a:latin typeface="Book Antiqua" pitchFamily="18" charset="0"/>
            </a:rPr>
            <a:t>numai</a:t>
          </a:r>
          <a:r>
            <a:rPr lang="en-US" dirty="0" smtClean="0">
              <a:latin typeface="Book Antiqua" pitchFamily="18" charset="0"/>
            </a:rPr>
            <a:t> 23 de </a:t>
          </a:r>
          <a:r>
            <a:rPr lang="en-US" dirty="0" err="1" smtClean="0">
              <a:latin typeface="Book Antiqua" pitchFamily="18" charset="0"/>
            </a:rPr>
            <a:t>zile</a:t>
          </a:r>
          <a:r>
            <a:rPr lang="en-US" dirty="0" smtClean="0">
              <a:latin typeface="Book Antiqua" pitchFamily="18" charset="0"/>
            </a:rPr>
            <a:t>, </a:t>
          </a:r>
          <a:r>
            <a:rPr lang="en-US" dirty="0" err="1" smtClean="0">
              <a:latin typeface="Book Antiqua" pitchFamily="18" charset="0"/>
            </a:rPr>
            <a:t>ating</a:t>
          </a:r>
          <a:r>
            <a:rPr lang="ro-RO" dirty="0" err="1" smtClean="0">
              <a:latin typeface="Book Antiqua" pitchFamily="18" charset="0"/>
            </a:rPr>
            <a:t>ând</a:t>
          </a:r>
          <a:r>
            <a:rPr lang="ro-RO" dirty="0" smtClean="0">
              <a:latin typeface="Book Antiqua" pitchFamily="18" charset="0"/>
            </a:rPr>
            <a:t> </a:t>
          </a:r>
          <a:r>
            <a:rPr lang="en-US" dirty="0" smtClean="0">
              <a:latin typeface="Book Antiqua" pitchFamily="18" charset="0"/>
            </a:rPr>
            <a:t>la 20 </a:t>
          </a:r>
          <a:r>
            <a:rPr lang="en-US" dirty="0" err="1" smtClean="0">
              <a:latin typeface="Book Antiqua" pitchFamily="18" charset="0"/>
            </a:rPr>
            <a:t>mai</a:t>
          </a:r>
          <a:r>
            <a:rPr lang="en-US" dirty="0" smtClean="0">
              <a:latin typeface="Book Antiqua" pitchFamily="18" charset="0"/>
            </a:rPr>
            <a:t> 1498 </a:t>
          </a:r>
          <a:r>
            <a:rPr lang="en-US" dirty="0" err="1" smtClean="0">
              <a:latin typeface="Book Antiqua" pitchFamily="18" charset="0"/>
            </a:rPr>
            <a:t>portul</a:t>
          </a:r>
          <a:r>
            <a:rPr lang="en-US" dirty="0" smtClean="0">
              <a:latin typeface="Book Antiqua" pitchFamily="18" charset="0"/>
            </a:rPr>
            <a:t> </a:t>
          </a:r>
          <a:r>
            <a:rPr lang="en-US" dirty="0" err="1" smtClean="0">
              <a:latin typeface="Book Antiqua" pitchFamily="18" charset="0"/>
            </a:rPr>
            <a:t>indian</a:t>
          </a:r>
          <a:r>
            <a:rPr lang="en-US" dirty="0" smtClean="0">
              <a:latin typeface="Book Antiqua" pitchFamily="18" charset="0"/>
            </a:rPr>
            <a:t> Calicut</a:t>
          </a:r>
          <a:endParaRPr lang="en-GB" dirty="0">
            <a:latin typeface="Book Antiqua" pitchFamily="18" charset="0"/>
          </a:endParaRPr>
        </a:p>
      </dgm:t>
    </dgm:pt>
    <dgm:pt modelId="{DDF8BBB3-7358-4D56-A3D5-2B4CA309EB79}" type="parTrans" cxnId="{DF19C5D3-F673-4E24-A1E6-5F4D0DAFBD0F}">
      <dgm:prSet/>
      <dgm:spPr/>
      <dgm:t>
        <a:bodyPr/>
        <a:lstStyle/>
        <a:p>
          <a:endParaRPr lang="en-GB"/>
        </a:p>
      </dgm:t>
    </dgm:pt>
    <dgm:pt modelId="{A9ED6DDA-BF7C-46D7-9982-9B7FB0FE3FE5}" type="sibTrans" cxnId="{DF19C5D3-F673-4E24-A1E6-5F4D0DAFBD0F}">
      <dgm:prSet/>
      <dgm:spPr/>
      <dgm:t>
        <a:bodyPr/>
        <a:lstStyle/>
        <a:p>
          <a:endParaRPr lang="en-GB"/>
        </a:p>
      </dgm:t>
    </dgm:pt>
    <dgm:pt modelId="{845961F9-776D-42E7-B9C8-A6C2D6AC6BC3}">
      <dgm:prSet/>
      <dgm:spPr/>
      <dgm:t>
        <a:bodyPr/>
        <a:lstStyle/>
        <a:p>
          <a:pPr rtl="0"/>
          <a:r>
            <a:rPr lang="en-US" dirty="0" err="1" smtClean="0">
              <a:latin typeface="Book Antiqua" pitchFamily="18" charset="0"/>
            </a:rPr>
            <a:t>Va</a:t>
          </a:r>
          <a:r>
            <a:rPr lang="ro-RO" dirty="0" smtClean="0">
              <a:latin typeface="Book Antiqua" pitchFamily="18" charset="0"/>
            </a:rPr>
            <a:t>s</a:t>
          </a:r>
          <a:r>
            <a:rPr lang="en-US" dirty="0" smtClean="0">
              <a:latin typeface="Book Antiqua" pitchFamily="18" charset="0"/>
            </a:rPr>
            <a:t>co </a:t>
          </a:r>
          <a:r>
            <a:rPr lang="en-US" dirty="0" err="1" smtClean="0">
              <a:latin typeface="Book Antiqua" pitchFamily="18" charset="0"/>
            </a:rPr>
            <a:t>da</a:t>
          </a:r>
          <a:r>
            <a:rPr lang="en-US" dirty="0" smtClean="0">
              <a:latin typeface="Book Antiqua" pitchFamily="18" charset="0"/>
            </a:rPr>
            <a:t> Gama a r</a:t>
          </a:r>
          <a:r>
            <a:rPr lang="ro-RO" dirty="0" smtClean="0">
              <a:latin typeface="Book Antiqua" pitchFamily="18" charset="0"/>
            </a:rPr>
            <a:t>ă</a:t>
          </a:r>
          <a:r>
            <a:rPr lang="en-US" dirty="0" err="1" smtClean="0">
              <a:latin typeface="Book Antiqua" pitchFamily="18" charset="0"/>
            </a:rPr>
            <a:t>mas</a:t>
          </a:r>
          <a:r>
            <a:rPr lang="en-US" dirty="0" smtClean="0">
              <a:latin typeface="Book Antiqua" pitchFamily="18" charset="0"/>
            </a:rPr>
            <a:t> </a:t>
          </a:r>
          <a:r>
            <a:rPr lang="ro-RO" dirty="0" smtClean="0">
              <a:latin typeface="Book Antiqua" pitchFamily="18" charset="0"/>
            </a:rPr>
            <a:t>î</a:t>
          </a:r>
          <a:r>
            <a:rPr lang="en-US" dirty="0" smtClean="0">
              <a:latin typeface="Book Antiqua" pitchFamily="18" charset="0"/>
            </a:rPr>
            <a:t>n </a:t>
          </a:r>
          <a:r>
            <a:rPr lang="en-US" dirty="0" err="1" smtClean="0">
              <a:latin typeface="Book Antiqua" pitchFamily="18" charset="0"/>
            </a:rPr>
            <a:t>istorie</a:t>
          </a:r>
          <a:r>
            <a:rPr lang="en-US" dirty="0" smtClean="0">
              <a:latin typeface="Book Antiqua" pitchFamily="18" charset="0"/>
            </a:rPr>
            <a:t> </a:t>
          </a:r>
          <a:r>
            <a:rPr lang="en-US" dirty="0" err="1" smtClean="0">
              <a:latin typeface="Book Antiqua" pitchFamily="18" charset="0"/>
            </a:rPr>
            <a:t>drept</a:t>
          </a:r>
          <a:r>
            <a:rPr lang="en-US" dirty="0" smtClean="0">
              <a:latin typeface="Book Antiqua" pitchFamily="18" charset="0"/>
            </a:rPr>
            <a:t> </a:t>
          </a:r>
          <a:r>
            <a:rPr lang="en-US" dirty="0" err="1" smtClean="0">
              <a:latin typeface="Book Antiqua" pitchFamily="18" charset="0"/>
            </a:rPr>
            <a:t>primul</a:t>
          </a:r>
          <a:r>
            <a:rPr lang="en-US" dirty="0" smtClean="0">
              <a:latin typeface="Book Antiqua" pitchFamily="18" charset="0"/>
            </a:rPr>
            <a:t> </a:t>
          </a:r>
          <a:r>
            <a:rPr lang="en-US" dirty="0" err="1" smtClean="0">
              <a:latin typeface="Book Antiqua" pitchFamily="18" charset="0"/>
            </a:rPr>
            <a:t>om</a:t>
          </a:r>
          <a:r>
            <a:rPr lang="en-US" dirty="0" smtClean="0">
              <a:latin typeface="Book Antiqua" pitchFamily="18" charset="0"/>
            </a:rPr>
            <a:t> care a </a:t>
          </a:r>
          <a:r>
            <a:rPr lang="en-US" dirty="0" err="1" smtClean="0">
              <a:latin typeface="Book Antiqua" pitchFamily="18" charset="0"/>
            </a:rPr>
            <a:t>str</a:t>
          </a:r>
          <a:r>
            <a:rPr lang="ro-RO" dirty="0" smtClean="0">
              <a:latin typeface="Book Antiqua" pitchFamily="18" charset="0"/>
            </a:rPr>
            <a:t>ă</a:t>
          </a:r>
          <a:r>
            <a:rPr lang="en-US" dirty="0" smtClean="0">
              <a:latin typeface="Book Antiqua" pitchFamily="18" charset="0"/>
            </a:rPr>
            <a:t>b</a:t>
          </a:r>
          <a:r>
            <a:rPr lang="ro-RO" dirty="0" smtClean="0">
              <a:latin typeface="Book Antiqua" pitchFamily="18" charset="0"/>
            </a:rPr>
            <a:t>ă</a:t>
          </a:r>
          <a:r>
            <a:rPr lang="en-US" dirty="0" smtClean="0">
              <a:latin typeface="Book Antiqua" pitchFamily="18" charset="0"/>
            </a:rPr>
            <a:t>tut </a:t>
          </a:r>
          <a:r>
            <a:rPr lang="en-US" dirty="0" err="1" smtClean="0">
              <a:latin typeface="Book Antiqua" pitchFamily="18" charset="0"/>
            </a:rPr>
            <a:t>Atlanticul</a:t>
          </a:r>
          <a:r>
            <a:rPr lang="en-US" dirty="0" smtClean="0">
              <a:latin typeface="Book Antiqua" pitchFamily="18" charset="0"/>
            </a:rPr>
            <a:t> </a:t>
          </a:r>
          <a:r>
            <a:rPr lang="ro-RO" dirty="0" smtClean="0">
              <a:latin typeface="Book Antiqua" pitchFamily="18" charset="0"/>
            </a:rPr>
            <a:t>ş</a:t>
          </a:r>
          <a:r>
            <a:rPr lang="en-US" dirty="0" err="1" smtClean="0">
              <a:latin typeface="Book Antiqua" pitchFamily="18" charset="0"/>
            </a:rPr>
            <a:t>i</a:t>
          </a:r>
          <a:r>
            <a:rPr lang="en-US" dirty="0" smtClean="0">
              <a:latin typeface="Book Antiqua" pitchFamily="18" charset="0"/>
            </a:rPr>
            <a:t> </a:t>
          </a:r>
          <a:r>
            <a:rPr lang="en-US" dirty="0" err="1" smtClean="0">
              <a:latin typeface="Book Antiqua" pitchFamily="18" charset="0"/>
            </a:rPr>
            <a:t>Oceanul</a:t>
          </a:r>
          <a:r>
            <a:rPr lang="en-US" dirty="0" smtClean="0">
              <a:latin typeface="Book Antiqua" pitchFamily="18" charset="0"/>
            </a:rPr>
            <a:t> Indian</a:t>
          </a:r>
          <a:r>
            <a:rPr lang="ro-RO" dirty="0" smtClean="0">
              <a:latin typeface="Book Antiqua" pitchFamily="18" charset="0"/>
            </a:rPr>
            <a:t>, descoperind ruta maritimă către Indii</a:t>
          </a:r>
          <a:r>
            <a:rPr lang="en-US" dirty="0" smtClean="0">
              <a:latin typeface="Book Antiqua" pitchFamily="18" charset="0"/>
            </a:rPr>
            <a:t>.</a:t>
          </a:r>
          <a:r>
            <a:rPr lang="ro-RO" dirty="0" smtClean="0">
              <a:latin typeface="Book Antiqua" pitchFamily="18" charset="0"/>
            </a:rPr>
            <a:t> </a:t>
          </a:r>
          <a:endParaRPr lang="en-GB" dirty="0">
            <a:latin typeface="Book Antiqua" pitchFamily="18" charset="0"/>
          </a:endParaRPr>
        </a:p>
      </dgm:t>
    </dgm:pt>
    <dgm:pt modelId="{CDF84960-5DF0-42FA-ABF4-DE4C86163340}" type="sibTrans" cxnId="{BCDBFEB8-03D3-42FD-A450-02D8B9154387}">
      <dgm:prSet/>
      <dgm:spPr/>
      <dgm:t>
        <a:bodyPr/>
        <a:lstStyle/>
        <a:p>
          <a:endParaRPr lang="en-GB"/>
        </a:p>
      </dgm:t>
    </dgm:pt>
    <dgm:pt modelId="{3ABC8865-0AA1-4F94-9DB9-C880913DA432}" type="parTrans" cxnId="{BCDBFEB8-03D3-42FD-A450-02D8B9154387}">
      <dgm:prSet/>
      <dgm:spPr/>
      <dgm:t>
        <a:bodyPr/>
        <a:lstStyle/>
        <a:p>
          <a:endParaRPr lang="en-GB"/>
        </a:p>
      </dgm:t>
    </dgm:pt>
    <dgm:pt modelId="{D41E3D88-E8D7-4397-8A20-FD41A6724A49}" type="pres">
      <dgm:prSet presAssocID="{4A075895-3FF0-4F11-9AEA-E1B6DE81104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D0B2D3F-EDDA-4AAC-93E5-2E7C935FC383}" type="pres">
      <dgm:prSet presAssocID="{845961F9-776D-42E7-B9C8-A6C2D6AC6BC3}" presName="horFlow" presStyleCnt="0"/>
      <dgm:spPr/>
      <dgm:t>
        <a:bodyPr/>
        <a:lstStyle/>
        <a:p>
          <a:endParaRPr lang="en-GB"/>
        </a:p>
      </dgm:t>
    </dgm:pt>
    <dgm:pt modelId="{D8515C67-2097-47ED-B2BD-682CC996669B}" type="pres">
      <dgm:prSet presAssocID="{845961F9-776D-42E7-B9C8-A6C2D6AC6BC3}" presName="bigChev" presStyleLbl="node1" presStyleIdx="0" presStyleCnt="2"/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A00F9EC1-C9DC-44B8-BBAD-213417D83BD6}" type="pres">
      <dgm:prSet presAssocID="{845961F9-776D-42E7-B9C8-A6C2D6AC6BC3}" presName="vSp" presStyleCnt="0"/>
      <dgm:spPr/>
      <dgm:t>
        <a:bodyPr/>
        <a:lstStyle/>
        <a:p>
          <a:endParaRPr lang="en-GB"/>
        </a:p>
      </dgm:t>
    </dgm:pt>
    <dgm:pt modelId="{D0456EAA-3BFD-4684-A763-7095E12A214F}" type="pres">
      <dgm:prSet presAssocID="{EF6B0A23-C6FC-48E7-B34C-51F74745F8AF}" presName="horFlow" presStyleCnt="0"/>
      <dgm:spPr/>
      <dgm:t>
        <a:bodyPr/>
        <a:lstStyle/>
        <a:p>
          <a:endParaRPr lang="en-GB"/>
        </a:p>
      </dgm:t>
    </dgm:pt>
    <dgm:pt modelId="{F5360421-DBDC-4FC6-83C8-2008AE3FAA9B}" type="pres">
      <dgm:prSet presAssocID="{EF6B0A23-C6FC-48E7-B34C-51F74745F8AF}" presName="bigChev" presStyleLbl="node1" presStyleIdx="1" presStyleCnt="2"/>
      <dgm:spPr/>
      <dgm:t>
        <a:bodyPr/>
        <a:lstStyle/>
        <a:p>
          <a:endParaRPr lang="en-GB"/>
        </a:p>
      </dgm:t>
    </dgm:pt>
  </dgm:ptLst>
  <dgm:cxnLst>
    <dgm:cxn modelId="{03D7CA33-D05B-45CB-88BA-1F561BC5E4A7}" type="presOf" srcId="{4A075895-3FF0-4F11-9AEA-E1B6DE81104E}" destId="{D41E3D88-E8D7-4397-8A20-FD41A6724A49}" srcOrd="0" destOrd="0" presId="urn:microsoft.com/office/officeart/2005/8/layout/lProcess3"/>
    <dgm:cxn modelId="{DF19C5D3-F673-4E24-A1E6-5F4D0DAFBD0F}" srcId="{4A075895-3FF0-4F11-9AEA-E1B6DE81104E}" destId="{EF6B0A23-C6FC-48E7-B34C-51F74745F8AF}" srcOrd="1" destOrd="0" parTransId="{DDF8BBB3-7358-4D56-A3D5-2B4CA309EB79}" sibTransId="{A9ED6DDA-BF7C-46D7-9982-9B7FB0FE3FE5}"/>
    <dgm:cxn modelId="{597347B3-42C9-4E11-8FA1-0B369F38A1F5}" type="presOf" srcId="{845961F9-776D-42E7-B9C8-A6C2D6AC6BC3}" destId="{D8515C67-2097-47ED-B2BD-682CC996669B}" srcOrd="0" destOrd="0" presId="urn:microsoft.com/office/officeart/2005/8/layout/lProcess3"/>
    <dgm:cxn modelId="{BCDBFEB8-03D3-42FD-A450-02D8B9154387}" srcId="{4A075895-3FF0-4F11-9AEA-E1B6DE81104E}" destId="{845961F9-776D-42E7-B9C8-A6C2D6AC6BC3}" srcOrd="0" destOrd="0" parTransId="{3ABC8865-0AA1-4F94-9DB9-C880913DA432}" sibTransId="{CDF84960-5DF0-42FA-ABF4-DE4C86163340}"/>
    <dgm:cxn modelId="{98291EC1-6614-4AF4-85D7-897A1CF6D0C3}" type="presOf" srcId="{EF6B0A23-C6FC-48E7-B34C-51F74745F8AF}" destId="{F5360421-DBDC-4FC6-83C8-2008AE3FAA9B}" srcOrd="0" destOrd="0" presId="urn:microsoft.com/office/officeart/2005/8/layout/lProcess3"/>
    <dgm:cxn modelId="{64882473-8ED8-48F0-A0F9-462947DB9E30}" type="presParOf" srcId="{D41E3D88-E8D7-4397-8A20-FD41A6724A49}" destId="{1D0B2D3F-EDDA-4AAC-93E5-2E7C935FC383}" srcOrd="0" destOrd="0" presId="urn:microsoft.com/office/officeart/2005/8/layout/lProcess3"/>
    <dgm:cxn modelId="{69A26F7A-19BA-4876-A436-D7FA8F6EDA79}" type="presParOf" srcId="{1D0B2D3F-EDDA-4AAC-93E5-2E7C935FC383}" destId="{D8515C67-2097-47ED-B2BD-682CC996669B}" srcOrd="0" destOrd="0" presId="urn:microsoft.com/office/officeart/2005/8/layout/lProcess3"/>
    <dgm:cxn modelId="{A2152304-DAD2-4B37-88FB-F3E8F2E22E84}" type="presParOf" srcId="{D41E3D88-E8D7-4397-8A20-FD41A6724A49}" destId="{A00F9EC1-C9DC-44B8-BBAD-213417D83BD6}" srcOrd="1" destOrd="0" presId="urn:microsoft.com/office/officeart/2005/8/layout/lProcess3"/>
    <dgm:cxn modelId="{BAD9C24E-1016-4224-B334-98BE61AFA2A9}" type="presParOf" srcId="{D41E3D88-E8D7-4397-8A20-FD41A6724A49}" destId="{D0456EAA-3BFD-4684-A763-7095E12A214F}" srcOrd="2" destOrd="0" presId="urn:microsoft.com/office/officeart/2005/8/layout/lProcess3"/>
    <dgm:cxn modelId="{78E676C2-7A83-4A5E-B287-945E3E07AE35}" type="presParOf" srcId="{D0456EAA-3BFD-4684-A763-7095E12A214F}" destId="{F5360421-DBDC-4FC6-83C8-2008AE3FAA9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515C67-2097-47ED-B2BD-682CC996669B}">
      <dsp:nvSpPr>
        <dsp:cNvPr id="0" name=""/>
        <dsp:cNvSpPr/>
      </dsp:nvSpPr>
      <dsp:spPr>
        <a:xfrm>
          <a:off x="0" y="207959"/>
          <a:ext cx="3888432" cy="1555372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Book Antiqua" pitchFamily="18" charset="0"/>
            </a:rPr>
            <a:t>Va</a:t>
          </a:r>
          <a:r>
            <a:rPr lang="ro-RO" sz="1800" kern="1200" dirty="0" smtClean="0">
              <a:latin typeface="Book Antiqua" pitchFamily="18" charset="0"/>
            </a:rPr>
            <a:t>s</a:t>
          </a:r>
          <a:r>
            <a:rPr lang="en-US" sz="1800" kern="1200" dirty="0" smtClean="0">
              <a:latin typeface="Book Antiqua" pitchFamily="18" charset="0"/>
            </a:rPr>
            <a:t>co </a:t>
          </a:r>
          <a:r>
            <a:rPr lang="en-US" sz="1800" kern="1200" dirty="0" err="1" smtClean="0">
              <a:latin typeface="Book Antiqua" pitchFamily="18" charset="0"/>
            </a:rPr>
            <a:t>da</a:t>
          </a:r>
          <a:r>
            <a:rPr lang="en-US" sz="1800" kern="1200" dirty="0" smtClean="0">
              <a:latin typeface="Book Antiqua" pitchFamily="18" charset="0"/>
            </a:rPr>
            <a:t> Gama a r</a:t>
          </a:r>
          <a:r>
            <a:rPr lang="ro-RO" sz="1800" kern="1200" dirty="0" smtClean="0">
              <a:latin typeface="Book Antiqua" pitchFamily="18" charset="0"/>
            </a:rPr>
            <a:t>ă</a:t>
          </a:r>
          <a:r>
            <a:rPr lang="en-US" sz="1800" kern="1200" dirty="0" err="1" smtClean="0">
              <a:latin typeface="Book Antiqua" pitchFamily="18" charset="0"/>
            </a:rPr>
            <a:t>mas</a:t>
          </a:r>
          <a:r>
            <a:rPr lang="en-US" sz="1800" kern="1200" dirty="0" smtClean="0">
              <a:latin typeface="Book Antiqua" pitchFamily="18" charset="0"/>
            </a:rPr>
            <a:t> </a:t>
          </a:r>
          <a:r>
            <a:rPr lang="ro-RO" sz="1800" kern="1200" dirty="0" smtClean="0">
              <a:latin typeface="Book Antiqua" pitchFamily="18" charset="0"/>
            </a:rPr>
            <a:t>î</a:t>
          </a:r>
          <a:r>
            <a:rPr lang="en-US" sz="1800" kern="1200" dirty="0" smtClean="0">
              <a:latin typeface="Book Antiqua" pitchFamily="18" charset="0"/>
            </a:rPr>
            <a:t>n </a:t>
          </a:r>
          <a:r>
            <a:rPr lang="en-US" sz="1800" kern="1200" dirty="0" err="1" smtClean="0">
              <a:latin typeface="Book Antiqua" pitchFamily="18" charset="0"/>
            </a:rPr>
            <a:t>istorie</a:t>
          </a:r>
          <a:r>
            <a:rPr lang="en-US" sz="1800" kern="1200" dirty="0" smtClean="0">
              <a:latin typeface="Book Antiqua" pitchFamily="18" charset="0"/>
            </a:rPr>
            <a:t> </a:t>
          </a:r>
          <a:r>
            <a:rPr lang="en-US" sz="1800" kern="1200" dirty="0" err="1" smtClean="0">
              <a:latin typeface="Book Antiqua" pitchFamily="18" charset="0"/>
            </a:rPr>
            <a:t>drept</a:t>
          </a:r>
          <a:r>
            <a:rPr lang="en-US" sz="1800" kern="1200" dirty="0" smtClean="0">
              <a:latin typeface="Book Antiqua" pitchFamily="18" charset="0"/>
            </a:rPr>
            <a:t> </a:t>
          </a:r>
          <a:r>
            <a:rPr lang="en-US" sz="1800" kern="1200" dirty="0" err="1" smtClean="0">
              <a:latin typeface="Book Antiqua" pitchFamily="18" charset="0"/>
            </a:rPr>
            <a:t>primul</a:t>
          </a:r>
          <a:r>
            <a:rPr lang="en-US" sz="1800" kern="1200" dirty="0" smtClean="0">
              <a:latin typeface="Book Antiqua" pitchFamily="18" charset="0"/>
            </a:rPr>
            <a:t> </a:t>
          </a:r>
          <a:r>
            <a:rPr lang="en-US" sz="1800" kern="1200" dirty="0" err="1" smtClean="0">
              <a:latin typeface="Book Antiqua" pitchFamily="18" charset="0"/>
            </a:rPr>
            <a:t>om</a:t>
          </a:r>
          <a:r>
            <a:rPr lang="en-US" sz="1800" kern="1200" dirty="0" smtClean="0">
              <a:latin typeface="Book Antiqua" pitchFamily="18" charset="0"/>
            </a:rPr>
            <a:t> care a </a:t>
          </a:r>
          <a:r>
            <a:rPr lang="en-US" sz="1800" kern="1200" dirty="0" err="1" smtClean="0">
              <a:latin typeface="Book Antiqua" pitchFamily="18" charset="0"/>
            </a:rPr>
            <a:t>str</a:t>
          </a:r>
          <a:r>
            <a:rPr lang="ro-RO" sz="1800" kern="1200" dirty="0" smtClean="0">
              <a:latin typeface="Book Antiqua" pitchFamily="18" charset="0"/>
            </a:rPr>
            <a:t>ă</a:t>
          </a:r>
          <a:r>
            <a:rPr lang="en-US" sz="1800" kern="1200" dirty="0" smtClean="0">
              <a:latin typeface="Book Antiqua" pitchFamily="18" charset="0"/>
            </a:rPr>
            <a:t>b</a:t>
          </a:r>
          <a:r>
            <a:rPr lang="ro-RO" sz="1800" kern="1200" dirty="0" smtClean="0">
              <a:latin typeface="Book Antiqua" pitchFamily="18" charset="0"/>
            </a:rPr>
            <a:t>ă</a:t>
          </a:r>
          <a:r>
            <a:rPr lang="en-US" sz="1800" kern="1200" dirty="0" smtClean="0">
              <a:latin typeface="Book Antiqua" pitchFamily="18" charset="0"/>
            </a:rPr>
            <a:t>tut </a:t>
          </a:r>
          <a:r>
            <a:rPr lang="en-US" sz="1800" kern="1200" dirty="0" err="1" smtClean="0">
              <a:latin typeface="Book Antiqua" pitchFamily="18" charset="0"/>
            </a:rPr>
            <a:t>Atlanticul</a:t>
          </a:r>
          <a:r>
            <a:rPr lang="en-US" sz="1800" kern="1200" dirty="0" smtClean="0">
              <a:latin typeface="Book Antiqua" pitchFamily="18" charset="0"/>
            </a:rPr>
            <a:t> </a:t>
          </a:r>
          <a:r>
            <a:rPr lang="ro-RO" sz="1800" kern="1200" dirty="0" smtClean="0">
              <a:latin typeface="Book Antiqua" pitchFamily="18" charset="0"/>
            </a:rPr>
            <a:t>ş</a:t>
          </a:r>
          <a:r>
            <a:rPr lang="en-US" sz="1800" kern="1200" dirty="0" err="1" smtClean="0">
              <a:latin typeface="Book Antiqua" pitchFamily="18" charset="0"/>
            </a:rPr>
            <a:t>i</a:t>
          </a:r>
          <a:r>
            <a:rPr lang="en-US" sz="1800" kern="1200" dirty="0" smtClean="0">
              <a:latin typeface="Book Antiqua" pitchFamily="18" charset="0"/>
            </a:rPr>
            <a:t> </a:t>
          </a:r>
          <a:r>
            <a:rPr lang="en-US" sz="1800" kern="1200" dirty="0" err="1" smtClean="0">
              <a:latin typeface="Book Antiqua" pitchFamily="18" charset="0"/>
            </a:rPr>
            <a:t>Oceanul</a:t>
          </a:r>
          <a:r>
            <a:rPr lang="en-US" sz="1800" kern="1200" dirty="0" smtClean="0">
              <a:latin typeface="Book Antiqua" pitchFamily="18" charset="0"/>
            </a:rPr>
            <a:t> Indian</a:t>
          </a:r>
          <a:r>
            <a:rPr lang="ro-RO" sz="1800" kern="1200" dirty="0" smtClean="0">
              <a:latin typeface="Book Antiqua" pitchFamily="18" charset="0"/>
            </a:rPr>
            <a:t>, descoperind ruta maritimă către Indii</a:t>
          </a:r>
          <a:r>
            <a:rPr lang="en-US" sz="1800" kern="1200" dirty="0" smtClean="0">
              <a:latin typeface="Book Antiqua" pitchFamily="18" charset="0"/>
            </a:rPr>
            <a:t>.</a:t>
          </a:r>
          <a:r>
            <a:rPr lang="ro-RO" sz="1800" kern="1200" dirty="0" smtClean="0">
              <a:latin typeface="Book Antiqua" pitchFamily="18" charset="0"/>
            </a:rPr>
            <a:t> </a:t>
          </a:r>
          <a:endParaRPr lang="en-GB" sz="1800" kern="1200" dirty="0">
            <a:latin typeface="Book Antiqua" pitchFamily="18" charset="0"/>
          </a:endParaRPr>
        </a:p>
      </dsp:txBody>
      <dsp:txXfrm>
        <a:off x="0" y="207959"/>
        <a:ext cx="3888432" cy="1555372"/>
      </dsp:txXfrm>
    </dsp:sp>
    <dsp:sp modelId="{F5360421-DBDC-4FC6-83C8-2008AE3FAA9B}">
      <dsp:nvSpPr>
        <dsp:cNvPr id="0" name=""/>
        <dsp:cNvSpPr/>
      </dsp:nvSpPr>
      <dsp:spPr>
        <a:xfrm>
          <a:off x="0" y="1981084"/>
          <a:ext cx="3888432" cy="155537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42092"/>
                <a:satOff val="8352"/>
                <a:lumOff val="15870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42092"/>
                <a:satOff val="8352"/>
                <a:lumOff val="15870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42092"/>
                <a:satOff val="8352"/>
                <a:lumOff val="1587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>
              <a:latin typeface="Book Antiqua" pitchFamily="18" charset="0"/>
            </a:rPr>
            <a:t>El </a:t>
          </a:r>
          <a:r>
            <a:rPr lang="en-US" sz="1800" kern="1200" dirty="0" smtClean="0">
              <a:latin typeface="Book Antiqua" pitchFamily="18" charset="0"/>
            </a:rPr>
            <a:t>a </a:t>
          </a:r>
          <a:r>
            <a:rPr lang="en-US" sz="1800" kern="1200" dirty="0" err="1" smtClean="0">
              <a:latin typeface="Book Antiqua" pitchFamily="18" charset="0"/>
            </a:rPr>
            <a:t>str</a:t>
          </a:r>
          <a:r>
            <a:rPr lang="ro-RO" sz="1800" kern="1200" dirty="0" smtClean="0">
              <a:latin typeface="Book Antiqua" pitchFamily="18" charset="0"/>
            </a:rPr>
            <a:t>ă</a:t>
          </a:r>
          <a:r>
            <a:rPr lang="en-US" sz="1800" kern="1200" dirty="0" smtClean="0">
              <a:latin typeface="Book Antiqua" pitchFamily="18" charset="0"/>
            </a:rPr>
            <a:t>b</a:t>
          </a:r>
          <a:r>
            <a:rPr lang="ro-RO" sz="1800" kern="1200" dirty="0" smtClean="0">
              <a:latin typeface="Book Antiqua" pitchFamily="18" charset="0"/>
            </a:rPr>
            <a:t>ă</a:t>
          </a:r>
          <a:r>
            <a:rPr lang="en-US" sz="1800" kern="1200" dirty="0" smtClean="0">
              <a:latin typeface="Book Antiqua" pitchFamily="18" charset="0"/>
            </a:rPr>
            <a:t>tut </a:t>
          </a:r>
          <a:r>
            <a:rPr lang="en-US" sz="1800" kern="1200" dirty="0" err="1" smtClean="0">
              <a:latin typeface="Book Antiqua" pitchFamily="18" charset="0"/>
            </a:rPr>
            <a:t>Oceanul</a:t>
          </a:r>
          <a:r>
            <a:rPr lang="en-US" sz="1800" kern="1200" dirty="0" smtClean="0">
              <a:latin typeface="Book Antiqua" pitchFamily="18" charset="0"/>
            </a:rPr>
            <a:t> Indian </a:t>
          </a:r>
          <a:r>
            <a:rPr lang="ro-RO" sz="1800" kern="1200" dirty="0" smtClean="0">
              <a:latin typeface="Book Antiqua" pitchFamily="18" charset="0"/>
            </a:rPr>
            <a:t>î</a:t>
          </a:r>
          <a:r>
            <a:rPr lang="en-US" sz="1800" kern="1200" dirty="0" smtClean="0">
              <a:latin typeface="Book Antiqua" pitchFamily="18" charset="0"/>
            </a:rPr>
            <a:t>n </a:t>
          </a:r>
          <a:r>
            <a:rPr lang="en-US" sz="1800" kern="1200" dirty="0" err="1" smtClean="0">
              <a:latin typeface="Book Antiqua" pitchFamily="18" charset="0"/>
            </a:rPr>
            <a:t>numai</a:t>
          </a:r>
          <a:r>
            <a:rPr lang="en-US" sz="1800" kern="1200" dirty="0" smtClean="0">
              <a:latin typeface="Book Antiqua" pitchFamily="18" charset="0"/>
            </a:rPr>
            <a:t> 23 de </a:t>
          </a:r>
          <a:r>
            <a:rPr lang="en-US" sz="1800" kern="1200" dirty="0" err="1" smtClean="0">
              <a:latin typeface="Book Antiqua" pitchFamily="18" charset="0"/>
            </a:rPr>
            <a:t>zile</a:t>
          </a:r>
          <a:r>
            <a:rPr lang="en-US" sz="1800" kern="1200" dirty="0" smtClean="0">
              <a:latin typeface="Book Antiqua" pitchFamily="18" charset="0"/>
            </a:rPr>
            <a:t>, </a:t>
          </a:r>
          <a:r>
            <a:rPr lang="en-US" sz="1800" kern="1200" dirty="0" err="1" smtClean="0">
              <a:latin typeface="Book Antiqua" pitchFamily="18" charset="0"/>
            </a:rPr>
            <a:t>ating</a:t>
          </a:r>
          <a:r>
            <a:rPr lang="ro-RO" sz="1800" kern="1200" dirty="0" err="1" smtClean="0">
              <a:latin typeface="Book Antiqua" pitchFamily="18" charset="0"/>
            </a:rPr>
            <a:t>ând</a:t>
          </a:r>
          <a:r>
            <a:rPr lang="ro-RO" sz="1800" kern="1200" dirty="0" smtClean="0">
              <a:latin typeface="Book Antiqua" pitchFamily="18" charset="0"/>
            </a:rPr>
            <a:t> </a:t>
          </a:r>
          <a:r>
            <a:rPr lang="en-US" sz="1800" kern="1200" dirty="0" smtClean="0">
              <a:latin typeface="Book Antiqua" pitchFamily="18" charset="0"/>
            </a:rPr>
            <a:t>la 20 </a:t>
          </a:r>
          <a:r>
            <a:rPr lang="en-US" sz="1800" kern="1200" dirty="0" err="1" smtClean="0">
              <a:latin typeface="Book Antiqua" pitchFamily="18" charset="0"/>
            </a:rPr>
            <a:t>mai</a:t>
          </a:r>
          <a:r>
            <a:rPr lang="en-US" sz="1800" kern="1200" dirty="0" smtClean="0">
              <a:latin typeface="Book Antiqua" pitchFamily="18" charset="0"/>
            </a:rPr>
            <a:t> 1498 </a:t>
          </a:r>
          <a:r>
            <a:rPr lang="en-US" sz="1800" kern="1200" dirty="0" err="1" smtClean="0">
              <a:latin typeface="Book Antiqua" pitchFamily="18" charset="0"/>
            </a:rPr>
            <a:t>portul</a:t>
          </a:r>
          <a:r>
            <a:rPr lang="en-US" sz="1800" kern="1200" dirty="0" smtClean="0">
              <a:latin typeface="Book Antiqua" pitchFamily="18" charset="0"/>
            </a:rPr>
            <a:t> </a:t>
          </a:r>
          <a:r>
            <a:rPr lang="en-US" sz="1800" kern="1200" dirty="0" err="1" smtClean="0">
              <a:latin typeface="Book Antiqua" pitchFamily="18" charset="0"/>
            </a:rPr>
            <a:t>indian</a:t>
          </a:r>
          <a:r>
            <a:rPr lang="en-US" sz="1800" kern="1200" dirty="0" smtClean="0">
              <a:latin typeface="Book Antiqua" pitchFamily="18" charset="0"/>
            </a:rPr>
            <a:t> Calicut</a:t>
          </a:r>
          <a:endParaRPr lang="en-GB" sz="1800" kern="1200" dirty="0">
            <a:latin typeface="Book Antiqua" pitchFamily="18" charset="0"/>
          </a:endParaRPr>
        </a:p>
      </dsp:txBody>
      <dsp:txXfrm>
        <a:off x="0" y="1981084"/>
        <a:ext cx="3888432" cy="1555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FB5F-A7CF-4904-AFD4-786F27E17101}" type="datetimeFigureOut">
              <a:rPr lang="en-GB" smtClean="0"/>
              <a:pPr/>
              <a:t>24/04/2014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C704-A9DD-443F-95B9-3134416908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F2BC-F57E-4BA1-AB81-19A556635008}" type="datetimeFigureOut">
              <a:rPr lang="en-GB" smtClean="0"/>
              <a:pPr/>
              <a:t>24/04/2014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12/03/2013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12/03/2013</a:t>
            </a:r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12/03/2013</a:t>
            </a:r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F2BC-F57E-4BA1-AB81-19A556635008}" type="datetimeFigureOut">
              <a:rPr lang="en-GB" smtClean="0"/>
              <a:pPr/>
              <a:t>24/04/2014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sp>
        <p:nvSpPr>
          <p:cNvPr id="7" name="Buton acțiune: Înainte sau Următorul 6">
            <a:hlinkClick r:id="" action="ppaction://hlinkshowjump?jump=nextslide" highlightClick="1"/>
          </p:cNvPr>
          <p:cNvSpPr/>
          <p:nvPr userDrawn="1"/>
        </p:nvSpPr>
        <p:spPr>
          <a:xfrm>
            <a:off x="8604448" y="116632"/>
            <a:ext cx="360040" cy="2880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uton acțiune: Înapoi sau Anteriorul 7">
            <a:hlinkClick r:id="" action="ppaction://hlinkshowjump?jump=previousslide" highlightClick="1"/>
          </p:cNvPr>
          <p:cNvSpPr/>
          <p:nvPr userDrawn="1"/>
        </p:nvSpPr>
        <p:spPr>
          <a:xfrm>
            <a:off x="8172400" y="116632"/>
            <a:ext cx="360040" cy="28803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uton acțiune: Sfârșit 9">
            <a:hlinkClick r:id="" action="ppaction://hlinkshowjump?jump=lastslide" highlightClick="1"/>
          </p:cNvPr>
          <p:cNvSpPr/>
          <p:nvPr userDrawn="1"/>
        </p:nvSpPr>
        <p:spPr>
          <a:xfrm>
            <a:off x="8604448" y="476672"/>
            <a:ext cx="360040" cy="28803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uton acțiune: Începere 10">
            <a:hlinkClick r:id="" action="ppaction://hlinkshowjump?jump=firstslide" highlightClick="1"/>
          </p:cNvPr>
          <p:cNvSpPr/>
          <p:nvPr userDrawn="1"/>
        </p:nvSpPr>
        <p:spPr>
          <a:xfrm>
            <a:off x="8172400" y="476672"/>
            <a:ext cx="360040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F2BC-F57E-4BA1-AB81-19A556635008}" type="datetimeFigureOut">
              <a:rPr lang="en-GB" smtClean="0"/>
              <a:pPr/>
              <a:t>24/04/2014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F2BC-F57E-4BA1-AB81-19A556635008}" type="datetimeFigureOut">
              <a:rPr lang="en-GB" smtClean="0"/>
              <a:pPr/>
              <a:t>24/04/2014</a:t>
            </a:fld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12/03/2013</a:t>
            </a:r>
            <a:endParaRPr lang="en-GB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12/03/2013</a:t>
            </a:r>
            <a:endParaRPr lang="en-GB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12/03/2013</a:t>
            </a:r>
            <a:endParaRPr lang="en-GB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particulari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F2BC-F57E-4BA1-AB81-19A556635008}" type="datetimeFigureOut">
              <a:rPr lang="en-GB" smtClean="0"/>
              <a:pPr/>
              <a:t>24/04/2014</a:t>
            </a:fld>
            <a:endParaRPr lang="en-GB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12/03/2013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 err="1" smtClean="0"/>
              <a:t>Faeți</a:t>
            </a:r>
            <a:r>
              <a:rPr lang="ro-RO" dirty="0" smtClean="0"/>
              <a:t> </a:t>
            </a:r>
            <a:r>
              <a:rPr lang="ro-RO" dirty="0" smtClean="0"/>
              <a:t>clic pentru a edita stilul de titlu Coordonator</a:t>
            </a:r>
            <a:endParaRPr lang="en-GB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dirty="0" smtClean="0"/>
              <a:t>Faceți clic pentru a edita stilurile de text Coordonator</a:t>
            </a:r>
          </a:p>
          <a:p>
            <a:pPr lvl="1"/>
            <a:r>
              <a:rPr lang="ro-RO" dirty="0" smtClean="0"/>
              <a:t>Al doilea nivel</a:t>
            </a:r>
          </a:p>
          <a:p>
            <a:pPr lvl="2"/>
            <a:r>
              <a:rPr lang="ro-RO" dirty="0" smtClean="0"/>
              <a:t>Al treilea nivel</a:t>
            </a:r>
          </a:p>
          <a:p>
            <a:pPr lvl="3"/>
            <a:r>
              <a:rPr lang="ro-RO" dirty="0" smtClean="0"/>
              <a:t>Al patrulea nivel</a:t>
            </a:r>
          </a:p>
          <a:p>
            <a:pPr lvl="4"/>
            <a:r>
              <a:rPr lang="ro-RO" dirty="0" smtClean="0"/>
              <a:t>Al cincilea nivel</a:t>
            </a:r>
            <a:endParaRPr lang="en-GB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DF2BC-F57E-4BA1-AB81-19A556635008}" type="datetimeFigureOut">
              <a:rPr lang="en-GB" smtClean="0"/>
              <a:pPr/>
              <a:t>24/04/2014</a:t>
            </a:fld>
            <a:endParaRPr lang="en-GB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7" name="Imagine 6" descr="c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39552" y="332656"/>
            <a:ext cx="1008112" cy="1008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G:\TIC\2013\10\CLS_10_SUBIECT_PROBA_DE_PROIECT\Resurse\Over_Earth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 idx="4294967295"/>
          </p:nvPr>
        </p:nvSpPr>
        <p:spPr>
          <a:xfrm>
            <a:off x="179512" y="1340768"/>
            <a:ext cx="7772400" cy="1728787"/>
          </a:xfrm>
        </p:spPr>
        <p:txBody>
          <a:bodyPr/>
          <a:lstStyle/>
          <a:p>
            <a:pPr>
              <a:tabLst>
                <a:tab pos="1162050" algn="l"/>
              </a:tabLst>
            </a:pPr>
            <a:r>
              <a:rPr lang="en-GB" dirty="0" smtClean="0">
                <a:solidFill>
                  <a:srgbClr val="002060"/>
                </a:solidFill>
                <a:latin typeface="Algerian" pitchFamily="82" charset="0"/>
              </a:rPr>
              <a:t>MARI </a:t>
            </a:r>
            <a:r>
              <a:rPr lang="en-GB" dirty="0">
                <a:solidFill>
                  <a:srgbClr val="002060"/>
                </a:solidFill>
                <a:latin typeface="Algerian" pitchFamily="82" charset="0"/>
              </a:rPr>
              <a:t>DESCOPERIRI GEOGRAFICE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95536" y="116632"/>
            <a:ext cx="8316913" cy="88265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Book Antiqua" pitchFamily="18" charset="0"/>
              </a:rPr>
              <a:t>Harta</a:t>
            </a:r>
            <a:r>
              <a:rPr lang="en-GB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Book Antiqua" pitchFamily="18" charset="0"/>
              </a:rPr>
              <a:t>explor</a:t>
            </a:r>
            <a:r>
              <a:rPr lang="ro-RO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GB" dirty="0" err="1" smtClean="0">
                <a:solidFill>
                  <a:srgbClr val="002060"/>
                </a:solidFill>
                <a:latin typeface="Book Antiqua" pitchFamily="18" charset="0"/>
              </a:rPr>
              <a:t>rilor</a:t>
            </a:r>
            <a:endParaRPr lang="en-GB" dirty="0">
              <a:solidFill>
                <a:srgbClr val="002060"/>
              </a:solidFill>
              <a:latin typeface="Book Antiqua" pitchFamily="18" charset="0"/>
            </a:endParaRPr>
          </a:p>
        </p:txBody>
      </p:sp>
      <p:pic>
        <p:nvPicPr>
          <p:cNvPr id="4" name="Imagine 3" descr="Harta Explorari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24744"/>
            <a:ext cx="7295255" cy="47185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5904656" cy="940966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Mari </a:t>
            </a:r>
            <a:r>
              <a:rPr lang="en-US" dirty="0" err="1" smtClean="0">
                <a:solidFill>
                  <a:srgbClr val="002060"/>
                </a:solidFill>
                <a:latin typeface="Book Antiqua" pitchFamily="18" charset="0"/>
              </a:rPr>
              <a:t>exploratori</a:t>
            </a:r>
            <a:endParaRPr lang="en-GB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95536" y="1628800"/>
            <a:ext cx="3312368" cy="201622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Bartolomeo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Diaz</a:t>
            </a:r>
            <a:endParaRPr lang="en-GB" sz="24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Vasco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da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Gama</a:t>
            </a:r>
            <a:endParaRPr lang="en-GB" sz="24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4"/>
              </a:buBlip>
            </a:pP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Cristofor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Columb</a:t>
            </a:r>
            <a:endParaRPr lang="en-GB" sz="24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5"/>
              </a:buBlip>
            </a:pP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Fernando Magellan</a:t>
            </a:r>
            <a:r>
              <a:rPr lang="en-US" sz="2400" dirty="0" smtClean="0">
                <a:solidFill>
                  <a:srgbClr val="002060"/>
                </a:solidFill>
              </a:rPr>
              <a:t>  </a:t>
            </a:r>
            <a:endParaRPr lang="en-GB" sz="2400" dirty="0" smtClean="0">
              <a:solidFill>
                <a:srgbClr val="002060"/>
              </a:solidFill>
            </a:endParaRPr>
          </a:p>
          <a:p>
            <a:pPr lvl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6" name="Imagine 5" descr="Colum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3429000"/>
            <a:ext cx="1917310" cy="2570939"/>
          </a:xfrm>
          <a:prstGeom prst="rect">
            <a:avLst/>
          </a:prstGeom>
        </p:spPr>
      </p:pic>
      <p:pic>
        <p:nvPicPr>
          <p:cNvPr id="8" name="Imagine 7" descr="Magell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4208" y="764704"/>
            <a:ext cx="1884022" cy="2448272"/>
          </a:xfrm>
          <a:prstGeom prst="rect">
            <a:avLst/>
          </a:prstGeom>
        </p:spPr>
      </p:pic>
      <p:pic>
        <p:nvPicPr>
          <p:cNvPr id="9" name="Imagine 8" descr="Vasco da Gama 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27984" y="1124744"/>
            <a:ext cx="1296144" cy="1812767"/>
          </a:xfrm>
          <a:prstGeom prst="rect">
            <a:avLst/>
          </a:prstGeom>
        </p:spPr>
      </p:pic>
      <p:pic>
        <p:nvPicPr>
          <p:cNvPr id="11" name="Imagine 10" descr="dias-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9632" y="3789040"/>
            <a:ext cx="2419350" cy="1704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b="1" dirty="0" smtClean="0"/>
              <a:t/>
            </a:r>
            <a:br>
              <a:rPr lang="ro-RO" b="1" dirty="0" smtClean="0"/>
            </a:br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</a:t>
            </a:r>
            <a:r>
              <a:rPr lang="ro-RO" dirty="0" err="1" smtClean="0">
                <a:solidFill>
                  <a:srgbClr val="002060"/>
                </a:solidFill>
                <a:latin typeface="Book Antiqua" pitchFamily="18" charset="0"/>
              </a:rPr>
              <a:t>ălă</a:t>
            </a:r>
            <a:r>
              <a:rPr lang="en-US" dirty="0" err="1" smtClean="0">
                <a:solidFill>
                  <a:srgbClr val="002060"/>
                </a:solidFill>
                <a:latin typeface="Book Antiqua" pitchFamily="18" charset="0"/>
              </a:rPr>
              <a:t>toria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Book Antiqua" pitchFamily="18" charset="0"/>
              </a:rPr>
              <a:t>lui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Book Antiqua" pitchFamily="18" charset="0"/>
              </a:rPr>
              <a:t>Bartolomeo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 Diaz</a:t>
            </a:r>
            <a:r>
              <a:rPr lang="en-GB" dirty="0" smtClean="0">
                <a:solidFill>
                  <a:srgbClr val="002060"/>
                </a:solidFill>
              </a:rPr>
              <a:t/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95536" y="1556792"/>
            <a:ext cx="3600400" cy="3168352"/>
          </a:xfrm>
        </p:spPr>
        <p:txBody>
          <a:bodyPr>
            <a:normAutofit fontScale="92500"/>
          </a:bodyPr>
          <a:lstStyle/>
          <a:p>
            <a:pPr marL="0" algn="just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Expedi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ţ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ia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intreprins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de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Bartolomeo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Diaz 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î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ntre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1487 </a:t>
            </a:r>
            <a:r>
              <a:rPr lang="ro-RO" sz="2400" dirty="0" err="1" smtClean="0">
                <a:solidFill>
                  <a:srgbClr val="002060"/>
                </a:solidFill>
                <a:latin typeface="Book Antiqua" pitchFamily="18" charset="0"/>
              </a:rPr>
              <a:t>ş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1488 a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fost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una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secret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pentru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o lung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perioad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de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timp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pentru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c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scopul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ei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principal era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acela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de a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descoperi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o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cale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maritim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c</a:t>
            </a:r>
            <a:r>
              <a:rPr lang="ro-RO" sz="24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tre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India,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prin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sudul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 Antiqua" pitchFamily="18" charset="0"/>
              </a:rPr>
              <a:t>Africii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…</a:t>
            </a:r>
            <a:endParaRPr lang="en-GB" sz="2000" dirty="0"/>
          </a:p>
        </p:txBody>
      </p:sp>
      <p:pic>
        <p:nvPicPr>
          <p:cNvPr id="4" name="Imagine 3" descr="Harta Dia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268760"/>
            <a:ext cx="3974597" cy="4924280"/>
          </a:xfrm>
          <a:prstGeom prst="rect">
            <a:avLst/>
          </a:prstGeom>
        </p:spPr>
      </p:pic>
      <p:pic>
        <p:nvPicPr>
          <p:cNvPr id="5" name="Imagine 4" descr="HartaVascodaGa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132856"/>
            <a:ext cx="3674938" cy="3684897"/>
          </a:xfrm>
          <a:prstGeom prst="rect">
            <a:avLst/>
          </a:prstGeom>
        </p:spPr>
      </p:pic>
      <p:sp>
        <p:nvSpPr>
          <p:cNvPr id="12" name="Formă liberă 11"/>
          <p:cNvSpPr/>
          <p:nvPr/>
        </p:nvSpPr>
        <p:spPr>
          <a:xfrm>
            <a:off x="5153025" y="2476500"/>
            <a:ext cx="3455290" cy="3162514"/>
          </a:xfrm>
          <a:custGeom>
            <a:avLst/>
            <a:gdLst>
              <a:gd name="connsiteX0" fmla="*/ 923925 w 3455290"/>
              <a:gd name="connsiteY0" fmla="*/ 114300 h 3162514"/>
              <a:gd name="connsiteX1" fmla="*/ 895350 w 3455290"/>
              <a:gd name="connsiteY1" fmla="*/ 180975 h 3162514"/>
              <a:gd name="connsiteX2" fmla="*/ 876300 w 3455290"/>
              <a:gd name="connsiteY2" fmla="*/ 209550 h 3162514"/>
              <a:gd name="connsiteX3" fmla="*/ 838200 w 3455290"/>
              <a:gd name="connsiteY3" fmla="*/ 276225 h 3162514"/>
              <a:gd name="connsiteX4" fmla="*/ 790575 w 3455290"/>
              <a:gd name="connsiteY4" fmla="*/ 352425 h 3162514"/>
              <a:gd name="connsiteX5" fmla="*/ 742950 w 3455290"/>
              <a:gd name="connsiteY5" fmla="*/ 400050 h 3162514"/>
              <a:gd name="connsiteX6" fmla="*/ 657225 w 3455290"/>
              <a:gd name="connsiteY6" fmla="*/ 476250 h 3162514"/>
              <a:gd name="connsiteX7" fmla="*/ 628650 w 3455290"/>
              <a:gd name="connsiteY7" fmla="*/ 533400 h 3162514"/>
              <a:gd name="connsiteX8" fmla="*/ 571500 w 3455290"/>
              <a:gd name="connsiteY8" fmla="*/ 571500 h 3162514"/>
              <a:gd name="connsiteX9" fmla="*/ 552450 w 3455290"/>
              <a:gd name="connsiteY9" fmla="*/ 619125 h 3162514"/>
              <a:gd name="connsiteX10" fmla="*/ 514350 w 3455290"/>
              <a:gd name="connsiteY10" fmla="*/ 762000 h 3162514"/>
              <a:gd name="connsiteX11" fmla="*/ 485775 w 3455290"/>
              <a:gd name="connsiteY11" fmla="*/ 790575 h 3162514"/>
              <a:gd name="connsiteX12" fmla="*/ 476250 w 3455290"/>
              <a:gd name="connsiteY12" fmla="*/ 819150 h 3162514"/>
              <a:gd name="connsiteX13" fmla="*/ 457200 w 3455290"/>
              <a:gd name="connsiteY13" fmla="*/ 857250 h 3162514"/>
              <a:gd name="connsiteX14" fmla="*/ 447675 w 3455290"/>
              <a:gd name="connsiteY14" fmla="*/ 895350 h 3162514"/>
              <a:gd name="connsiteX15" fmla="*/ 419100 w 3455290"/>
              <a:gd name="connsiteY15" fmla="*/ 904875 h 3162514"/>
              <a:gd name="connsiteX16" fmla="*/ 381000 w 3455290"/>
              <a:gd name="connsiteY16" fmla="*/ 933450 h 3162514"/>
              <a:gd name="connsiteX17" fmla="*/ 352425 w 3455290"/>
              <a:gd name="connsiteY17" fmla="*/ 962025 h 3162514"/>
              <a:gd name="connsiteX18" fmla="*/ 323850 w 3455290"/>
              <a:gd name="connsiteY18" fmla="*/ 971550 h 3162514"/>
              <a:gd name="connsiteX19" fmla="*/ 295275 w 3455290"/>
              <a:gd name="connsiteY19" fmla="*/ 1009650 h 3162514"/>
              <a:gd name="connsiteX20" fmla="*/ 285750 w 3455290"/>
              <a:gd name="connsiteY20" fmla="*/ 1047750 h 3162514"/>
              <a:gd name="connsiteX21" fmla="*/ 276225 w 3455290"/>
              <a:gd name="connsiteY21" fmla="*/ 1076325 h 3162514"/>
              <a:gd name="connsiteX22" fmla="*/ 257175 w 3455290"/>
              <a:gd name="connsiteY22" fmla="*/ 1104900 h 3162514"/>
              <a:gd name="connsiteX23" fmla="*/ 238125 w 3455290"/>
              <a:gd name="connsiteY23" fmla="*/ 1162050 h 3162514"/>
              <a:gd name="connsiteX24" fmla="*/ 247650 w 3455290"/>
              <a:gd name="connsiteY24" fmla="*/ 1809750 h 3162514"/>
              <a:gd name="connsiteX25" fmla="*/ 266700 w 3455290"/>
              <a:gd name="connsiteY25" fmla="*/ 1895475 h 3162514"/>
              <a:gd name="connsiteX26" fmla="*/ 285750 w 3455290"/>
              <a:gd name="connsiteY26" fmla="*/ 1933575 h 3162514"/>
              <a:gd name="connsiteX27" fmla="*/ 295275 w 3455290"/>
              <a:gd name="connsiteY27" fmla="*/ 1990725 h 3162514"/>
              <a:gd name="connsiteX28" fmla="*/ 333375 w 3455290"/>
              <a:gd name="connsiteY28" fmla="*/ 2047875 h 3162514"/>
              <a:gd name="connsiteX29" fmla="*/ 352425 w 3455290"/>
              <a:gd name="connsiteY29" fmla="*/ 2085975 h 3162514"/>
              <a:gd name="connsiteX30" fmla="*/ 361950 w 3455290"/>
              <a:gd name="connsiteY30" fmla="*/ 2114550 h 3162514"/>
              <a:gd name="connsiteX31" fmla="*/ 400050 w 3455290"/>
              <a:gd name="connsiteY31" fmla="*/ 2190750 h 3162514"/>
              <a:gd name="connsiteX32" fmla="*/ 419100 w 3455290"/>
              <a:gd name="connsiteY32" fmla="*/ 2228850 h 3162514"/>
              <a:gd name="connsiteX33" fmla="*/ 428625 w 3455290"/>
              <a:gd name="connsiteY33" fmla="*/ 2257425 h 3162514"/>
              <a:gd name="connsiteX34" fmla="*/ 466725 w 3455290"/>
              <a:gd name="connsiteY34" fmla="*/ 2314575 h 3162514"/>
              <a:gd name="connsiteX35" fmla="*/ 485775 w 3455290"/>
              <a:gd name="connsiteY35" fmla="*/ 2343150 h 3162514"/>
              <a:gd name="connsiteX36" fmla="*/ 514350 w 3455290"/>
              <a:gd name="connsiteY36" fmla="*/ 2409825 h 3162514"/>
              <a:gd name="connsiteX37" fmla="*/ 523875 w 3455290"/>
              <a:gd name="connsiteY37" fmla="*/ 2438400 h 3162514"/>
              <a:gd name="connsiteX38" fmla="*/ 542925 w 3455290"/>
              <a:gd name="connsiteY38" fmla="*/ 2466975 h 3162514"/>
              <a:gd name="connsiteX39" fmla="*/ 571500 w 3455290"/>
              <a:gd name="connsiteY39" fmla="*/ 2524125 h 3162514"/>
              <a:gd name="connsiteX40" fmla="*/ 600075 w 3455290"/>
              <a:gd name="connsiteY40" fmla="*/ 2543175 h 3162514"/>
              <a:gd name="connsiteX41" fmla="*/ 638175 w 3455290"/>
              <a:gd name="connsiteY41" fmla="*/ 2590800 h 3162514"/>
              <a:gd name="connsiteX42" fmla="*/ 704850 w 3455290"/>
              <a:gd name="connsiteY42" fmla="*/ 2657475 h 3162514"/>
              <a:gd name="connsiteX43" fmla="*/ 752475 w 3455290"/>
              <a:gd name="connsiteY43" fmla="*/ 2714625 h 3162514"/>
              <a:gd name="connsiteX44" fmla="*/ 771525 w 3455290"/>
              <a:gd name="connsiteY44" fmla="*/ 2743200 h 3162514"/>
              <a:gd name="connsiteX45" fmla="*/ 800100 w 3455290"/>
              <a:gd name="connsiteY45" fmla="*/ 2752725 h 3162514"/>
              <a:gd name="connsiteX46" fmla="*/ 857250 w 3455290"/>
              <a:gd name="connsiteY46" fmla="*/ 2790825 h 3162514"/>
              <a:gd name="connsiteX47" fmla="*/ 895350 w 3455290"/>
              <a:gd name="connsiteY47" fmla="*/ 2809875 h 3162514"/>
              <a:gd name="connsiteX48" fmla="*/ 923925 w 3455290"/>
              <a:gd name="connsiteY48" fmla="*/ 2819400 h 3162514"/>
              <a:gd name="connsiteX49" fmla="*/ 952500 w 3455290"/>
              <a:gd name="connsiteY49" fmla="*/ 2838450 h 3162514"/>
              <a:gd name="connsiteX50" fmla="*/ 1038225 w 3455290"/>
              <a:gd name="connsiteY50" fmla="*/ 2857500 h 3162514"/>
              <a:gd name="connsiteX51" fmla="*/ 1104900 w 3455290"/>
              <a:gd name="connsiteY51" fmla="*/ 2867025 h 3162514"/>
              <a:gd name="connsiteX52" fmla="*/ 1190625 w 3455290"/>
              <a:gd name="connsiteY52" fmla="*/ 2886075 h 3162514"/>
              <a:gd name="connsiteX53" fmla="*/ 1905000 w 3455290"/>
              <a:gd name="connsiteY53" fmla="*/ 2886075 h 3162514"/>
              <a:gd name="connsiteX54" fmla="*/ 1933575 w 3455290"/>
              <a:gd name="connsiteY54" fmla="*/ 2895600 h 3162514"/>
              <a:gd name="connsiteX55" fmla="*/ 1971675 w 3455290"/>
              <a:gd name="connsiteY55" fmla="*/ 2905125 h 3162514"/>
              <a:gd name="connsiteX56" fmla="*/ 2028825 w 3455290"/>
              <a:gd name="connsiteY56" fmla="*/ 2924175 h 3162514"/>
              <a:gd name="connsiteX57" fmla="*/ 2057400 w 3455290"/>
              <a:gd name="connsiteY57" fmla="*/ 2962275 h 3162514"/>
              <a:gd name="connsiteX58" fmla="*/ 2085975 w 3455290"/>
              <a:gd name="connsiteY58" fmla="*/ 2981325 h 3162514"/>
              <a:gd name="connsiteX59" fmla="*/ 2124075 w 3455290"/>
              <a:gd name="connsiteY59" fmla="*/ 3009900 h 3162514"/>
              <a:gd name="connsiteX60" fmla="*/ 2152650 w 3455290"/>
              <a:gd name="connsiteY60" fmla="*/ 3028950 h 3162514"/>
              <a:gd name="connsiteX61" fmla="*/ 2209800 w 3455290"/>
              <a:gd name="connsiteY61" fmla="*/ 3048000 h 3162514"/>
              <a:gd name="connsiteX62" fmla="*/ 2324100 w 3455290"/>
              <a:gd name="connsiteY62" fmla="*/ 3019425 h 3162514"/>
              <a:gd name="connsiteX63" fmla="*/ 2381250 w 3455290"/>
              <a:gd name="connsiteY63" fmla="*/ 2990850 h 3162514"/>
              <a:gd name="connsiteX64" fmla="*/ 2466975 w 3455290"/>
              <a:gd name="connsiteY64" fmla="*/ 2952750 h 3162514"/>
              <a:gd name="connsiteX65" fmla="*/ 2562225 w 3455290"/>
              <a:gd name="connsiteY65" fmla="*/ 2924175 h 3162514"/>
              <a:gd name="connsiteX66" fmla="*/ 2590800 w 3455290"/>
              <a:gd name="connsiteY66" fmla="*/ 2914650 h 3162514"/>
              <a:gd name="connsiteX67" fmla="*/ 2609850 w 3455290"/>
              <a:gd name="connsiteY67" fmla="*/ 2857500 h 3162514"/>
              <a:gd name="connsiteX68" fmla="*/ 2657475 w 3455290"/>
              <a:gd name="connsiteY68" fmla="*/ 2771775 h 3162514"/>
              <a:gd name="connsiteX69" fmla="*/ 2667000 w 3455290"/>
              <a:gd name="connsiteY69" fmla="*/ 2657475 h 3162514"/>
              <a:gd name="connsiteX70" fmla="*/ 2705100 w 3455290"/>
              <a:gd name="connsiteY70" fmla="*/ 2609850 h 3162514"/>
              <a:gd name="connsiteX71" fmla="*/ 2886075 w 3455290"/>
              <a:gd name="connsiteY71" fmla="*/ 2581275 h 3162514"/>
              <a:gd name="connsiteX72" fmla="*/ 2914650 w 3455290"/>
              <a:gd name="connsiteY72" fmla="*/ 2524125 h 3162514"/>
              <a:gd name="connsiteX73" fmla="*/ 2905125 w 3455290"/>
              <a:gd name="connsiteY73" fmla="*/ 2486025 h 3162514"/>
              <a:gd name="connsiteX74" fmla="*/ 2876550 w 3455290"/>
              <a:gd name="connsiteY74" fmla="*/ 2457450 h 3162514"/>
              <a:gd name="connsiteX75" fmla="*/ 2838450 w 3455290"/>
              <a:gd name="connsiteY75" fmla="*/ 2400300 h 3162514"/>
              <a:gd name="connsiteX76" fmla="*/ 2857500 w 3455290"/>
              <a:gd name="connsiteY76" fmla="*/ 2295525 h 3162514"/>
              <a:gd name="connsiteX77" fmla="*/ 2876550 w 3455290"/>
              <a:gd name="connsiteY77" fmla="*/ 2266950 h 3162514"/>
              <a:gd name="connsiteX78" fmla="*/ 2905125 w 3455290"/>
              <a:gd name="connsiteY78" fmla="*/ 2238375 h 3162514"/>
              <a:gd name="connsiteX79" fmla="*/ 2914650 w 3455290"/>
              <a:gd name="connsiteY79" fmla="*/ 2209800 h 3162514"/>
              <a:gd name="connsiteX80" fmla="*/ 2933700 w 3455290"/>
              <a:gd name="connsiteY80" fmla="*/ 2181225 h 3162514"/>
              <a:gd name="connsiteX81" fmla="*/ 2952750 w 3455290"/>
              <a:gd name="connsiteY81" fmla="*/ 2124075 h 3162514"/>
              <a:gd name="connsiteX82" fmla="*/ 2943225 w 3455290"/>
              <a:gd name="connsiteY82" fmla="*/ 1971675 h 3162514"/>
              <a:gd name="connsiteX83" fmla="*/ 2952750 w 3455290"/>
              <a:gd name="connsiteY83" fmla="*/ 1771650 h 3162514"/>
              <a:gd name="connsiteX84" fmla="*/ 3009900 w 3455290"/>
              <a:gd name="connsiteY84" fmla="*/ 1752600 h 3162514"/>
              <a:gd name="connsiteX85" fmla="*/ 3067050 w 3455290"/>
              <a:gd name="connsiteY85" fmla="*/ 1714500 h 3162514"/>
              <a:gd name="connsiteX86" fmla="*/ 3095625 w 3455290"/>
              <a:gd name="connsiteY86" fmla="*/ 1695450 h 3162514"/>
              <a:gd name="connsiteX87" fmla="*/ 3171825 w 3455290"/>
              <a:gd name="connsiteY87" fmla="*/ 1676400 h 3162514"/>
              <a:gd name="connsiteX88" fmla="*/ 3200400 w 3455290"/>
              <a:gd name="connsiteY88" fmla="*/ 1666875 h 3162514"/>
              <a:gd name="connsiteX89" fmla="*/ 3257550 w 3455290"/>
              <a:gd name="connsiteY89" fmla="*/ 1657350 h 3162514"/>
              <a:gd name="connsiteX90" fmla="*/ 3314700 w 3455290"/>
              <a:gd name="connsiteY90" fmla="*/ 1628775 h 3162514"/>
              <a:gd name="connsiteX91" fmla="*/ 3371850 w 3455290"/>
              <a:gd name="connsiteY91" fmla="*/ 1600200 h 3162514"/>
              <a:gd name="connsiteX92" fmla="*/ 3390900 w 3455290"/>
              <a:gd name="connsiteY92" fmla="*/ 1562100 h 3162514"/>
              <a:gd name="connsiteX93" fmla="*/ 3409950 w 3455290"/>
              <a:gd name="connsiteY93" fmla="*/ 1533525 h 3162514"/>
              <a:gd name="connsiteX94" fmla="*/ 3448050 w 3455290"/>
              <a:gd name="connsiteY94" fmla="*/ 1447800 h 3162514"/>
              <a:gd name="connsiteX95" fmla="*/ 3438525 w 3455290"/>
              <a:gd name="connsiteY95" fmla="*/ 1371600 h 3162514"/>
              <a:gd name="connsiteX96" fmla="*/ 3400425 w 3455290"/>
              <a:gd name="connsiteY96" fmla="*/ 1381125 h 3162514"/>
              <a:gd name="connsiteX97" fmla="*/ 3333750 w 3455290"/>
              <a:gd name="connsiteY97" fmla="*/ 1466850 h 3162514"/>
              <a:gd name="connsiteX98" fmla="*/ 3276600 w 3455290"/>
              <a:gd name="connsiteY98" fmla="*/ 1504950 h 3162514"/>
              <a:gd name="connsiteX99" fmla="*/ 3257550 w 3455290"/>
              <a:gd name="connsiteY99" fmla="*/ 1533525 h 3162514"/>
              <a:gd name="connsiteX100" fmla="*/ 3171825 w 3455290"/>
              <a:gd name="connsiteY100" fmla="*/ 1571625 h 3162514"/>
              <a:gd name="connsiteX101" fmla="*/ 3114675 w 3455290"/>
              <a:gd name="connsiteY101" fmla="*/ 1590675 h 3162514"/>
              <a:gd name="connsiteX102" fmla="*/ 3086100 w 3455290"/>
              <a:gd name="connsiteY102" fmla="*/ 1600200 h 3162514"/>
              <a:gd name="connsiteX103" fmla="*/ 2990850 w 3455290"/>
              <a:gd name="connsiteY103" fmla="*/ 1628775 h 3162514"/>
              <a:gd name="connsiteX104" fmla="*/ 2933700 w 3455290"/>
              <a:gd name="connsiteY104" fmla="*/ 1676400 h 3162514"/>
              <a:gd name="connsiteX105" fmla="*/ 2876550 w 3455290"/>
              <a:gd name="connsiteY105" fmla="*/ 1724025 h 3162514"/>
              <a:gd name="connsiteX106" fmla="*/ 2895600 w 3455290"/>
              <a:gd name="connsiteY106" fmla="*/ 1762125 h 3162514"/>
              <a:gd name="connsiteX107" fmla="*/ 2933700 w 3455290"/>
              <a:gd name="connsiteY107" fmla="*/ 1819275 h 3162514"/>
              <a:gd name="connsiteX108" fmla="*/ 2905125 w 3455290"/>
              <a:gd name="connsiteY108" fmla="*/ 1838325 h 3162514"/>
              <a:gd name="connsiteX109" fmla="*/ 2876550 w 3455290"/>
              <a:gd name="connsiteY109" fmla="*/ 1847850 h 3162514"/>
              <a:gd name="connsiteX110" fmla="*/ 2914650 w 3455290"/>
              <a:gd name="connsiteY110" fmla="*/ 1895475 h 3162514"/>
              <a:gd name="connsiteX111" fmla="*/ 2971800 w 3455290"/>
              <a:gd name="connsiteY111" fmla="*/ 1981200 h 3162514"/>
              <a:gd name="connsiteX112" fmla="*/ 2990850 w 3455290"/>
              <a:gd name="connsiteY112" fmla="*/ 2009775 h 3162514"/>
              <a:gd name="connsiteX113" fmla="*/ 3000375 w 3455290"/>
              <a:gd name="connsiteY113" fmla="*/ 2038350 h 3162514"/>
              <a:gd name="connsiteX114" fmla="*/ 3009900 w 3455290"/>
              <a:gd name="connsiteY114" fmla="*/ 2105025 h 3162514"/>
              <a:gd name="connsiteX115" fmla="*/ 2990850 w 3455290"/>
              <a:gd name="connsiteY115" fmla="*/ 2390775 h 3162514"/>
              <a:gd name="connsiteX116" fmla="*/ 2971800 w 3455290"/>
              <a:gd name="connsiteY116" fmla="*/ 2457450 h 3162514"/>
              <a:gd name="connsiteX117" fmla="*/ 2933700 w 3455290"/>
              <a:gd name="connsiteY117" fmla="*/ 2514600 h 3162514"/>
              <a:gd name="connsiteX118" fmla="*/ 2867025 w 3455290"/>
              <a:gd name="connsiteY118" fmla="*/ 2524125 h 3162514"/>
              <a:gd name="connsiteX119" fmla="*/ 2828925 w 3455290"/>
              <a:gd name="connsiteY119" fmla="*/ 2609850 h 3162514"/>
              <a:gd name="connsiteX120" fmla="*/ 2819400 w 3455290"/>
              <a:gd name="connsiteY120" fmla="*/ 2647950 h 3162514"/>
              <a:gd name="connsiteX121" fmla="*/ 2800350 w 3455290"/>
              <a:gd name="connsiteY121" fmla="*/ 2676525 h 3162514"/>
              <a:gd name="connsiteX122" fmla="*/ 2790825 w 3455290"/>
              <a:gd name="connsiteY122" fmla="*/ 2705100 h 3162514"/>
              <a:gd name="connsiteX123" fmla="*/ 2724150 w 3455290"/>
              <a:gd name="connsiteY123" fmla="*/ 2781300 h 3162514"/>
              <a:gd name="connsiteX124" fmla="*/ 2695575 w 3455290"/>
              <a:gd name="connsiteY124" fmla="*/ 2838450 h 3162514"/>
              <a:gd name="connsiteX125" fmla="*/ 2676525 w 3455290"/>
              <a:gd name="connsiteY125" fmla="*/ 2867025 h 3162514"/>
              <a:gd name="connsiteX126" fmla="*/ 2667000 w 3455290"/>
              <a:gd name="connsiteY126" fmla="*/ 2895600 h 3162514"/>
              <a:gd name="connsiteX127" fmla="*/ 2638425 w 3455290"/>
              <a:gd name="connsiteY127" fmla="*/ 2924175 h 3162514"/>
              <a:gd name="connsiteX128" fmla="*/ 2628900 w 3455290"/>
              <a:gd name="connsiteY128" fmla="*/ 2952750 h 3162514"/>
              <a:gd name="connsiteX129" fmla="*/ 2533650 w 3455290"/>
              <a:gd name="connsiteY129" fmla="*/ 3028950 h 3162514"/>
              <a:gd name="connsiteX130" fmla="*/ 2505075 w 3455290"/>
              <a:gd name="connsiteY130" fmla="*/ 3038475 h 3162514"/>
              <a:gd name="connsiteX131" fmla="*/ 2476500 w 3455290"/>
              <a:gd name="connsiteY131" fmla="*/ 3057525 h 3162514"/>
              <a:gd name="connsiteX132" fmla="*/ 2419350 w 3455290"/>
              <a:gd name="connsiteY132" fmla="*/ 3076575 h 3162514"/>
              <a:gd name="connsiteX133" fmla="*/ 2362200 w 3455290"/>
              <a:gd name="connsiteY133" fmla="*/ 3067050 h 3162514"/>
              <a:gd name="connsiteX134" fmla="*/ 2333625 w 3455290"/>
              <a:gd name="connsiteY134" fmla="*/ 3057525 h 3162514"/>
              <a:gd name="connsiteX135" fmla="*/ 2295525 w 3455290"/>
              <a:gd name="connsiteY135" fmla="*/ 3048000 h 3162514"/>
              <a:gd name="connsiteX136" fmla="*/ 2266950 w 3455290"/>
              <a:gd name="connsiteY136" fmla="*/ 3028950 h 3162514"/>
              <a:gd name="connsiteX137" fmla="*/ 2209800 w 3455290"/>
              <a:gd name="connsiteY137" fmla="*/ 3067050 h 3162514"/>
              <a:gd name="connsiteX138" fmla="*/ 2181225 w 3455290"/>
              <a:gd name="connsiteY138" fmla="*/ 3076575 h 3162514"/>
              <a:gd name="connsiteX139" fmla="*/ 2152650 w 3455290"/>
              <a:gd name="connsiteY139" fmla="*/ 3105150 h 3162514"/>
              <a:gd name="connsiteX140" fmla="*/ 2124075 w 3455290"/>
              <a:gd name="connsiteY140" fmla="*/ 3114675 h 3162514"/>
              <a:gd name="connsiteX141" fmla="*/ 2066925 w 3455290"/>
              <a:gd name="connsiteY141" fmla="*/ 3152775 h 3162514"/>
              <a:gd name="connsiteX142" fmla="*/ 1847850 w 3455290"/>
              <a:gd name="connsiteY142" fmla="*/ 3143250 h 3162514"/>
              <a:gd name="connsiteX143" fmla="*/ 1800225 w 3455290"/>
              <a:gd name="connsiteY143" fmla="*/ 3095625 h 3162514"/>
              <a:gd name="connsiteX144" fmla="*/ 1771650 w 3455290"/>
              <a:gd name="connsiteY144" fmla="*/ 3086100 h 3162514"/>
              <a:gd name="connsiteX145" fmla="*/ 1733550 w 3455290"/>
              <a:gd name="connsiteY145" fmla="*/ 3028950 h 3162514"/>
              <a:gd name="connsiteX146" fmla="*/ 1676400 w 3455290"/>
              <a:gd name="connsiteY146" fmla="*/ 2990850 h 3162514"/>
              <a:gd name="connsiteX147" fmla="*/ 1666875 w 3455290"/>
              <a:gd name="connsiteY147" fmla="*/ 2962275 h 3162514"/>
              <a:gd name="connsiteX148" fmla="*/ 1628775 w 3455290"/>
              <a:gd name="connsiteY148" fmla="*/ 2905125 h 3162514"/>
              <a:gd name="connsiteX149" fmla="*/ 1581150 w 3455290"/>
              <a:gd name="connsiteY149" fmla="*/ 2819400 h 3162514"/>
              <a:gd name="connsiteX150" fmla="*/ 1562100 w 3455290"/>
              <a:gd name="connsiteY150" fmla="*/ 2790825 h 3162514"/>
              <a:gd name="connsiteX151" fmla="*/ 1533525 w 3455290"/>
              <a:gd name="connsiteY151" fmla="*/ 2733675 h 3162514"/>
              <a:gd name="connsiteX152" fmla="*/ 1504950 w 3455290"/>
              <a:gd name="connsiteY152" fmla="*/ 2714625 h 3162514"/>
              <a:gd name="connsiteX153" fmla="*/ 1447800 w 3455290"/>
              <a:gd name="connsiteY153" fmla="*/ 2676525 h 3162514"/>
              <a:gd name="connsiteX154" fmla="*/ 1362075 w 3455290"/>
              <a:gd name="connsiteY154" fmla="*/ 2609850 h 3162514"/>
              <a:gd name="connsiteX155" fmla="*/ 1333500 w 3455290"/>
              <a:gd name="connsiteY155" fmla="*/ 2590800 h 3162514"/>
              <a:gd name="connsiteX156" fmla="*/ 1323975 w 3455290"/>
              <a:gd name="connsiteY156" fmla="*/ 2562225 h 3162514"/>
              <a:gd name="connsiteX157" fmla="*/ 1276350 w 3455290"/>
              <a:gd name="connsiteY157" fmla="*/ 2514600 h 3162514"/>
              <a:gd name="connsiteX158" fmla="*/ 1257300 w 3455290"/>
              <a:gd name="connsiteY158" fmla="*/ 2457450 h 3162514"/>
              <a:gd name="connsiteX159" fmla="*/ 1247775 w 3455290"/>
              <a:gd name="connsiteY159" fmla="*/ 2428875 h 3162514"/>
              <a:gd name="connsiteX160" fmla="*/ 1228725 w 3455290"/>
              <a:gd name="connsiteY160" fmla="*/ 2400300 h 3162514"/>
              <a:gd name="connsiteX161" fmla="*/ 1209675 w 3455290"/>
              <a:gd name="connsiteY161" fmla="*/ 2343150 h 3162514"/>
              <a:gd name="connsiteX162" fmla="*/ 1200150 w 3455290"/>
              <a:gd name="connsiteY162" fmla="*/ 2314575 h 3162514"/>
              <a:gd name="connsiteX163" fmla="*/ 1190625 w 3455290"/>
              <a:gd name="connsiteY163" fmla="*/ 2124075 h 3162514"/>
              <a:gd name="connsiteX164" fmla="*/ 1133475 w 3455290"/>
              <a:gd name="connsiteY164" fmla="*/ 2009775 h 3162514"/>
              <a:gd name="connsiteX165" fmla="*/ 1104900 w 3455290"/>
              <a:gd name="connsiteY165" fmla="*/ 1952625 h 3162514"/>
              <a:gd name="connsiteX166" fmla="*/ 1095375 w 3455290"/>
              <a:gd name="connsiteY166" fmla="*/ 1924050 h 3162514"/>
              <a:gd name="connsiteX167" fmla="*/ 1000125 w 3455290"/>
              <a:gd name="connsiteY167" fmla="*/ 1809750 h 3162514"/>
              <a:gd name="connsiteX168" fmla="*/ 971550 w 3455290"/>
              <a:gd name="connsiteY168" fmla="*/ 1790700 h 3162514"/>
              <a:gd name="connsiteX169" fmla="*/ 933450 w 3455290"/>
              <a:gd name="connsiteY169" fmla="*/ 1733550 h 3162514"/>
              <a:gd name="connsiteX170" fmla="*/ 914400 w 3455290"/>
              <a:gd name="connsiteY170" fmla="*/ 1704975 h 3162514"/>
              <a:gd name="connsiteX171" fmla="*/ 885825 w 3455290"/>
              <a:gd name="connsiteY171" fmla="*/ 1695450 h 3162514"/>
              <a:gd name="connsiteX172" fmla="*/ 857250 w 3455290"/>
              <a:gd name="connsiteY172" fmla="*/ 1666875 h 3162514"/>
              <a:gd name="connsiteX173" fmla="*/ 828675 w 3455290"/>
              <a:gd name="connsiteY173" fmla="*/ 1647825 h 3162514"/>
              <a:gd name="connsiteX174" fmla="*/ 809625 w 3455290"/>
              <a:gd name="connsiteY174" fmla="*/ 1619250 h 3162514"/>
              <a:gd name="connsiteX175" fmla="*/ 781050 w 3455290"/>
              <a:gd name="connsiteY175" fmla="*/ 1609725 h 3162514"/>
              <a:gd name="connsiteX176" fmla="*/ 752475 w 3455290"/>
              <a:gd name="connsiteY176" fmla="*/ 1590675 h 3162514"/>
              <a:gd name="connsiteX177" fmla="*/ 733425 w 3455290"/>
              <a:gd name="connsiteY177" fmla="*/ 1562100 h 3162514"/>
              <a:gd name="connsiteX178" fmla="*/ 676275 w 3455290"/>
              <a:gd name="connsiteY178" fmla="*/ 1524000 h 3162514"/>
              <a:gd name="connsiteX179" fmla="*/ 638175 w 3455290"/>
              <a:gd name="connsiteY179" fmla="*/ 1466850 h 3162514"/>
              <a:gd name="connsiteX180" fmla="*/ 581025 w 3455290"/>
              <a:gd name="connsiteY180" fmla="*/ 1419225 h 3162514"/>
              <a:gd name="connsiteX181" fmla="*/ 514350 w 3455290"/>
              <a:gd name="connsiteY181" fmla="*/ 1343025 h 3162514"/>
              <a:gd name="connsiteX182" fmla="*/ 466725 w 3455290"/>
              <a:gd name="connsiteY182" fmla="*/ 1257300 h 3162514"/>
              <a:gd name="connsiteX183" fmla="*/ 447675 w 3455290"/>
              <a:gd name="connsiteY183" fmla="*/ 1228725 h 3162514"/>
              <a:gd name="connsiteX184" fmla="*/ 428625 w 3455290"/>
              <a:gd name="connsiteY184" fmla="*/ 1171575 h 3162514"/>
              <a:gd name="connsiteX185" fmla="*/ 390525 w 3455290"/>
              <a:gd name="connsiteY185" fmla="*/ 1114425 h 3162514"/>
              <a:gd name="connsiteX186" fmla="*/ 371475 w 3455290"/>
              <a:gd name="connsiteY186" fmla="*/ 1028700 h 3162514"/>
              <a:gd name="connsiteX187" fmla="*/ 352425 w 3455290"/>
              <a:gd name="connsiteY187" fmla="*/ 971550 h 3162514"/>
              <a:gd name="connsiteX188" fmla="*/ 314325 w 3455290"/>
              <a:gd name="connsiteY188" fmla="*/ 914400 h 3162514"/>
              <a:gd name="connsiteX189" fmla="*/ 276225 w 3455290"/>
              <a:gd name="connsiteY189" fmla="*/ 866775 h 3162514"/>
              <a:gd name="connsiteX190" fmla="*/ 247650 w 3455290"/>
              <a:gd name="connsiteY190" fmla="*/ 809625 h 3162514"/>
              <a:gd name="connsiteX191" fmla="*/ 238125 w 3455290"/>
              <a:gd name="connsiteY191" fmla="*/ 781050 h 3162514"/>
              <a:gd name="connsiteX192" fmla="*/ 219075 w 3455290"/>
              <a:gd name="connsiteY192" fmla="*/ 752475 h 3162514"/>
              <a:gd name="connsiteX193" fmla="*/ 209550 w 3455290"/>
              <a:gd name="connsiteY193" fmla="*/ 723900 h 3162514"/>
              <a:gd name="connsiteX194" fmla="*/ 190500 w 3455290"/>
              <a:gd name="connsiteY194" fmla="*/ 695325 h 3162514"/>
              <a:gd name="connsiteX195" fmla="*/ 180975 w 3455290"/>
              <a:gd name="connsiteY195" fmla="*/ 666750 h 3162514"/>
              <a:gd name="connsiteX196" fmla="*/ 161925 w 3455290"/>
              <a:gd name="connsiteY196" fmla="*/ 638175 h 3162514"/>
              <a:gd name="connsiteX197" fmla="*/ 142875 w 3455290"/>
              <a:gd name="connsiteY197" fmla="*/ 552450 h 3162514"/>
              <a:gd name="connsiteX198" fmla="*/ 123825 w 3455290"/>
              <a:gd name="connsiteY198" fmla="*/ 495300 h 3162514"/>
              <a:gd name="connsiteX199" fmla="*/ 104775 w 3455290"/>
              <a:gd name="connsiteY199" fmla="*/ 466725 h 3162514"/>
              <a:gd name="connsiteX200" fmla="*/ 95250 w 3455290"/>
              <a:gd name="connsiteY200" fmla="*/ 438150 h 3162514"/>
              <a:gd name="connsiteX201" fmla="*/ 57150 w 3455290"/>
              <a:gd name="connsiteY201" fmla="*/ 381000 h 3162514"/>
              <a:gd name="connsiteX202" fmla="*/ 38100 w 3455290"/>
              <a:gd name="connsiteY202" fmla="*/ 323850 h 3162514"/>
              <a:gd name="connsiteX203" fmla="*/ 28575 w 3455290"/>
              <a:gd name="connsiteY203" fmla="*/ 295275 h 3162514"/>
              <a:gd name="connsiteX204" fmla="*/ 0 w 3455290"/>
              <a:gd name="connsiteY204" fmla="*/ 238125 h 3162514"/>
              <a:gd name="connsiteX205" fmla="*/ 9525 w 3455290"/>
              <a:gd name="connsiteY205" fmla="*/ 180975 h 3162514"/>
              <a:gd name="connsiteX206" fmla="*/ 95250 w 3455290"/>
              <a:gd name="connsiteY206" fmla="*/ 142875 h 3162514"/>
              <a:gd name="connsiteX207" fmla="*/ 152400 w 3455290"/>
              <a:gd name="connsiteY207" fmla="*/ 114300 h 3162514"/>
              <a:gd name="connsiteX208" fmla="*/ 247650 w 3455290"/>
              <a:gd name="connsiteY208" fmla="*/ 85725 h 3162514"/>
              <a:gd name="connsiteX209" fmla="*/ 314325 w 3455290"/>
              <a:gd name="connsiteY209" fmla="*/ 66675 h 3162514"/>
              <a:gd name="connsiteX210" fmla="*/ 361950 w 3455290"/>
              <a:gd name="connsiteY210" fmla="*/ 57150 h 3162514"/>
              <a:gd name="connsiteX211" fmla="*/ 390525 w 3455290"/>
              <a:gd name="connsiteY211" fmla="*/ 47625 h 3162514"/>
              <a:gd name="connsiteX212" fmla="*/ 466725 w 3455290"/>
              <a:gd name="connsiteY212" fmla="*/ 28575 h 3162514"/>
              <a:gd name="connsiteX213" fmla="*/ 638175 w 3455290"/>
              <a:gd name="connsiteY213" fmla="*/ 38100 h 3162514"/>
              <a:gd name="connsiteX214" fmla="*/ 733425 w 3455290"/>
              <a:gd name="connsiteY214" fmla="*/ 19050 h 3162514"/>
              <a:gd name="connsiteX215" fmla="*/ 800100 w 3455290"/>
              <a:gd name="connsiteY215" fmla="*/ 0 h 3162514"/>
              <a:gd name="connsiteX216" fmla="*/ 876300 w 3455290"/>
              <a:gd name="connsiteY216" fmla="*/ 9525 h 31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455290" h="3162514">
                <a:moveTo>
                  <a:pt x="923925" y="114300"/>
                </a:moveTo>
                <a:cubicBezTo>
                  <a:pt x="876099" y="186039"/>
                  <a:pt x="932254" y="94865"/>
                  <a:pt x="895350" y="180975"/>
                </a:cubicBezTo>
                <a:cubicBezTo>
                  <a:pt x="890841" y="191497"/>
                  <a:pt x="881420" y="199311"/>
                  <a:pt x="876300" y="209550"/>
                </a:cubicBezTo>
                <a:cubicBezTo>
                  <a:pt x="839937" y="282276"/>
                  <a:pt x="907296" y="184097"/>
                  <a:pt x="838200" y="276225"/>
                </a:cubicBezTo>
                <a:cubicBezTo>
                  <a:pt x="815530" y="344235"/>
                  <a:pt x="835858" y="322236"/>
                  <a:pt x="790575" y="352425"/>
                </a:cubicBezTo>
                <a:cubicBezTo>
                  <a:pt x="751320" y="411307"/>
                  <a:pt x="794905" y="353868"/>
                  <a:pt x="742950" y="400050"/>
                </a:cubicBezTo>
                <a:cubicBezTo>
                  <a:pt x="645083" y="487043"/>
                  <a:pt x="722078" y="433015"/>
                  <a:pt x="657225" y="476250"/>
                </a:cubicBezTo>
                <a:cubicBezTo>
                  <a:pt x="650431" y="496633"/>
                  <a:pt x="646028" y="518194"/>
                  <a:pt x="628650" y="533400"/>
                </a:cubicBezTo>
                <a:cubicBezTo>
                  <a:pt x="611420" y="548477"/>
                  <a:pt x="571500" y="571500"/>
                  <a:pt x="571500" y="571500"/>
                </a:cubicBezTo>
                <a:cubicBezTo>
                  <a:pt x="565150" y="587375"/>
                  <a:pt x="556855" y="602604"/>
                  <a:pt x="552450" y="619125"/>
                </a:cubicBezTo>
                <a:cubicBezTo>
                  <a:pt x="541656" y="659603"/>
                  <a:pt x="539295" y="722088"/>
                  <a:pt x="514350" y="762000"/>
                </a:cubicBezTo>
                <a:cubicBezTo>
                  <a:pt x="507211" y="773423"/>
                  <a:pt x="495300" y="781050"/>
                  <a:pt x="485775" y="790575"/>
                </a:cubicBezTo>
                <a:cubicBezTo>
                  <a:pt x="482600" y="800100"/>
                  <a:pt x="480205" y="809922"/>
                  <a:pt x="476250" y="819150"/>
                </a:cubicBezTo>
                <a:cubicBezTo>
                  <a:pt x="470657" y="832201"/>
                  <a:pt x="462186" y="843955"/>
                  <a:pt x="457200" y="857250"/>
                </a:cubicBezTo>
                <a:cubicBezTo>
                  <a:pt x="452603" y="869507"/>
                  <a:pt x="455853" y="885128"/>
                  <a:pt x="447675" y="895350"/>
                </a:cubicBezTo>
                <a:cubicBezTo>
                  <a:pt x="441403" y="903190"/>
                  <a:pt x="428625" y="901700"/>
                  <a:pt x="419100" y="904875"/>
                </a:cubicBezTo>
                <a:cubicBezTo>
                  <a:pt x="406400" y="914400"/>
                  <a:pt x="393053" y="923119"/>
                  <a:pt x="381000" y="933450"/>
                </a:cubicBezTo>
                <a:cubicBezTo>
                  <a:pt x="370773" y="942216"/>
                  <a:pt x="363633" y="954553"/>
                  <a:pt x="352425" y="962025"/>
                </a:cubicBezTo>
                <a:cubicBezTo>
                  <a:pt x="344071" y="967594"/>
                  <a:pt x="333375" y="968375"/>
                  <a:pt x="323850" y="971550"/>
                </a:cubicBezTo>
                <a:cubicBezTo>
                  <a:pt x="314325" y="984250"/>
                  <a:pt x="302375" y="995451"/>
                  <a:pt x="295275" y="1009650"/>
                </a:cubicBezTo>
                <a:cubicBezTo>
                  <a:pt x="289421" y="1021359"/>
                  <a:pt x="289346" y="1035163"/>
                  <a:pt x="285750" y="1047750"/>
                </a:cubicBezTo>
                <a:cubicBezTo>
                  <a:pt x="282992" y="1057404"/>
                  <a:pt x="280715" y="1067345"/>
                  <a:pt x="276225" y="1076325"/>
                </a:cubicBezTo>
                <a:cubicBezTo>
                  <a:pt x="271105" y="1086564"/>
                  <a:pt x="261824" y="1094439"/>
                  <a:pt x="257175" y="1104900"/>
                </a:cubicBezTo>
                <a:cubicBezTo>
                  <a:pt x="249020" y="1123250"/>
                  <a:pt x="238125" y="1162050"/>
                  <a:pt x="238125" y="1162050"/>
                </a:cubicBezTo>
                <a:cubicBezTo>
                  <a:pt x="241300" y="1377950"/>
                  <a:pt x="241816" y="1593905"/>
                  <a:pt x="247650" y="1809750"/>
                </a:cubicBezTo>
                <a:cubicBezTo>
                  <a:pt x="248254" y="1832090"/>
                  <a:pt x="256564" y="1871824"/>
                  <a:pt x="266700" y="1895475"/>
                </a:cubicBezTo>
                <a:cubicBezTo>
                  <a:pt x="272293" y="1908526"/>
                  <a:pt x="279400" y="1920875"/>
                  <a:pt x="285750" y="1933575"/>
                </a:cubicBezTo>
                <a:cubicBezTo>
                  <a:pt x="288925" y="1952625"/>
                  <a:pt x="287847" y="1972898"/>
                  <a:pt x="295275" y="1990725"/>
                </a:cubicBezTo>
                <a:cubicBezTo>
                  <a:pt x="304081" y="2011859"/>
                  <a:pt x="323136" y="2027397"/>
                  <a:pt x="333375" y="2047875"/>
                </a:cubicBezTo>
                <a:cubicBezTo>
                  <a:pt x="339725" y="2060575"/>
                  <a:pt x="346832" y="2072924"/>
                  <a:pt x="352425" y="2085975"/>
                </a:cubicBezTo>
                <a:cubicBezTo>
                  <a:pt x="356380" y="2095203"/>
                  <a:pt x="357795" y="2105410"/>
                  <a:pt x="361950" y="2114550"/>
                </a:cubicBezTo>
                <a:cubicBezTo>
                  <a:pt x="373701" y="2140403"/>
                  <a:pt x="387350" y="2165350"/>
                  <a:pt x="400050" y="2190750"/>
                </a:cubicBezTo>
                <a:cubicBezTo>
                  <a:pt x="406400" y="2203450"/>
                  <a:pt x="414610" y="2215380"/>
                  <a:pt x="419100" y="2228850"/>
                </a:cubicBezTo>
                <a:cubicBezTo>
                  <a:pt x="422275" y="2238375"/>
                  <a:pt x="423749" y="2248648"/>
                  <a:pt x="428625" y="2257425"/>
                </a:cubicBezTo>
                <a:cubicBezTo>
                  <a:pt x="439744" y="2277439"/>
                  <a:pt x="454025" y="2295525"/>
                  <a:pt x="466725" y="2314575"/>
                </a:cubicBezTo>
                <a:cubicBezTo>
                  <a:pt x="473075" y="2324100"/>
                  <a:pt x="482155" y="2332290"/>
                  <a:pt x="485775" y="2343150"/>
                </a:cubicBezTo>
                <a:cubicBezTo>
                  <a:pt x="508113" y="2410163"/>
                  <a:pt x="479040" y="2327435"/>
                  <a:pt x="514350" y="2409825"/>
                </a:cubicBezTo>
                <a:cubicBezTo>
                  <a:pt x="518305" y="2419053"/>
                  <a:pt x="519385" y="2429420"/>
                  <a:pt x="523875" y="2438400"/>
                </a:cubicBezTo>
                <a:cubicBezTo>
                  <a:pt x="528995" y="2448639"/>
                  <a:pt x="537805" y="2456736"/>
                  <a:pt x="542925" y="2466975"/>
                </a:cubicBezTo>
                <a:cubicBezTo>
                  <a:pt x="558419" y="2497963"/>
                  <a:pt x="544203" y="2496828"/>
                  <a:pt x="571500" y="2524125"/>
                </a:cubicBezTo>
                <a:cubicBezTo>
                  <a:pt x="579595" y="2532220"/>
                  <a:pt x="590550" y="2536825"/>
                  <a:pt x="600075" y="2543175"/>
                </a:cubicBezTo>
                <a:cubicBezTo>
                  <a:pt x="621525" y="2607525"/>
                  <a:pt x="591777" y="2537774"/>
                  <a:pt x="638175" y="2590800"/>
                </a:cubicBezTo>
                <a:cubicBezTo>
                  <a:pt x="701110" y="2662726"/>
                  <a:pt x="646106" y="2637894"/>
                  <a:pt x="704850" y="2657475"/>
                </a:cubicBezTo>
                <a:cubicBezTo>
                  <a:pt x="723042" y="2712052"/>
                  <a:pt x="700576" y="2662726"/>
                  <a:pt x="752475" y="2714625"/>
                </a:cubicBezTo>
                <a:cubicBezTo>
                  <a:pt x="760570" y="2722720"/>
                  <a:pt x="762586" y="2736049"/>
                  <a:pt x="771525" y="2743200"/>
                </a:cubicBezTo>
                <a:cubicBezTo>
                  <a:pt x="779365" y="2749472"/>
                  <a:pt x="791323" y="2747849"/>
                  <a:pt x="800100" y="2752725"/>
                </a:cubicBezTo>
                <a:cubicBezTo>
                  <a:pt x="820114" y="2763844"/>
                  <a:pt x="836772" y="2780586"/>
                  <a:pt x="857250" y="2790825"/>
                </a:cubicBezTo>
                <a:cubicBezTo>
                  <a:pt x="869950" y="2797175"/>
                  <a:pt x="882299" y="2804282"/>
                  <a:pt x="895350" y="2809875"/>
                </a:cubicBezTo>
                <a:cubicBezTo>
                  <a:pt x="904578" y="2813830"/>
                  <a:pt x="914945" y="2814910"/>
                  <a:pt x="923925" y="2819400"/>
                </a:cubicBezTo>
                <a:cubicBezTo>
                  <a:pt x="934164" y="2824520"/>
                  <a:pt x="941978" y="2833941"/>
                  <a:pt x="952500" y="2838450"/>
                </a:cubicBezTo>
                <a:cubicBezTo>
                  <a:pt x="963398" y="2843120"/>
                  <a:pt x="1030828" y="2856267"/>
                  <a:pt x="1038225" y="2857500"/>
                </a:cubicBezTo>
                <a:cubicBezTo>
                  <a:pt x="1060370" y="2861191"/>
                  <a:pt x="1082755" y="2863334"/>
                  <a:pt x="1104900" y="2867025"/>
                </a:cubicBezTo>
                <a:cubicBezTo>
                  <a:pt x="1141177" y="2873071"/>
                  <a:pt x="1156375" y="2877512"/>
                  <a:pt x="1190625" y="2886075"/>
                </a:cubicBezTo>
                <a:cubicBezTo>
                  <a:pt x="1527402" y="2874047"/>
                  <a:pt x="1501087" y="2869918"/>
                  <a:pt x="1905000" y="2886075"/>
                </a:cubicBezTo>
                <a:cubicBezTo>
                  <a:pt x="1915032" y="2886476"/>
                  <a:pt x="1923921" y="2892842"/>
                  <a:pt x="1933575" y="2895600"/>
                </a:cubicBezTo>
                <a:cubicBezTo>
                  <a:pt x="1946162" y="2899196"/>
                  <a:pt x="1959136" y="2901363"/>
                  <a:pt x="1971675" y="2905125"/>
                </a:cubicBezTo>
                <a:cubicBezTo>
                  <a:pt x="1990909" y="2910895"/>
                  <a:pt x="2028825" y="2924175"/>
                  <a:pt x="2028825" y="2924175"/>
                </a:cubicBezTo>
                <a:cubicBezTo>
                  <a:pt x="2038350" y="2936875"/>
                  <a:pt x="2046175" y="2951050"/>
                  <a:pt x="2057400" y="2962275"/>
                </a:cubicBezTo>
                <a:cubicBezTo>
                  <a:pt x="2065495" y="2970370"/>
                  <a:pt x="2076660" y="2974671"/>
                  <a:pt x="2085975" y="2981325"/>
                </a:cubicBezTo>
                <a:cubicBezTo>
                  <a:pt x="2098893" y="2990552"/>
                  <a:pt x="2111157" y="3000673"/>
                  <a:pt x="2124075" y="3009900"/>
                </a:cubicBezTo>
                <a:cubicBezTo>
                  <a:pt x="2133390" y="3016554"/>
                  <a:pt x="2142189" y="3024301"/>
                  <a:pt x="2152650" y="3028950"/>
                </a:cubicBezTo>
                <a:cubicBezTo>
                  <a:pt x="2171000" y="3037105"/>
                  <a:pt x="2209800" y="3048000"/>
                  <a:pt x="2209800" y="3048000"/>
                </a:cubicBezTo>
                <a:cubicBezTo>
                  <a:pt x="2238366" y="3043239"/>
                  <a:pt x="2298943" y="3036196"/>
                  <a:pt x="2324100" y="3019425"/>
                </a:cubicBezTo>
                <a:cubicBezTo>
                  <a:pt x="2405992" y="2964830"/>
                  <a:pt x="2302380" y="3030285"/>
                  <a:pt x="2381250" y="2990850"/>
                </a:cubicBezTo>
                <a:cubicBezTo>
                  <a:pt x="2443798" y="2959576"/>
                  <a:pt x="2368681" y="2977324"/>
                  <a:pt x="2466975" y="2952750"/>
                </a:cubicBezTo>
                <a:cubicBezTo>
                  <a:pt x="2524556" y="2938355"/>
                  <a:pt x="2492656" y="2947365"/>
                  <a:pt x="2562225" y="2924175"/>
                </a:cubicBezTo>
                <a:lnTo>
                  <a:pt x="2590800" y="2914650"/>
                </a:lnTo>
                <a:cubicBezTo>
                  <a:pt x="2597150" y="2895600"/>
                  <a:pt x="2598711" y="2874208"/>
                  <a:pt x="2609850" y="2857500"/>
                </a:cubicBezTo>
                <a:cubicBezTo>
                  <a:pt x="2653519" y="2791996"/>
                  <a:pt x="2640710" y="2822070"/>
                  <a:pt x="2657475" y="2771775"/>
                </a:cubicBezTo>
                <a:cubicBezTo>
                  <a:pt x="2660650" y="2733675"/>
                  <a:pt x="2661947" y="2695372"/>
                  <a:pt x="2667000" y="2657475"/>
                </a:cubicBezTo>
                <a:cubicBezTo>
                  <a:pt x="2670741" y="2629417"/>
                  <a:pt x="2678893" y="2621497"/>
                  <a:pt x="2705100" y="2609850"/>
                </a:cubicBezTo>
                <a:cubicBezTo>
                  <a:pt x="2772372" y="2579952"/>
                  <a:pt x="2802325" y="2587717"/>
                  <a:pt x="2886075" y="2581275"/>
                </a:cubicBezTo>
                <a:cubicBezTo>
                  <a:pt x="2895707" y="2566828"/>
                  <a:pt x="2914650" y="2543843"/>
                  <a:pt x="2914650" y="2524125"/>
                </a:cubicBezTo>
                <a:cubicBezTo>
                  <a:pt x="2914650" y="2511034"/>
                  <a:pt x="2911620" y="2497391"/>
                  <a:pt x="2905125" y="2486025"/>
                </a:cubicBezTo>
                <a:cubicBezTo>
                  <a:pt x="2898442" y="2474329"/>
                  <a:pt x="2884820" y="2468083"/>
                  <a:pt x="2876550" y="2457450"/>
                </a:cubicBezTo>
                <a:cubicBezTo>
                  <a:pt x="2862494" y="2439378"/>
                  <a:pt x="2838450" y="2400300"/>
                  <a:pt x="2838450" y="2400300"/>
                </a:cubicBezTo>
                <a:cubicBezTo>
                  <a:pt x="2841733" y="2374033"/>
                  <a:pt x="2842817" y="2324891"/>
                  <a:pt x="2857500" y="2295525"/>
                </a:cubicBezTo>
                <a:cubicBezTo>
                  <a:pt x="2862620" y="2285286"/>
                  <a:pt x="2869221" y="2275744"/>
                  <a:pt x="2876550" y="2266950"/>
                </a:cubicBezTo>
                <a:cubicBezTo>
                  <a:pt x="2885174" y="2256602"/>
                  <a:pt x="2895600" y="2247900"/>
                  <a:pt x="2905125" y="2238375"/>
                </a:cubicBezTo>
                <a:cubicBezTo>
                  <a:pt x="2908300" y="2228850"/>
                  <a:pt x="2910160" y="2218780"/>
                  <a:pt x="2914650" y="2209800"/>
                </a:cubicBezTo>
                <a:cubicBezTo>
                  <a:pt x="2919770" y="2199561"/>
                  <a:pt x="2929051" y="2191686"/>
                  <a:pt x="2933700" y="2181225"/>
                </a:cubicBezTo>
                <a:cubicBezTo>
                  <a:pt x="2941855" y="2162875"/>
                  <a:pt x="2952750" y="2124075"/>
                  <a:pt x="2952750" y="2124075"/>
                </a:cubicBezTo>
                <a:cubicBezTo>
                  <a:pt x="2949575" y="2073275"/>
                  <a:pt x="2943225" y="2022574"/>
                  <a:pt x="2943225" y="1971675"/>
                </a:cubicBezTo>
                <a:cubicBezTo>
                  <a:pt x="2943225" y="1904924"/>
                  <a:pt x="2933315" y="1835509"/>
                  <a:pt x="2952750" y="1771650"/>
                </a:cubicBezTo>
                <a:cubicBezTo>
                  <a:pt x="2958597" y="1752440"/>
                  <a:pt x="2993192" y="1763739"/>
                  <a:pt x="3009900" y="1752600"/>
                </a:cubicBezTo>
                <a:lnTo>
                  <a:pt x="3067050" y="1714500"/>
                </a:lnTo>
                <a:cubicBezTo>
                  <a:pt x="3076575" y="1708150"/>
                  <a:pt x="3084765" y="1699070"/>
                  <a:pt x="3095625" y="1695450"/>
                </a:cubicBezTo>
                <a:cubicBezTo>
                  <a:pt x="3160944" y="1673677"/>
                  <a:pt x="3079873" y="1699388"/>
                  <a:pt x="3171825" y="1676400"/>
                </a:cubicBezTo>
                <a:cubicBezTo>
                  <a:pt x="3181565" y="1673965"/>
                  <a:pt x="3190599" y="1669053"/>
                  <a:pt x="3200400" y="1666875"/>
                </a:cubicBezTo>
                <a:cubicBezTo>
                  <a:pt x="3219253" y="1662685"/>
                  <a:pt x="3238697" y="1661540"/>
                  <a:pt x="3257550" y="1657350"/>
                </a:cubicBezTo>
                <a:cubicBezTo>
                  <a:pt x="3300644" y="1647773"/>
                  <a:pt x="3273599" y="1649326"/>
                  <a:pt x="3314700" y="1628775"/>
                </a:cubicBezTo>
                <a:cubicBezTo>
                  <a:pt x="3393570" y="1589340"/>
                  <a:pt x="3289958" y="1654795"/>
                  <a:pt x="3371850" y="1600200"/>
                </a:cubicBezTo>
                <a:cubicBezTo>
                  <a:pt x="3378200" y="1587500"/>
                  <a:pt x="3383855" y="1574428"/>
                  <a:pt x="3390900" y="1562100"/>
                </a:cubicBezTo>
                <a:cubicBezTo>
                  <a:pt x="3396580" y="1552161"/>
                  <a:pt x="3405301" y="1543986"/>
                  <a:pt x="3409950" y="1533525"/>
                </a:cubicBezTo>
                <a:cubicBezTo>
                  <a:pt x="3455290" y="1431510"/>
                  <a:pt x="3404937" y="1512469"/>
                  <a:pt x="3448050" y="1447800"/>
                </a:cubicBezTo>
                <a:cubicBezTo>
                  <a:pt x="3444875" y="1422400"/>
                  <a:pt x="3453403" y="1392430"/>
                  <a:pt x="3438525" y="1371600"/>
                </a:cubicBezTo>
                <a:cubicBezTo>
                  <a:pt x="3430916" y="1360948"/>
                  <a:pt x="3411791" y="1374630"/>
                  <a:pt x="3400425" y="1381125"/>
                </a:cubicBezTo>
                <a:cubicBezTo>
                  <a:pt x="3322493" y="1425657"/>
                  <a:pt x="3435696" y="1398886"/>
                  <a:pt x="3333750" y="1466850"/>
                </a:cubicBezTo>
                <a:lnTo>
                  <a:pt x="3276600" y="1504950"/>
                </a:lnTo>
                <a:cubicBezTo>
                  <a:pt x="3270250" y="1514475"/>
                  <a:pt x="3265645" y="1525430"/>
                  <a:pt x="3257550" y="1533525"/>
                </a:cubicBezTo>
                <a:cubicBezTo>
                  <a:pt x="3234909" y="1556166"/>
                  <a:pt x="3200119" y="1562194"/>
                  <a:pt x="3171825" y="1571625"/>
                </a:cubicBezTo>
                <a:lnTo>
                  <a:pt x="3114675" y="1590675"/>
                </a:lnTo>
                <a:cubicBezTo>
                  <a:pt x="3105150" y="1593850"/>
                  <a:pt x="3095840" y="1597765"/>
                  <a:pt x="3086100" y="1600200"/>
                </a:cubicBezTo>
                <a:cubicBezTo>
                  <a:pt x="3064802" y="1605525"/>
                  <a:pt x="3004764" y="1619499"/>
                  <a:pt x="2990850" y="1628775"/>
                </a:cubicBezTo>
                <a:cubicBezTo>
                  <a:pt x="2919904" y="1676073"/>
                  <a:pt x="3007039" y="1615284"/>
                  <a:pt x="2933700" y="1676400"/>
                </a:cubicBezTo>
                <a:cubicBezTo>
                  <a:pt x="2854134" y="1742705"/>
                  <a:pt x="2960032" y="1640543"/>
                  <a:pt x="2876550" y="1724025"/>
                </a:cubicBezTo>
                <a:cubicBezTo>
                  <a:pt x="2857500" y="1781175"/>
                  <a:pt x="2863850" y="1730375"/>
                  <a:pt x="2895600" y="1762125"/>
                </a:cubicBezTo>
                <a:cubicBezTo>
                  <a:pt x="2911789" y="1778314"/>
                  <a:pt x="2933700" y="1819275"/>
                  <a:pt x="2933700" y="1819275"/>
                </a:cubicBezTo>
                <a:cubicBezTo>
                  <a:pt x="2924175" y="1825625"/>
                  <a:pt x="2915364" y="1833205"/>
                  <a:pt x="2905125" y="1838325"/>
                </a:cubicBezTo>
                <a:cubicBezTo>
                  <a:pt x="2896145" y="1842815"/>
                  <a:pt x="2881040" y="1838870"/>
                  <a:pt x="2876550" y="1847850"/>
                </a:cubicBezTo>
                <a:cubicBezTo>
                  <a:pt x="2865048" y="1870854"/>
                  <a:pt x="2905823" y="1889590"/>
                  <a:pt x="2914650" y="1895475"/>
                </a:cubicBezTo>
                <a:lnTo>
                  <a:pt x="2971800" y="1981200"/>
                </a:lnTo>
                <a:cubicBezTo>
                  <a:pt x="2978150" y="1990725"/>
                  <a:pt x="2987230" y="1998915"/>
                  <a:pt x="2990850" y="2009775"/>
                </a:cubicBezTo>
                <a:lnTo>
                  <a:pt x="3000375" y="2038350"/>
                </a:lnTo>
                <a:cubicBezTo>
                  <a:pt x="3003550" y="2060575"/>
                  <a:pt x="3009900" y="2082574"/>
                  <a:pt x="3009900" y="2105025"/>
                </a:cubicBezTo>
                <a:cubicBezTo>
                  <a:pt x="3009900" y="2191779"/>
                  <a:pt x="3007487" y="2299272"/>
                  <a:pt x="2990850" y="2390775"/>
                </a:cubicBezTo>
                <a:cubicBezTo>
                  <a:pt x="2989517" y="2398107"/>
                  <a:pt x="2977314" y="2447525"/>
                  <a:pt x="2971800" y="2457450"/>
                </a:cubicBezTo>
                <a:cubicBezTo>
                  <a:pt x="2960681" y="2477464"/>
                  <a:pt x="2956365" y="2511362"/>
                  <a:pt x="2933700" y="2514600"/>
                </a:cubicBezTo>
                <a:lnTo>
                  <a:pt x="2867025" y="2524125"/>
                </a:lnTo>
                <a:cubicBezTo>
                  <a:pt x="2842006" y="2561654"/>
                  <a:pt x="2842527" y="2555442"/>
                  <a:pt x="2828925" y="2609850"/>
                </a:cubicBezTo>
                <a:cubicBezTo>
                  <a:pt x="2825750" y="2622550"/>
                  <a:pt x="2824557" y="2635918"/>
                  <a:pt x="2819400" y="2647950"/>
                </a:cubicBezTo>
                <a:cubicBezTo>
                  <a:pt x="2814891" y="2658472"/>
                  <a:pt x="2805470" y="2666286"/>
                  <a:pt x="2800350" y="2676525"/>
                </a:cubicBezTo>
                <a:cubicBezTo>
                  <a:pt x="2795860" y="2685505"/>
                  <a:pt x="2795701" y="2696323"/>
                  <a:pt x="2790825" y="2705100"/>
                </a:cubicBezTo>
                <a:cubicBezTo>
                  <a:pt x="2758141" y="2763931"/>
                  <a:pt x="2765892" y="2753472"/>
                  <a:pt x="2724150" y="2781300"/>
                </a:cubicBezTo>
                <a:cubicBezTo>
                  <a:pt x="2669555" y="2863192"/>
                  <a:pt x="2735010" y="2759580"/>
                  <a:pt x="2695575" y="2838450"/>
                </a:cubicBezTo>
                <a:cubicBezTo>
                  <a:pt x="2690455" y="2848689"/>
                  <a:pt x="2681645" y="2856786"/>
                  <a:pt x="2676525" y="2867025"/>
                </a:cubicBezTo>
                <a:cubicBezTo>
                  <a:pt x="2672035" y="2876005"/>
                  <a:pt x="2672569" y="2887246"/>
                  <a:pt x="2667000" y="2895600"/>
                </a:cubicBezTo>
                <a:cubicBezTo>
                  <a:pt x="2659528" y="2906808"/>
                  <a:pt x="2647950" y="2914650"/>
                  <a:pt x="2638425" y="2924175"/>
                </a:cubicBezTo>
                <a:cubicBezTo>
                  <a:pt x="2635250" y="2933700"/>
                  <a:pt x="2633776" y="2943973"/>
                  <a:pt x="2628900" y="2952750"/>
                </a:cubicBezTo>
                <a:cubicBezTo>
                  <a:pt x="2589733" y="3023251"/>
                  <a:pt x="2603687" y="3005604"/>
                  <a:pt x="2533650" y="3028950"/>
                </a:cubicBezTo>
                <a:cubicBezTo>
                  <a:pt x="2524125" y="3032125"/>
                  <a:pt x="2513429" y="3032906"/>
                  <a:pt x="2505075" y="3038475"/>
                </a:cubicBezTo>
                <a:cubicBezTo>
                  <a:pt x="2495550" y="3044825"/>
                  <a:pt x="2486961" y="3052876"/>
                  <a:pt x="2476500" y="3057525"/>
                </a:cubicBezTo>
                <a:cubicBezTo>
                  <a:pt x="2458150" y="3065680"/>
                  <a:pt x="2419350" y="3076575"/>
                  <a:pt x="2419350" y="3076575"/>
                </a:cubicBezTo>
                <a:cubicBezTo>
                  <a:pt x="2400300" y="3073400"/>
                  <a:pt x="2381053" y="3071240"/>
                  <a:pt x="2362200" y="3067050"/>
                </a:cubicBezTo>
                <a:cubicBezTo>
                  <a:pt x="2352399" y="3064872"/>
                  <a:pt x="2343279" y="3060283"/>
                  <a:pt x="2333625" y="3057525"/>
                </a:cubicBezTo>
                <a:cubicBezTo>
                  <a:pt x="2321038" y="3053929"/>
                  <a:pt x="2308225" y="3051175"/>
                  <a:pt x="2295525" y="3048000"/>
                </a:cubicBezTo>
                <a:cubicBezTo>
                  <a:pt x="2286000" y="3041650"/>
                  <a:pt x="2278283" y="3030569"/>
                  <a:pt x="2266950" y="3028950"/>
                </a:cubicBezTo>
                <a:cubicBezTo>
                  <a:pt x="2215908" y="3021658"/>
                  <a:pt x="2237717" y="3044716"/>
                  <a:pt x="2209800" y="3067050"/>
                </a:cubicBezTo>
                <a:cubicBezTo>
                  <a:pt x="2201960" y="3073322"/>
                  <a:pt x="2190750" y="3073400"/>
                  <a:pt x="2181225" y="3076575"/>
                </a:cubicBezTo>
                <a:cubicBezTo>
                  <a:pt x="2171700" y="3086100"/>
                  <a:pt x="2163858" y="3097678"/>
                  <a:pt x="2152650" y="3105150"/>
                </a:cubicBezTo>
                <a:cubicBezTo>
                  <a:pt x="2144296" y="3110719"/>
                  <a:pt x="2131915" y="3108403"/>
                  <a:pt x="2124075" y="3114675"/>
                </a:cubicBezTo>
                <a:cubicBezTo>
                  <a:pt x="2064276" y="3162514"/>
                  <a:pt x="2154425" y="3130900"/>
                  <a:pt x="2066925" y="3152775"/>
                </a:cubicBezTo>
                <a:cubicBezTo>
                  <a:pt x="1993900" y="3149600"/>
                  <a:pt x="1920462" y="3151628"/>
                  <a:pt x="1847850" y="3143250"/>
                </a:cubicBezTo>
                <a:cubicBezTo>
                  <a:pt x="1814459" y="3139397"/>
                  <a:pt x="1820916" y="3112178"/>
                  <a:pt x="1800225" y="3095625"/>
                </a:cubicBezTo>
                <a:cubicBezTo>
                  <a:pt x="1792385" y="3089353"/>
                  <a:pt x="1781175" y="3089275"/>
                  <a:pt x="1771650" y="3086100"/>
                </a:cubicBezTo>
                <a:cubicBezTo>
                  <a:pt x="1758950" y="3067050"/>
                  <a:pt x="1752600" y="3041650"/>
                  <a:pt x="1733550" y="3028950"/>
                </a:cubicBezTo>
                <a:lnTo>
                  <a:pt x="1676400" y="2990850"/>
                </a:lnTo>
                <a:cubicBezTo>
                  <a:pt x="1673225" y="2981325"/>
                  <a:pt x="1671751" y="2971052"/>
                  <a:pt x="1666875" y="2962275"/>
                </a:cubicBezTo>
                <a:cubicBezTo>
                  <a:pt x="1655756" y="2942261"/>
                  <a:pt x="1636015" y="2926845"/>
                  <a:pt x="1628775" y="2905125"/>
                </a:cubicBezTo>
                <a:cubicBezTo>
                  <a:pt x="1612010" y="2854830"/>
                  <a:pt x="1624819" y="2884904"/>
                  <a:pt x="1581150" y="2819400"/>
                </a:cubicBezTo>
                <a:cubicBezTo>
                  <a:pt x="1574800" y="2809875"/>
                  <a:pt x="1565720" y="2801685"/>
                  <a:pt x="1562100" y="2790825"/>
                </a:cubicBezTo>
                <a:cubicBezTo>
                  <a:pt x="1554353" y="2767584"/>
                  <a:pt x="1551989" y="2752139"/>
                  <a:pt x="1533525" y="2733675"/>
                </a:cubicBezTo>
                <a:cubicBezTo>
                  <a:pt x="1525430" y="2725580"/>
                  <a:pt x="1513744" y="2721954"/>
                  <a:pt x="1504950" y="2714625"/>
                </a:cubicBezTo>
                <a:cubicBezTo>
                  <a:pt x="1457384" y="2674987"/>
                  <a:pt x="1498018" y="2693264"/>
                  <a:pt x="1447800" y="2676525"/>
                </a:cubicBezTo>
                <a:cubicBezTo>
                  <a:pt x="1403036" y="2631761"/>
                  <a:pt x="1430433" y="2655422"/>
                  <a:pt x="1362075" y="2609850"/>
                </a:cubicBezTo>
                <a:lnTo>
                  <a:pt x="1333500" y="2590800"/>
                </a:lnTo>
                <a:cubicBezTo>
                  <a:pt x="1330325" y="2581275"/>
                  <a:pt x="1330247" y="2570065"/>
                  <a:pt x="1323975" y="2562225"/>
                </a:cubicBezTo>
                <a:cubicBezTo>
                  <a:pt x="1282700" y="2510631"/>
                  <a:pt x="1304925" y="2578894"/>
                  <a:pt x="1276350" y="2514600"/>
                </a:cubicBezTo>
                <a:cubicBezTo>
                  <a:pt x="1268195" y="2496250"/>
                  <a:pt x="1263650" y="2476500"/>
                  <a:pt x="1257300" y="2457450"/>
                </a:cubicBezTo>
                <a:cubicBezTo>
                  <a:pt x="1254125" y="2447925"/>
                  <a:pt x="1253344" y="2437229"/>
                  <a:pt x="1247775" y="2428875"/>
                </a:cubicBezTo>
                <a:cubicBezTo>
                  <a:pt x="1241425" y="2419350"/>
                  <a:pt x="1233374" y="2410761"/>
                  <a:pt x="1228725" y="2400300"/>
                </a:cubicBezTo>
                <a:cubicBezTo>
                  <a:pt x="1220570" y="2381950"/>
                  <a:pt x="1216025" y="2362200"/>
                  <a:pt x="1209675" y="2343150"/>
                </a:cubicBezTo>
                <a:lnTo>
                  <a:pt x="1200150" y="2314575"/>
                </a:lnTo>
                <a:cubicBezTo>
                  <a:pt x="1196975" y="2251075"/>
                  <a:pt x="1197913" y="2187235"/>
                  <a:pt x="1190625" y="2124075"/>
                </a:cubicBezTo>
                <a:cubicBezTo>
                  <a:pt x="1179194" y="2025003"/>
                  <a:pt x="1165772" y="2106666"/>
                  <a:pt x="1133475" y="2009775"/>
                </a:cubicBezTo>
                <a:cubicBezTo>
                  <a:pt x="1109534" y="1937951"/>
                  <a:pt x="1141829" y="2026483"/>
                  <a:pt x="1104900" y="1952625"/>
                </a:cubicBezTo>
                <a:cubicBezTo>
                  <a:pt x="1100410" y="1943645"/>
                  <a:pt x="1100251" y="1932827"/>
                  <a:pt x="1095375" y="1924050"/>
                </a:cubicBezTo>
                <a:cubicBezTo>
                  <a:pt x="1074703" y="1886841"/>
                  <a:pt x="1035372" y="1833248"/>
                  <a:pt x="1000125" y="1809750"/>
                </a:cubicBezTo>
                <a:lnTo>
                  <a:pt x="971550" y="1790700"/>
                </a:lnTo>
                <a:lnTo>
                  <a:pt x="933450" y="1733550"/>
                </a:lnTo>
                <a:cubicBezTo>
                  <a:pt x="927100" y="1724025"/>
                  <a:pt x="925260" y="1708595"/>
                  <a:pt x="914400" y="1704975"/>
                </a:cubicBezTo>
                <a:lnTo>
                  <a:pt x="885825" y="1695450"/>
                </a:lnTo>
                <a:cubicBezTo>
                  <a:pt x="876300" y="1685925"/>
                  <a:pt x="867598" y="1675499"/>
                  <a:pt x="857250" y="1666875"/>
                </a:cubicBezTo>
                <a:cubicBezTo>
                  <a:pt x="848456" y="1659546"/>
                  <a:pt x="836770" y="1655920"/>
                  <a:pt x="828675" y="1647825"/>
                </a:cubicBezTo>
                <a:cubicBezTo>
                  <a:pt x="820580" y="1639730"/>
                  <a:pt x="818564" y="1626401"/>
                  <a:pt x="809625" y="1619250"/>
                </a:cubicBezTo>
                <a:cubicBezTo>
                  <a:pt x="801785" y="1612978"/>
                  <a:pt x="790030" y="1614215"/>
                  <a:pt x="781050" y="1609725"/>
                </a:cubicBezTo>
                <a:cubicBezTo>
                  <a:pt x="770811" y="1604605"/>
                  <a:pt x="762000" y="1597025"/>
                  <a:pt x="752475" y="1590675"/>
                </a:cubicBezTo>
                <a:cubicBezTo>
                  <a:pt x="746125" y="1581150"/>
                  <a:pt x="742040" y="1569638"/>
                  <a:pt x="733425" y="1562100"/>
                </a:cubicBezTo>
                <a:cubicBezTo>
                  <a:pt x="716195" y="1547023"/>
                  <a:pt x="676275" y="1524000"/>
                  <a:pt x="676275" y="1524000"/>
                </a:cubicBezTo>
                <a:cubicBezTo>
                  <a:pt x="663575" y="1504950"/>
                  <a:pt x="657225" y="1479550"/>
                  <a:pt x="638175" y="1466850"/>
                </a:cubicBezTo>
                <a:cubicBezTo>
                  <a:pt x="612775" y="1449917"/>
                  <a:pt x="600770" y="1444612"/>
                  <a:pt x="581025" y="1419225"/>
                </a:cubicBezTo>
                <a:cubicBezTo>
                  <a:pt x="521188" y="1342292"/>
                  <a:pt x="569668" y="1379904"/>
                  <a:pt x="514350" y="1343025"/>
                </a:cubicBezTo>
                <a:cubicBezTo>
                  <a:pt x="497585" y="1292730"/>
                  <a:pt x="510394" y="1322804"/>
                  <a:pt x="466725" y="1257300"/>
                </a:cubicBezTo>
                <a:cubicBezTo>
                  <a:pt x="460375" y="1247775"/>
                  <a:pt x="451295" y="1239585"/>
                  <a:pt x="447675" y="1228725"/>
                </a:cubicBezTo>
                <a:cubicBezTo>
                  <a:pt x="441325" y="1209675"/>
                  <a:pt x="439764" y="1188283"/>
                  <a:pt x="428625" y="1171575"/>
                </a:cubicBezTo>
                <a:lnTo>
                  <a:pt x="390525" y="1114425"/>
                </a:lnTo>
                <a:cubicBezTo>
                  <a:pt x="385087" y="1087234"/>
                  <a:pt x="379546" y="1055603"/>
                  <a:pt x="371475" y="1028700"/>
                </a:cubicBezTo>
                <a:cubicBezTo>
                  <a:pt x="365705" y="1009466"/>
                  <a:pt x="363564" y="988258"/>
                  <a:pt x="352425" y="971550"/>
                </a:cubicBezTo>
                <a:cubicBezTo>
                  <a:pt x="339725" y="952500"/>
                  <a:pt x="321565" y="936120"/>
                  <a:pt x="314325" y="914400"/>
                </a:cubicBezTo>
                <a:cubicBezTo>
                  <a:pt x="301180" y="874965"/>
                  <a:pt x="313154" y="891394"/>
                  <a:pt x="276225" y="866775"/>
                </a:cubicBezTo>
                <a:cubicBezTo>
                  <a:pt x="252284" y="794951"/>
                  <a:pt x="284579" y="883483"/>
                  <a:pt x="247650" y="809625"/>
                </a:cubicBezTo>
                <a:cubicBezTo>
                  <a:pt x="243160" y="800645"/>
                  <a:pt x="242615" y="790030"/>
                  <a:pt x="238125" y="781050"/>
                </a:cubicBezTo>
                <a:cubicBezTo>
                  <a:pt x="233005" y="770811"/>
                  <a:pt x="224195" y="762714"/>
                  <a:pt x="219075" y="752475"/>
                </a:cubicBezTo>
                <a:cubicBezTo>
                  <a:pt x="214585" y="743495"/>
                  <a:pt x="214040" y="732880"/>
                  <a:pt x="209550" y="723900"/>
                </a:cubicBezTo>
                <a:cubicBezTo>
                  <a:pt x="204430" y="713661"/>
                  <a:pt x="195620" y="705564"/>
                  <a:pt x="190500" y="695325"/>
                </a:cubicBezTo>
                <a:cubicBezTo>
                  <a:pt x="186010" y="686345"/>
                  <a:pt x="185465" y="675730"/>
                  <a:pt x="180975" y="666750"/>
                </a:cubicBezTo>
                <a:cubicBezTo>
                  <a:pt x="175855" y="656511"/>
                  <a:pt x="167045" y="648414"/>
                  <a:pt x="161925" y="638175"/>
                </a:cubicBezTo>
                <a:cubicBezTo>
                  <a:pt x="148299" y="610923"/>
                  <a:pt x="150192" y="581716"/>
                  <a:pt x="142875" y="552450"/>
                </a:cubicBezTo>
                <a:cubicBezTo>
                  <a:pt x="138005" y="532969"/>
                  <a:pt x="134964" y="512008"/>
                  <a:pt x="123825" y="495300"/>
                </a:cubicBezTo>
                <a:cubicBezTo>
                  <a:pt x="117475" y="485775"/>
                  <a:pt x="109895" y="476964"/>
                  <a:pt x="104775" y="466725"/>
                </a:cubicBezTo>
                <a:cubicBezTo>
                  <a:pt x="100285" y="457745"/>
                  <a:pt x="100126" y="446927"/>
                  <a:pt x="95250" y="438150"/>
                </a:cubicBezTo>
                <a:cubicBezTo>
                  <a:pt x="84131" y="418136"/>
                  <a:pt x="64390" y="402720"/>
                  <a:pt x="57150" y="381000"/>
                </a:cubicBezTo>
                <a:lnTo>
                  <a:pt x="38100" y="323850"/>
                </a:lnTo>
                <a:cubicBezTo>
                  <a:pt x="34925" y="314325"/>
                  <a:pt x="34144" y="303629"/>
                  <a:pt x="28575" y="295275"/>
                </a:cubicBezTo>
                <a:cubicBezTo>
                  <a:pt x="3956" y="258346"/>
                  <a:pt x="13145" y="277560"/>
                  <a:pt x="0" y="238125"/>
                </a:cubicBezTo>
                <a:cubicBezTo>
                  <a:pt x="3175" y="219075"/>
                  <a:pt x="888" y="198249"/>
                  <a:pt x="9525" y="180975"/>
                </a:cubicBezTo>
                <a:cubicBezTo>
                  <a:pt x="18582" y="162862"/>
                  <a:pt x="90785" y="144363"/>
                  <a:pt x="95250" y="142875"/>
                </a:cubicBezTo>
                <a:cubicBezTo>
                  <a:pt x="199463" y="108137"/>
                  <a:pt x="41613" y="163539"/>
                  <a:pt x="152400" y="114300"/>
                </a:cubicBezTo>
                <a:cubicBezTo>
                  <a:pt x="193144" y="96192"/>
                  <a:pt x="208861" y="96808"/>
                  <a:pt x="247650" y="85725"/>
                </a:cubicBezTo>
                <a:cubicBezTo>
                  <a:pt x="303337" y="69814"/>
                  <a:pt x="247327" y="81563"/>
                  <a:pt x="314325" y="66675"/>
                </a:cubicBezTo>
                <a:cubicBezTo>
                  <a:pt x="330129" y="63163"/>
                  <a:pt x="346244" y="61077"/>
                  <a:pt x="361950" y="57150"/>
                </a:cubicBezTo>
                <a:cubicBezTo>
                  <a:pt x="371690" y="54715"/>
                  <a:pt x="380839" y="50267"/>
                  <a:pt x="390525" y="47625"/>
                </a:cubicBezTo>
                <a:cubicBezTo>
                  <a:pt x="415784" y="40736"/>
                  <a:pt x="466725" y="28575"/>
                  <a:pt x="466725" y="28575"/>
                </a:cubicBezTo>
                <a:cubicBezTo>
                  <a:pt x="523875" y="31750"/>
                  <a:pt x="580973" y="40143"/>
                  <a:pt x="638175" y="38100"/>
                </a:cubicBezTo>
                <a:cubicBezTo>
                  <a:pt x="670533" y="36944"/>
                  <a:pt x="702013" y="26903"/>
                  <a:pt x="733425" y="19050"/>
                </a:cubicBezTo>
                <a:cubicBezTo>
                  <a:pt x="781265" y="7090"/>
                  <a:pt x="759106" y="13665"/>
                  <a:pt x="800100" y="0"/>
                </a:cubicBezTo>
                <a:cubicBezTo>
                  <a:pt x="863514" y="10569"/>
                  <a:pt x="837937" y="9525"/>
                  <a:pt x="876300" y="9525"/>
                </a:cubicBezTo>
              </a:path>
            </a:pathLst>
          </a:custGeom>
          <a:ln w="76200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12160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23 C -0.00209 0.00787 -0.00417 0.01968 -0.00903 0.02523 C -0.0125 0.0294 -0.01754 0.03287 -0.02153 0.03634 C -0.02465 0.03912 -0.02778 0.0419 -0.0309 0.04468 C -0.03195 0.0456 -0.03403 0.04745 -0.03403 0.04745 C -0.03559 0.05046 -0.03768 0.05278 -0.03924 0.05579 C -0.04184 0.06088 -0.04288 0.06736 -0.04549 0.07245 C -0.04775 0.08449 -0.05104 0.10139 -0.05903 0.10857 C -0.05938 0.10972 -0.06302 0.12083 -0.0632 0.12107 C -0.06493 0.12269 -0.06945 0.12384 -0.06945 0.12384 C -0.0724 0.13542 -0.07292 0.14722 -0.0757 0.15857 C -0.07656 0.16713 -0.07795 0.17477 -0.07882 0.18357 C -0.07847 0.19051 -0.07847 0.19745 -0.07778 0.2044 C -0.07656 0.21505 -0.07188 0.22523 -0.06945 0.23495 C -0.06875 0.25648 -0.06788 0.26852 -0.06528 0.28773 C -0.06424 0.29514 -0.06389 0.30185 -0.05799 0.3044 C -0.05729 0.30579 -0.05677 0.30741 -0.0559 0.30857 C -0.05504 0.30972 -0.05365 0.30995 -0.05278 0.31134 C -0.05209 0.3125 -0.05226 0.31412 -0.05174 0.31551 C -0.05104 0.31759 -0.04722 0.32407 -0.04653 0.32523 C -0.0441 0.33519 -0.03959 0.34236 -0.03611 0.35162 C -0.03542 0.35347 -0.03507 0.35579 -0.03403 0.35718 C -0.03334 0.3581 -0.03195 0.3581 -0.0309 0.35857 C -0.02656 0.3757 -0.01754 0.37847 -0.0059 0.38357 C -0.00191 0.39144 -0.00625 0.38565 0.00035 0.38634 C 0.00312 0.38657 0.00868 0.38912 0.00868 0.38912 C 0.01528 0.39514 0.02291 0.39815 0.03055 0.40162 C 0.03194 0.40232 0.03333 0.40255 0.03472 0.40301 C 0.0368 0.40394 0.04097 0.40579 0.04097 0.40579 C 0.05382 0.40463 0.0658 0.40232 0.07847 0.40023 C 0.08437 0.39769 0.09028 0.39722 0.09618 0.39468 C 0.09826 0.39375 0.10243 0.3919 0.10243 0.3919 C 0.1059 0.39259 0.11007 0.39167 0.11285 0.39468 C 0.11649 0.39861 0.11441 0.40162 0.1191 0.40579 C 0.11979 0.40718 0.12014 0.4088 0.12118 0.40995 C 0.12205 0.41088 0.12361 0.41042 0.1243 0.41134 C 0.12604 0.41366 0.12847 0.41968 0.12847 0.41968 C 0.1342 0.41852 0.13767 0.41644 0.14305 0.41829 C 0.14791 0.41782 0.15278 0.41782 0.15764 0.4169 C 0.16684 0.41505 0.17396 0.40417 0.18264 0.40023 C 0.18559 0.39445 0.18837 0.39005 0.18993 0.38357 C 0.19028 0.37755 0.18837 0.35949 0.19514 0.3544 C 0.1993 0.35116 0.20955 0.34583 0.21389 0.34468 C 0.2158 0.34421 0.22014 0.34329 0.22222 0.3419 C 0.22326 0.3412 0.22621 0.34028 0.22535 0.33912 C 0.2243 0.33773 0.22257 0.34005 0.22118 0.34051 C 0.21493 0.33912 0.21319 0.34074 0.21076 0.33079 C 0.21007 0.32801 0.20868 0.32245 0.20868 0.32245 C 0.20972 0.31065 0.20972 0.30671 0.21701 0.30023 C 0.21823 0.29514 0.22014 0.29167 0.22118 0.28634 C 0.22153 0.27986 0.22604 0.25787 0.21805 0.2544 C 0.21528 0.24884 0.2151 0.2456 0.22014 0.24329 C 0.22291 0.23773 0.22708 0.23611 0.2316 0.23218 C 0.23906 0.22546 0.25503 0.21945 0.26389 0.21551 C 0.26875 0.20903 0.27014 0.20324 0.27222 0.19468 C 0.27291 0.1919 0.2743 0.18634 0.2743 0.18634 C 0.25555 0.17801 0.24288 0.2044 0.22743 0.21134 C 0.22309 0.21713 0.21701 0.22338 0.2118 0.22801 C 0.21423 0.23125 0.21666 0.23449 0.2191 0.23773 C 0.22014 0.23912 0.22222 0.2419 0.22222 0.2419 C 0.22465 0.25139 0.22222 0.23958 0.22222 0.25301 C 0.22222 0.26273 0.22239 0.27245 0.22326 0.28218 C 0.22344 0.28519 0.22535 0.29051 0.22535 0.29051 C 0.22639 0.30926 0.22673 0.32245 0.2191 0.33773 C 0.21788 0.35 0.21614 0.35695 0.20972 0.36551 C 0.20729 0.37546 0.21076 0.36343 0.20555 0.37384 C 0.20208 0.38079 0.20069 0.38843 0.19514 0.39329 C 0.19271 0.40278 0.196 0.39259 0.19097 0.40023 C 0.18854 0.40394 0.18785 0.40995 0.18472 0.41273 C 0.18264 0.41458 0.17847 0.41829 0.17847 0.41829 C 0.16892 0.4375 0.1316 0.42917 0.12535 0.4294 C 0.12257 0.43195 0.11597 0.43495 0.11597 0.43495 C 0.1151 0.43495 0.10416 0.43495 0.10035 0.43218 C 0.09809 0.43056 0.0941 0.42662 0.0941 0.42662 C 0.09271 0.42107 0.08837 0.41597 0.08472 0.41273 C 0.08316 0.40972 0.08107 0.40741 0.07951 0.4044 C 0.07656 0.39861 0.07569 0.39306 0.07118 0.38912 C 0.06944 0.38195 0.06528 0.37778 0.06076 0.37384 C 0.05729 0.3669 0.05469 0.35903 0.0493 0.3544 C 0.04791 0.34884 0.04618 0.34607 0.04305 0.3419 C 0.04114 0.33403 0.03819 0.32847 0.03576 0.32107 C 0.03281 0.31227 0.0316 0.30324 0.02847 0.29468 C 0.02552 0.28704 0.02621 0.27732 0.02326 0.26968 C 0.01979 0.26065 0.01649 0.25255 0.0118 0.24468 C 0.0066 0.23588 0.00434 0.22732 -0.00278 0.22107 C -0.00347 0.21968 -0.004 0.21806 -0.00486 0.2169 C -0.00677 0.21482 -0.01111 0.21134 -0.01111 0.21134 C -0.0125 0.20579 -0.01684 0.2007 -0.02049 0.19745 C -0.02309 0.18704 -0.01927 0.19954 -0.02465 0.19051 C -0.02535 0.18935 -0.02518 0.18773 -0.0257 0.18634 C -0.02847 0.17986 -0.03004 0.17477 -0.03507 0.17245 C -0.03993 0.16296 -0.04896 0.15463 -0.05174 0.14329 C -0.0533 0.13727 -0.05608 0.13241 -0.05799 0.12662 C -0.06111 0.11713 -0.06389 0.10764 -0.06945 0.10023 C -0.07101 0.09421 -0.07292 0.08843 -0.07674 0.08495 C -0.08004 0.07176 -0.08594 0.05926 -0.08924 0.04607 C -0.08924 0.04607 -0.09445 0.03565 -0.09549 0.03357 C -0.09618 0.03218 -0.09757 0.0294 -0.09757 0.0294 C -0.09913 0.0206 -0.10104 0.00347 -0.09653 -0.00255 C -0.08785 -0.01412 -0.06823 -0.01551 -0.05695 -0.0206 C -0.04809 -0.01944 -0.03959 -0.01782 -0.0309 -0.01505 C -0.01788 -0.01597 -0.01198 -0.01458 -0.00174 -0.01921 C 0.00017 -0.0118 0.00035 -0.00764 -0.0007 0.00023 Z " pathEditMode="relative" ptsTypes="fffffffffffffffffffffffffffffffffffffffffffffffffffffffffffffffffffffffffffffffffffffffffffffffffffffff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Book Antiqua" pitchFamily="18" charset="0"/>
              </a:rPr>
              <a:t>C</a:t>
            </a:r>
            <a:r>
              <a:rPr lang="ro-RO" sz="4000" b="1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4000" b="1" dirty="0" smtClean="0">
                <a:solidFill>
                  <a:srgbClr val="002060"/>
                </a:solidFill>
                <a:latin typeface="Book Antiqua" pitchFamily="18" charset="0"/>
              </a:rPr>
              <a:t>l</a:t>
            </a:r>
            <a:r>
              <a:rPr lang="ro-RO" sz="4000" b="1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4000" b="1" dirty="0" err="1" smtClean="0">
                <a:solidFill>
                  <a:srgbClr val="002060"/>
                </a:solidFill>
                <a:latin typeface="Book Antiqua" pitchFamily="18" charset="0"/>
              </a:rPr>
              <a:t>tori</a:t>
            </a:r>
            <a:r>
              <a:rPr lang="ro-RO" sz="4000" b="1" dirty="0" smtClean="0">
                <a:solidFill>
                  <a:srgbClr val="002060"/>
                </a:solidFill>
                <a:latin typeface="Book Antiqua" pitchFamily="18" charset="0"/>
              </a:rPr>
              <a:t>a</a:t>
            </a:r>
            <a:r>
              <a:rPr lang="en-US" sz="4000" b="1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Book Antiqua" pitchFamily="18" charset="0"/>
              </a:rPr>
              <a:t>lui</a:t>
            </a:r>
            <a:r>
              <a:rPr lang="en-US" sz="4000" b="1" dirty="0" smtClean="0">
                <a:solidFill>
                  <a:srgbClr val="002060"/>
                </a:solidFill>
                <a:latin typeface="Book Antiqua" pitchFamily="18" charset="0"/>
              </a:rPr>
              <a:t> Vasco </a:t>
            </a:r>
            <a:r>
              <a:rPr lang="en-US" sz="4000" b="1" dirty="0" err="1" smtClean="0">
                <a:solidFill>
                  <a:srgbClr val="002060"/>
                </a:solidFill>
                <a:latin typeface="Book Antiqua" pitchFamily="18" charset="0"/>
              </a:rPr>
              <a:t>da</a:t>
            </a:r>
            <a:r>
              <a:rPr lang="en-US" sz="4000" b="1" dirty="0" smtClean="0">
                <a:solidFill>
                  <a:srgbClr val="002060"/>
                </a:solidFill>
                <a:latin typeface="Book Antiqua" pitchFamily="18" charset="0"/>
              </a:rPr>
              <a:t> Gama</a:t>
            </a:r>
            <a:endParaRPr lang="en-GB" sz="4000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graphicFrame>
        <p:nvGraphicFramePr>
          <p:cNvPr id="7" name="Substituent conținut 6"/>
          <p:cNvGraphicFramePr>
            <a:graphicFrameLocks noGrp="1"/>
          </p:cNvGraphicFramePr>
          <p:nvPr>
            <p:ph idx="1"/>
          </p:nvPr>
        </p:nvGraphicFramePr>
        <p:xfrm>
          <a:off x="395536" y="1412776"/>
          <a:ext cx="38884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ine 3" descr="HartaVascodaGam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7984" y="1340768"/>
            <a:ext cx="3962192" cy="39729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/>
            </a:r>
            <a:br>
              <a:rPr lang="ro-RO" b="1" dirty="0" smtClean="0"/>
            </a:br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b="1" dirty="0" err="1" smtClean="0">
                <a:solidFill>
                  <a:srgbClr val="002060"/>
                </a:solidFill>
                <a:latin typeface="Book Antiqua" pitchFamily="18" charset="0"/>
              </a:rPr>
              <a:t>Călători</a:t>
            </a:r>
            <a:r>
              <a:rPr lang="ro-RO" b="1" dirty="0" err="1" smtClean="0">
                <a:solidFill>
                  <a:srgbClr val="002060"/>
                </a:solidFill>
                <a:latin typeface="Book Antiqua" pitchFamily="18" charset="0"/>
              </a:rPr>
              <a:t>ile</a:t>
            </a:r>
            <a:r>
              <a:rPr lang="en-US" b="1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Book Antiqua" pitchFamily="18" charset="0"/>
              </a:rPr>
              <a:t>lui</a:t>
            </a:r>
            <a:r>
              <a:rPr lang="en-US" b="1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b="1" dirty="0" smtClean="0">
                <a:solidFill>
                  <a:srgbClr val="002060"/>
                </a:solidFill>
                <a:latin typeface="Book Antiqua" pitchFamily="18" charset="0"/>
              </a:rPr>
              <a:t>Cristofor Columb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95536" y="1268760"/>
            <a:ext cx="7848872" cy="1800200"/>
          </a:xfrm>
        </p:spPr>
        <p:txBody>
          <a:bodyPr>
            <a:normAutofit fontScale="92500" lnSpcReduction="10000"/>
          </a:bodyPr>
          <a:lstStyle/>
          <a:p>
            <a:pPr marL="0" algn="just"/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Căutând 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o rut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c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tre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Indii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celebrul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genovez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aflat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î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n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slujba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Spaniei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Cristofor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Columb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, a descoperit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… America. </a:t>
            </a:r>
            <a:endParaRPr lang="ro-RO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marL="0" algn="just"/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Columb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a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murit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convins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ca a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descoperit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legendarul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drum c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tre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coasta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estic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a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Indiei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.</a:t>
            </a:r>
            <a:endParaRPr lang="en-GB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marL="0" algn="just"/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 El a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intreprins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patru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călătorii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î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ntre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1492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si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1502,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explor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â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nd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o 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parte a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Americii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Centrale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ş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a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insulelor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din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estul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celor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dou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Book Antiqua" pitchFamily="18" charset="0"/>
              </a:rPr>
              <a:t>Americi</a:t>
            </a:r>
            <a:r>
              <a:rPr lang="ro-RO" sz="2000" dirty="0" smtClean="0">
                <a:solidFill>
                  <a:srgbClr val="002060"/>
                </a:solidFill>
                <a:latin typeface="Book Antiqua" pitchFamily="18" charset="0"/>
              </a:rPr>
              <a:t>.</a:t>
            </a:r>
            <a:endParaRPr lang="en-GB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marL="0" algn="just">
              <a:buNone/>
            </a:pPr>
            <a:endParaRPr lang="en-GB" sz="2000" dirty="0"/>
          </a:p>
        </p:txBody>
      </p:sp>
      <p:pic>
        <p:nvPicPr>
          <p:cNvPr id="6" name="Imagine 5" descr="Calatorii Columb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3140968"/>
            <a:ext cx="6040792" cy="3384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b="1" dirty="0" err="1" smtClean="0">
                <a:solidFill>
                  <a:srgbClr val="002060"/>
                </a:solidFill>
                <a:latin typeface="Book Antiqua" pitchFamily="18" charset="0"/>
              </a:rPr>
              <a:t>Călătoria</a:t>
            </a:r>
            <a:r>
              <a:rPr lang="en-US" b="1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Book Antiqua" pitchFamily="18" charset="0"/>
              </a:rPr>
              <a:t>lui</a:t>
            </a:r>
            <a:r>
              <a:rPr lang="en-US" b="1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b="1" dirty="0" err="1" smtClean="0">
                <a:solidFill>
                  <a:srgbClr val="002060"/>
                </a:solidFill>
                <a:latin typeface="Book Antiqua" pitchFamily="18" charset="0"/>
              </a:rPr>
              <a:t>Magellan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539552" y="1340768"/>
            <a:ext cx="7992888" cy="1440160"/>
          </a:xfrm>
        </p:spPr>
        <p:txBody>
          <a:bodyPr>
            <a:normAutofit lnSpcReduction="10000"/>
          </a:bodyPr>
          <a:lstStyle/>
          <a:p>
            <a:pPr marL="0" algn="just">
              <a:buNone/>
            </a:pP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L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a 10 august 1519, 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Magelan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ridica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ancora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î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n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fruntea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unei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flote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formate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din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cinci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nave (</a:t>
            </a:r>
            <a:r>
              <a:rPr lang="en-US" sz="1800" b="1" dirty="0" smtClean="0">
                <a:solidFill>
                  <a:srgbClr val="002060"/>
                </a:solidFill>
                <a:latin typeface="Book Antiqua" pitchFamily="18" charset="0"/>
              </a:rPr>
              <a:t>Trinidad, San Antonio, Conception, Victoria </a:t>
            </a:r>
            <a:r>
              <a:rPr lang="en-US" sz="1800" b="1" dirty="0" err="1" smtClean="0">
                <a:solidFill>
                  <a:srgbClr val="002060"/>
                </a:solidFill>
                <a:latin typeface="Book Antiqua" pitchFamily="18" charset="0"/>
              </a:rPr>
              <a:t>si</a:t>
            </a:r>
            <a:r>
              <a:rPr lang="en-US" sz="1800" b="1" dirty="0" smtClean="0">
                <a:solidFill>
                  <a:srgbClr val="002060"/>
                </a:solidFill>
                <a:latin typeface="Book Antiqua" pitchFamily="18" charset="0"/>
              </a:rPr>
              <a:t> Santiago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). 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El 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a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navigat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de-a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lungul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coastei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Americii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Sud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şi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la 28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noiembrie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1519, 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a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reu</a:t>
            </a:r>
            <a:r>
              <a:rPr lang="ro-RO" sz="1800" dirty="0" err="1" smtClean="0">
                <a:solidFill>
                  <a:srgbClr val="002060"/>
                </a:solidFill>
                <a:latin typeface="Book Antiqua" pitchFamily="18" charset="0"/>
              </a:rPr>
              <a:t>şit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s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p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trund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prin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sudul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1800" dirty="0" err="1" smtClean="0">
                <a:solidFill>
                  <a:srgbClr val="002060"/>
                </a:solidFill>
                <a:latin typeface="Book Antiqua" pitchFamily="18" charset="0"/>
              </a:rPr>
              <a:t>Ţă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rii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Foc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î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n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ceea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ce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avea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s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numeasc</a:t>
            </a:r>
            <a:r>
              <a:rPr lang="ro-RO" sz="1800" dirty="0" smtClean="0">
                <a:solidFill>
                  <a:srgbClr val="002060"/>
                </a:solidFill>
                <a:latin typeface="Book Antiqua" pitchFamily="18" charset="0"/>
              </a:rPr>
              <a:t>ă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Mar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Pacifico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-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Oceanul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Pacific</a:t>
            </a:r>
            <a:r>
              <a:rPr lang="en-US" sz="1800" dirty="0" smtClean="0">
                <a:solidFill>
                  <a:srgbClr val="002060"/>
                </a:solidFill>
              </a:rPr>
              <a:t>. </a:t>
            </a:r>
            <a:endParaRPr lang="en-GB" sz="1800" dirty="0">
              <a:solidFill>
                <a:srgbClr val="002060"/>
              </a:solidFill>
            </a:endParaRPr>
          </a:p>
        </p:txBody>
      </p:sp>
      <p:pic>
        <p:nvPicPr>
          <p:cNvPr id="13" name="Substituent conținut 12" descr="HartaCalatoria lui Magella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924944"/>
            <a:ext cx="6125073" cy="322436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ver_Earth.wmv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63688" y="1988840"/>
            <a:ext cx="52387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Forjă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288</Words>
  <Application>Microsoft Office PowerPoint</Application>
  <PresentationFormat>Expunere pe ecran (4:3)</PresentationFormat>
  <Paragraphs>18</Paragraphs>
  <Slides>8</Slides>
  <Notes>0</Notes>
  <HiddenSlides>0</HiddenSlides>
  <MMClips>1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Temă Office</vt:lpstr>
      <vt:lpstr>MARI DESCOPERIRI GEOGRAFICE</vt:lpstr>
      <vt:lpstr>Harta explorărilor</vt:lpstr>
      <vt:lpstr>Mari exploratori</vt:lpstr>
      <vt:lpstr>  Călătoria lui Bartolomeo Diaz  </vt:lpstr>
      <vt:lpstr>Călătoria lui Vasco da Gama</vt:lpstr>
      <vt:lpstr>  Călătoriile lui Cristofor Columb  </vt:lpstr>
      <vt:lpstr> Călătoria lui Magellan </vt:lpstr>
      <vt:lpstr>Diapozitivul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PERIOADA MARILOR DESCOPERIRI GEOGRAFICE</dc:title>
  <dc:creator>nnnn</dc:creator>
  <cp:lastModifiedBy>elev</cp:lastModifiedBy>
  <cp:revision>120</cp:revision>
  <dcterms:created xsi:type="dcterms:W3CDTF">2013-03-12T19:40:10Z</dcterms:created>
  <dcterms:modified xsi:type="dcterms:W3CDTF">2014-04-24T10:53:36Z</dcterms:modified>
</cp:coreProperties>
</file>