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4"/>
    <p:sldMasterId id="2147483760" r:id="rId5"/>
    <p:sldMasterId id="2147483752" r:id="rId6"/>
    <p:sldMasterId id="2147483784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8" r:id="rId9"/>
    <p:sldId id="279" r:id="rId10"/>
    <p:sldId id="263" r:id="rId11"/>
    <p:sldId id="270" r:id="rId12"/>
    <p:sldId id="272" r:id="rId13"/>
    <p:sldId id="271" r:id="rId14"/>
    <p:sldId id="278" r:id="rId15"/>
    <p:sldId id="275" r:id="rId16"/>
    <p:sldId id="276" r:id="rId17"/>
    <p:sldId id="277" r:id="rId18"/>
    <p:sldId id="266" r:id="rId19"/>
    <p:sldId id="261" r:id="rId20"/>
    <p:sldId id="273" r:id="rId21"/>
    <p:sldId id="257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1pPr>
    <a:lvl2pPr marL="0" marR="0" indent="914353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2pPr>
    <a:lvl3pPr marL="0" marR="0" indent="1828708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3pPr>
    <a:lvl4pPr marL="0" marR="0" indent="2743062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4pPr>
    <a:lvl5pPr marL="0" marR="0" indent="3657417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5pPr>
    <a:lvl6pPr marL="0" marR="0" indent="4571770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6pPr>
    <a:lvl7pPr marL="0" marR="0" indent="5486125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7pPr>
    <a:lvl8pPr marL="0" marR="0" indent="6400479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8pPr>
    <a:lvl9pPr marL="0" marR="0" indent="7314834" algn="l" defTabSz="182870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aas Grot Text R 55 Roman"/>
        <a:ea typeface="Haas Grot Text R 55 Roman"/>
        <a:cs typeface="Haas Grot Text R 55 Roman"/>
        <a:sym typeface="Haas Grot Text R 55 Roman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1"/>
    <a:srgbClr val="C8C8C8"/>
    <a:srgbClr val="AFAFAF"/>
    <a:srgbClr val="FBF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FC"/>
          </a:solidFill>
        </a:fill>
      </a:tcStyle>
    </a:wholeTbl>
    <a:band2H>
      <a:tcTxStyle/>
      <a:tcStyle>
        <a:tcBdr/>
        <a:fill>
          <a:solidFill>
            <a:srgbClr val="E6E8FE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ED2"/>
          </a:solidFill>
        </a:fill>
      </a:tcStyle>
    </a:wholeTbl>
    <a:band2H>
      <a:tcTxStyle/>
      <a:tcStyle>
        <a:tcBdr/>
        <a:fill>
          <a:solidFill>
            <a:srgbClr val="F2EFEA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EDE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aas Grot Text R 55 Roman"/>
          <a:ea typeface="Haas Grot Text R 55 Roman"/>
          <a:cs typeface="Haas Grot Text R 55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3" autoAdjust="0"/>
    <p:restoredTop sz="96327" autoAdjust="0"/>
  </p:normalViewPr>
  <p:slideViewPr>
    <p:cSldViewPr snapToGrid="0" snapToObjects="1">
      <p:cViewPr>
        <p:scale>
          <a:sx n="55" d="100"/>
          <a:sy n="55" d="100"/>
        </p:scale>
        <p:origin x="856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398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CFF0-AADE-46D4-856E-AB5E0FA62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22E9-72DB-4A7B-8C18-F00627FDCD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71022-6B7A-45E4-B9B7-5901F43FE7CF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DF821-74D3-47CC-887A-56FDBD4F5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2610-E15F-4F1F-BC7E-EEA5E95440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CD496-175D-40FD-ACE1-78FCD36A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ORTEDIGITAL.NO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ORTEDIGITAL.NO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2977" y="4078209"/>
            <a:ext cx="5558047" cy="555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10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742399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EFFC5-C9CC-4FDC-B361-B409ED830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000" y="6198669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3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9200" y="2386800"/>
            <a:ext cx="19548000" cy="8935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6000"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889DEC-8DF2-4E23-8749-BD25642BBF79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93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5857200"/>
          </a:xfrm>
        </p:spPr>
        <p:txBody>
          <a:bodyPr lIns="0" tIns="0" rIns="0" bIns="0" anchor="b" anchorCtr="0">
            <a:normAutofit/>
          </a:bodyPr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C7DDB-83C2-4736-BA80-53CB94E14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925" y="8805600"/>
            <a:ext cx="8528400" cy="30960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8800" y="1818000"/>
            <a:ext cx="97416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DE82B-45A7-4884-9098-6241AA462119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636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0" y="2386800"/>
            <a:ext cx="4856400" cy="4705200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0CFB4EC-DA9F-49B1-B05D-E0350E4E8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400" y="7729200"/>
            <a:ext cx="4777047" cy="47664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5600" y="0"/>
            <a:ext cx="182772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5B33CE-67A7-4E67-8443-B8E3862ACA72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72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6000" y="1818000"/>
            <a:ext cx="207144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2800" y="3470400"/>
            <a:ext cx="13496400" cy="67752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6000"/>
            </a:lvl1pPr>
            <a:lvl2pPr marL="457200" indent="0">
              <a:buNone/>
              <a:defRPr sz="6000"/>
            </a:lvl2pPr>
            <a:lvl3pPr marL="914400" indent="0">
              <a:buFont typeface="Arial" panose="020B0604020202020204" pitchFamily="34" charset="0"/>
              <a:buNone/>
              <a:defRPr sz="6000"/>
            </a:lvl3pPr>
            <a:lvl4pPr marL="1371600" indent="0">
              <a:buNone/>
              <a:defRPr sz="6000"/>
            </a:lvl4pPr>
            <a:lvl5pPr marL="1828800" indent="0">
              <a:buNone/>
              <a:defRPr sz="60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6DC864-14DF-4052-8C78-12E41B59E1E2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61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C87-E8FB-442F-BC6A-98CBB5A89EF0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61205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00" y="5893200"/>
            <a:ext cx="5932800" cy="65016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3703-2223-488E-ABAD-9B8A394F9C0A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3610231-58CB-4755-82F3-FE34BA4A2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10800" y="49716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400" y="1202400"/>
            <a:ext cx="77220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26800" y="4973400"/>
            <a:ext cx="77112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52400" y="8744400"/>
            <a:ext cx="7707600" cy="3758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A0EF62-39AD-401A-8209-27E42F98E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08193" y="97884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110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+ Fill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8938800"/>
          </a:xfrm>
        </p:spPr>
        <p:txBody>
          <a:bodyPr lIns="0" tIns="0" rIns="0" bIns="0">
            <a:noAutofit/>
          </a:bodyPr>
          <a:lstStyle>
            <a:lvl1pPr>
              <a:defRPr sz="6000">
                <a:latin typeface="Nova Cu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506-CC09-4B4B-A8E7-4DBBA09707C2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16000" y="4482000"/>
            <a:ext cx="9727200" cy="4752000"/>
          </a:xfrm>
          <a:prstGeom prst="rect">
            <a:avLst/>
          </a:prstGeom>
        </p:spPr>
        <p:txBody>
          <a:bodyPr anchor="ctr" anchorCtr="0"/>
          <a:lstStyle/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747945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00" y="1602000"/>
            <a:ext cx="19432800" cy="17784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6000" i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875E-C1E7-4E10-821D-4F6DFAE23E8F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 userDrawn="1"/>
        </p:nvSpPr>
        <p:spPr>
          <a:xfrm>
            <a:off x="2479012" y="4818943"/>
            <a:ext cx="5519639" cy="5519639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 userDrawn="1"/>
        </p:nvSpPr>
        <p:spPr>
          <a:xfrm>
            <a:off x="16385348" y="4818943"/>
            <a:ext cx="5519639" cy="5519639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 userDrawn="1"/>
        </p:nvSpPr>
        <p:spPr>
          <a:xfrm>
            <a:off x="9432180" y="4818943"/>
            <a:ext cx="5519640" cy="5519639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08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08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024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024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576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576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34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8D13-9515-48D8-BEE2-06F436BECAC6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62581" y="3219978"/>
            <a:ext cx="2286001" cy="2286001"/>
          </a:xfrm>
          <a:prstGeom prst="ellipse">
            <a:avLst/>
          </a:prstGeom>
          <a:solidFill>
            <a:srgbClr val="AFAFAF"/>
          </a:solidFill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22222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49000" y="3219978"/>
            <a:ext cx="2286000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354467" y="3219978"/>
            <a:ext cx="2286001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43531" y="7862225"/>
            <a:ext cx="2286001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49000" y="7755934"/>
            <a:ext cx="2286000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354467" y="7862225"/>
            <a:ext cx="2286001" cy="2286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396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43200" y="105120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8468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846800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1432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152867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8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09680" y="2901751"/>
            <a:ext cx="14963775" cy="7874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 sz="9000">
                <a:latin typeface="+mj-lt"/>
              </a:defRPr>
            </a:lvl2pPr>
            <a:lvl3pPr marL="914400" indent="0">
              <a:buNone/>
              <a:defRPr sz="9000">
                <a:latin typeface="+mj-lt"/>
              </a:defRPr>
            </a:lvl3pPr>
            <a:lvl4pPr marL="1371600" indent="0">
              <a:buNone/>
              <a:defRPr sz="9000">
                <a:latin typeface="+mj-lt"/>
              </a:defRPr>
            </a:lvl4pPr>
            <a:lvl5pPr marL="1828800" indent="0">
              <a:buNone/>
              <a:defRPr sz="9000">
                <a:latin typeface="+mj-lt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951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 userDrawn="1"/>
        </p:nvSpPr>
        <p:spPr>
          <a:xfrm flipV="1">
            <a:off x="878986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 userDrawn="1"/>
        </p:nvSpPr>
        <p:spPr>
          <a:xfrm flipV="1">
            <a:off x="2135988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 userDrawn="1"/>
        </p:nvSpPr>
        <p:spPr>
          <a:xfrm flipV="1">
            <a:off x="3392989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 userDrawn="1"/>
        </p:nvSpPr>
        <p:spPr>
          <a:xfrm flipV="1">
            <a:off x="464999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 userDrawn="1"/>
        </p:nvSpPr>
        <p:spPr>
          <a:xfrm flipV="1">
            <a:off x="5906992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 userDrawn="1"/>
        </p:nvSpPr>
        <p:spPr>
          <a:xfrm flipV="1">
            <a:off x="7163993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 userDrawn="1"/>
        </p:nvSpPr>
        <p:spPr>
          <a:xfrm flipV="1">
            <a:off x="8420995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 userDrawn="1"/>
        </p:nvSpPr>
        <p:spPr>
          <a:xfrm flipV="1">
            <a:off x="9677932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 userDrawn="1"/>
        </p:nvSpPr>
        <p:spPr>
          <a:xfrm flipV="1">
            <a:off x="10934998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 userDrawn="1"/>
        </p:nvSpPr>
        <p:spPr>
          <a:xfrm flipV="1">
            <a:off x="12191999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 userDrawn="1"/>
        </p:nvSpPr>
        <p:spPr>
          <a:xfrm flipV="1">
            <a:off x="1344900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 userDrawn="1"/>
        </p:nvSpPr>
        <p:spPr>
          <a:xfrm flipV="1">
            <a:off x="14706002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 userDrawn="1"/>
        </p:nvSpPr>
        <p:spPr>
          <a:xfrm flipV="1">
            <a:off x="15963003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 userDrawn="1"/>
        </p:nvSpPr>
        <p:spPr>
          <a:xfrm flipV="1">
            <a:off x="17220005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 userDrawn="1"/>
        </p:nvSpPr>
        <p:spPr>
          <a:xfrm flipV="1">
            <a:off x="18477007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 userDrawn="1"/>
        </p:nvSpPr>
        <p:spPr>
          <a:xfrm flipV="1">
            <a:off x="19734008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 userDrawn="1"/>
        </p:nvSpPr>
        <p:spPr>
          <a:xfrm flipV="1">
            <a:off x="2099101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 userDrawn="1"/>
        </p:nvSpPr>
        <p:spPr>
          <a:xfrm flipV="1">
            <a:off x="22248010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 userDrawn="1"/>
        </p:nvSpPr>
        <p:spPr>
          <a:xfrm flipV="1">
            <a:off x="23505013" y="-103945"/>
            <a:ext cx="1" cy="13873090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5115600"/>
          </a:xfrm>
        </p:spPr>
        <p:txBody>
          <a:bodyPr lIns="46800" rIns="46800">
            <a:noAutofit/>
          </a:bodyPr>
          <a:lstStyle>
            <a:lvl1pPr algn="ctr">
              <a:defRPr sz="6000" i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15B-3397-4817-B3F7-A5049430E3CF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 userDrawn="1"/>
        </p:nvSpPr>
        <p:spPr>
          <a:xfrm>
            <a:off x="-27517" y="5246936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 userDrawn="1"/>
        </p:nvSpPr>
        <p:spPr>
          <a:xfrm>
            <a:off x="-27517" y="6507245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 userDrawn="1"/>
        </p:nvSpPr>
        <p:spPr>
          <a:xfrm>
            <a:off x="-27517" y="7767554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 userDrawn="1"/>
        </p:nvSpPr>
        <p:spPr>
          <a:xfrm>
            <a:off x="-27517" y="9027863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 userDrawn="1"/>
        </p:nvSpPr>
        <p:spPr>
          <a:xfrm>
            <a:off x="-27517" y="1466009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 userDrawn="1"/>
        </p:nvSpPr>
        <p:spPr>
          <a:xfrm>
            <a:off x="-27517" y="2726318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 userDrawn="1"/>
        </p:nvSpPr>
        <p:spPr>
          <a:xfrm>
            <a:off x="-27517" y="10288172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 userDrawn="1"/>
        </p:nvSpPr>
        <p:spPr>
          <a:xfrm>
            <a:off x="-27517" y="11548481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 userDrawn="1"/>
        </p:nvSpPr>
        <p:spPr>
          <a:xfrm>
            <a:off x="-27517" y="12808790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 userDrawn="1"/>
        </p:nvSpPr>
        <p:spPr>
          <a:xfrm>
            <a:off x="-27517" y="205700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 userDrawn="1"/>
        </p:nvSpPr>
        <p:spPr>
          <a:xfrm>
            <a:off x="-27517" y="3986627"/>
            <a:ext cx="24439034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5818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2977" y="4086805"/>
            <a:ext cx="5558047" cy="554238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72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09680" y="2901751"/>
            <a:ext cx="14963775" cy="7874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 sz="9000">
                <a:latin typeface="+mj-lt"/>
              </a:defRPr>
            </a:lvl2pPr>
            <a:lvl3pPr marL="914400" indent="0">
              <a:buNone/>
              <a:defRPr sz="9000">
                <a:latin typeface="+mj-lt"/>
              </a:defRPr>
            </a:lvl3pPr>
            <a:lvl4pPr marL="1371600" indent="0">
              <a:buNone/>
              <a:defRPr sz="9000">
                <a:latin typeface="+mj-lt"/>
              </a:defRPr>
            </a:lvl4pPr>
            <a:lvl5pPr marL="1828800" indent="0">
              <a:buNone/>
              <a:defRPr sz="9000">
                <a:latin typeface="+mj-lt"/>
              </a:defRPr>
            </a:lvl5pPr>
          </a:lstStyle>
          <a:p>
            <a:pPr lvl="0"/>
            <a:r>
              <a:rPr lang="en-US" dirty="0"/>
              <a:t>Click to edit Master text</a:t>
            </a:r>
            <a:endParaRPr lang="pl-PL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C59C5A1-DBBF-4148-A6C6-1DD550EA75A0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766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2352675"/>
            <a:ext cx="15792450" cy="8706752"/>
          </a:xfrm>
          <a:prstGeom prst="rect">
            <a:avLst/>
          </a:prstGeom>
        </p:spPr>
        <p:txBody>
          <a:bodyPr lIns="90000" anchor="b" anchorCtr="0"/>
          <a:lstStyle>
            <a:lvl1pPr marL="0" indent="0">
              <a:buFont typeface="+mj-lt"/>
              <a:buNone/>
              <a:tabLst>
                <a:tab pos="2599200" algn="l"/>
              </a:tabLst>
              <a:defRPr sz="4500" baseline="0">
                <a:solidFill>
                  <a:schemeClr val="tx1"/>
                </a:solidFill>
              </a:defRPr>
            </a:lvl1pPr>
            <a:lvl2pPr marL="457200" indent="0">
              <a:buFont typeface="+mj-lt"/>
              <a:buNone/>
              <a:defRPr sz="4500" baseline="0"/>
            </a:lvl2pPr>
            <a:lvl3pPr marL="914400" indent="0">
              <a:buFont typeface="+mj-lt"/>
              <a:buNone/>
              <a:defRPr sz="4500" baseline="0"/>
            </a:lvl3pPr>
            <a:lvl4pPr marL="1371600" indent="0">
              <a:buFont typeface="+mj-lt"/>
              <a:buNone/>
              <a:defRPr sz="4500" baseline="0"/>
            </a:lvl4pPr>
            <a:lvl5pPr marL="1828800" indent="0">
              <a:buFont typeface="+mj-lt"/>
              <a:buNone/>
              <a:defRPr sz="450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E9358E-D422-45EA-A25B-E5B5E8030CD5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375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3608388"/>
            <a:ext cx="15828963" cy="7556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9A3DEB-38C9-4CDA-9E0B-B7C013BC93C6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395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3EDE-AF05-4911-9A9C-299887B1DD3E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25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791034D-33CB-43D8-A2C7-8F3B690B583C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66F48F5-376E-4EB9-B9AE-91C22DEDEA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4900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857902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C019B25-3161-46A3-A410-7252E1776C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6000" y="6337300"/>
            <a:ext cx="15854362" cy="487613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2500"/>
            </a:lvl1pPr>
            <a:lvl2pPr marL="457200" indent="0" algn="ctr">
              <a:buNone/>
              <a:defRPr sz="2500"/>
            </a:lvl2pPr>
            <a:lvl3pPr marL="1257300" indent="-342900" algn="ctr">
              <a:buFont typeface="Arial" panose="020B0604020202020204" pitchFamily="34" charset="0"/>
              <a:buChar char="•"/>
              <a:defRPr sz="2500"/>
            </a:lvl3pPr>
            <a:lvl4pPr marL="1714500" indent="-342900" algn="ctr">
              <a:buFont typeface="Arial" panose="020B0604020202020204" pitchFamily="34" charset="0"/>
              <a:buChar char="•"/>
              <a:defRPr sz="2500"/>
            </a:lvl4pPr>
            <a:lvl5pPr marL="2171700" indent="-342900" algn="ctr">
              <a:buFont typeface="Arial" panose="020B0604020202020204" pitchFamily="34" charset="0"/>
              <a:buChar char="•"/>
              <a:defRPr sz="2500"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562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9AB701E-0E50-4D26-8675-EAEADD1F525A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AF1CBA0-5BBF-4E4D-889A-2356C60569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 numCol="2" spcCol="88920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18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4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7639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400" y="6102416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  <a:p>
            <a:pPr lvl="1"/>
            <a:r>
              <a:rPr lang="pl-PL" dirty="0"/>
              <a:t>	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0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293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2352675"/>
            <a:ext cx="15792450" cy="8706752"/>
          </a:xfrm>
          <a:prstGeom prst="rect">
            <a:avLst/>
          </a:prstGeom>
        </p:spPr>
        <p:txBody>
          <a:bodyPr lIns="90000" anchor="b" anchorCtr="0"/>
          <a:lstStyle>
            <a:lvl1pPr marL="2687638" indent="-1252538">
              <a:lnSpc>
                <a:spcPct val="120000"/>
              </a:lnSpc>
              <a:buFont typeface="+mj-lt"/>
              <a:buAutoNum type="arabicPeriod"/>
              <a:tabLst>
                <a:tab pos="2599200" algn="l"/>
              </a:tabLst>
              <a:defRPr sz="4500" baseline="0">
                <a:solidFill>
                  <a:schemeClr val="tx1"/>
                </a:solidFill>
              </a:defRPr>
            </a:lvl1pPr>
            <a:lvl2pPr marL="457200" indent="0">
              <a:buFont typeface="+mj-lt"/>
              <a:buNone/>
              <a:defRPr sz="4500" baseline="0"/>
            </a:lvl2pPr>
            <a:lvl3pPr marL="914400" indent="0">
              <a:buFont typeface="+mj-lt"/>
              <a:buNone/>
              <a:defRPr sz="4500" baseline="0"/>
            </a:lvl3pPr>
            <a:lvl4pPr marL="1371600" indent="0">
              <a:buFont typeface="+mj-lt"/>
              <a:buNone/>
              <a:defRPr sz="4500" baseline="0"/>
            </a:lvl4pPr>
            <a:lvl5pPr marL="1828800" indent="0">
              <a:buFont typeface="+mj-lt"/>
              <a:buNone/>
              <a:defRPr sz="4500" baseline="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3F14A-FC7E-480B-822C-BA8C5DA615C0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521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D11E80-A8F8-4E0A-94A9-E1D739A99745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31D32F7E-B2C1-4127-9637-7191269E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1D84015-1E13-49C2-A266-479091CE5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000" y="6198669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250950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  <a:p>
            <a:pPr lvl="1"/>
            <a:r>
              <a:rPr lang="pl-PL" dirty="0"/>
              <a:t>	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5729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742399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60843-780D-419B-ACF6-B43C267BF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000" y="6198669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  <a:p>
            <a:pPr lvl="1"/>
            <a:r>
              <a:rPr lang="pl-PL" dirty="0"/>
              <a:t>	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2162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9200" y="2386800"/>
            <a:ext cx="19548000" cy="89352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00B930-CDD4-45ED-A733-500AD9448824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425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5857200"/>
          </a:xfrm>
        </p:spPr>
        <p:txBody>
          <a:bodyPr lIns="0" tIns="0" rIns="0" bIns="0" anchor="b" anchorCtr="0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8800" y="1818000"/>
            <a:ext cx="97416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E6790C-7F58-437C-BE64-07F277D655C9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59E85B-494D-42A3-8F4C-B3E7BD63E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925" y="8805600"/>
            <a:ext cx="8528400" cy="30960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3939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0" y="2386800"/>
            <a:ext cx="4856400" cy="4705200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5600" y="0"/>
            <a:ext cx="182772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E9C0E9-A531-4B15-BC93-F1CE2AE90D37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10B6BE-8D80-4B96-8367-EAB416CC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400" y="7729200"/>
            <a:ext cx="4777047" cy="47664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9315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6000" y="1818000"/>
            <a:ext cx="20714400" cy="10083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2800" y="3470400"/>
            <a:ext cx="13496400" cy="67752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6000"/>
            </a:lvl1pPr>
            <a:lvl2pPr marL="457200" indent="0">
              <a:buNone/>
              <a:defRPr sz="6000"/>
            </a:lvl2pPr>
            <a:lvl3pPr marL="914400" indent="0">
              <a:buFont typeface="Arial" panose="020B0604020202020204" pitchFamily="34" charset="0"/>
              <a:buNone/>
              <a:defRPr sz="6000"/>
            </a:lvl3pPr>
            <a:lvl4pPr marL="1371600" indent="0">
              <a:buNone/>
              <a:defRPr sz="6000"/>
            </a:lvl4pPr>
            <a:lvl5pPr marL="1828800" indent="0">
              <a:buNone/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21CEE4-DDDD-421C-9C7F-7DAF72FB5A7F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957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4C66-0804-4DF4-B0F9-F8D910A4D372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894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00" y="5893200"/>
            <a:ext cx="5932800" cy="65016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4030-1E6A-4EF9-9DF8-37826713E649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400" y="1202400"/>
            <a:ext cx="77220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26800" y="4973400"/>
            <a:ext cx="7711200" cy="376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52400" y="8744400"/>
            <a:ext cx="7707600" cy="3758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endParaRPr lang="pl-PL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54A6DF1-E5EB-48B7-BACC-9A9A9FC0C4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08193" y="97884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2059E9-C877-493F-89D1-3A264254DF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10800" y="4971600"/>
            <a:ext cx="5583600" cy="272520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</a:defRPr>
            </a:lvl1pPr>
            <a:lvl2pPr marL="714375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4290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4290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5180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+ R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0" y="2386800"/>
            <a:ext cx="8528400" cy="8938800"/>
          </a:xfrm>
        </p:spPr>
        <p:txBody>
          <a:bodyPr lIns="0" tIns="0" rIns="0" bIns="0">
            <a:noAutofit/>
          </a:bodyPr>
          <a:lstStyle>
            <a:lvl1pPr>
              <a:lnSpc>
                <a:spcPct val="120000"/>
              </a:lnSpc>
              <a:defRPr sz="6000">
                <a:latin typeface="Nova Cut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1F9-4EEA-4F8B-9F86-7990BD8C43AC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16000" y="4482000"/>
            <a:ext cx="9727200" cy="4752000"/>
          </a:xfrm>
          <a:prstGeom prst="rect">
            <a:avLst/>
          </a:prstGeo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45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g Copy">
    <p:bg>
      <p:bgPr>
        <a:solidFill>
          <a:srgbClr val="FF5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CE5-FBCF-4C48-B0CF-D16AE56F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00" y="4305600"/>
            <a:ext cx="12049200" cy="51012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20000"/>
              </a:lnSpc>
              <a:defRPr sz="6000">
                <a:latin typeface="Nova Cut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2EC1-7A01-4E8B-BE45-3D66C579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433F-6ACC-4057-8086-FC651611E050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7B5DF-AC6A-4DCE-86A0-DD9FA0E56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742-D82F-40DE-95AA-B5D1F1F7CA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CB89B62E-ED88-4F72-B3DF-BC7382C1E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8077" y="3069699"/>
            <a:ext cx="987846" cy="13705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29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7925" y="3608388"/>
            <a:ext cx="15828963" cy="7556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9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A9F3EC-C24C-4081-BA47-5E7F86AA3CE6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7020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585D-DA60-4C41-BB6F-F9CA2B0F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4780800"/>
          </a:xfrm>
        </p:spPr>
        <p:txBody>
          <a:bodyPr anchor="t" anchorCtr="0">
            <a:normAutofit/>
          </a:bodyPr>
          <a:lstStyle>
            <a:lvl1pPr algn="ctr">
              <a:lnSpc>
                <a:spcPct val="120000"/>
              </a:lnSpc>
              <a:defRPr sz="6000" i="1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B29C1-22F2-4A6F-B954-36F0A85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E912-E177-42A1-BDC4-58DAF0810601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BA5-88D3-436C-B06E-F3D081660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B8EF-7293-4A31-BA5E-FB84597BA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891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2">
    <p:bg>
      <p:bgPr>
        <a:solidFill>
          <a:srgbClr val="FF5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">
            <a:extLst>
              <a:ext uri="{FF2B5EF4-FFF2-40B4-BE49-F238E27FC236}">
                <a16:creationId xmlns:a16="http://schemas.microsoft.com/office/drawing/2014/main" id="{F09B4313-0542-45E6-A539-14F6DF06E0A8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AD9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1585D-DA60-4C41-BB6F-F9CA2B0F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4780800"/>
          </a:xfrm>
        </p:spPr>
        <p:txBody>
          <a:bodyPr anchor="t" anchorCtr="0">
            <a:normAutofit/>
          </a:bodyPr>
          <a:lstStyle>
            <a:lvl1pPr algn="ctr">
              <a:lnSpc>
                <a:spcPct val="120000"/>
              </a:lnSpc>
              <a:defRPr sz="6000" i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B29C1-22F2-4A6F-B954-36F0A85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AA29-CAB4-4FE6-AD6E-47A9E0B066F9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BA5-88D3-436C-B06E-F3D081660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B8EF-7293-4A31-BA5E-FB84597BA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091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 userDrawn="1"/>
        </p:nvSpPr>
        <p:spPr>
          <a:xfrm flipV="1">
            <a:off x="878986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 userDrawn="1"/>
        </p:nvSpPr>
        <p:spPr>
          <a:xfrm flipV="1">
            <a:off x="2135988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 userDrawn="1"/>
        </p:nvSpPr>
        <p:spPr>
          <a:xfrm flipV="1">
            <a:off x="3392989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 userDrawn="1"/>
        </p:nvSpPr>
        <p:spPr>
          <a:xfrm flipV="1">
            <a:off x="464999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 userDrawn="1"/>
        </p:nvSpPr>
        <p:spPr>
          <a:xfrm flipV="1">
            <a:off x="5906992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 userDrawn="1"/>
        </p:nvSpPr>
        <p:spPr>
          <a:xfrm flipV="1">
            <a:off x="7163993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 userDrawn="1"/>
        </p:nvSpPr>
        <p:spPr>
          <a:xfrm flipV="1">
            <a:off x="8420995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 userDrawn="1"/>
        </p:nvSpPr>
        <p:spPr>
          <a:xfrm flipV="1">
            <a:off x="9677932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 userDrawn="1"/>
        </p:nvSpPr>
        <p:spPr>
          <a:xfrm flipV="1">
            <a:off x="10934998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 userDrawn="1"/>
        </p:nvSpPr>
        <p:spPr>
          <a:xfrm flipV="1">
            <a:off x="12191999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 userDrawn="1"/>
        </p:nvSpPr>
        <p:spPr>
          <a:xfrm flipV="1">
            <a:off x="1344900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 userDrawn="1"/>
        </p:nvSpPr>
        <p:spPr>
          <a:xfrm flipV="1">
            <a:off x="14706002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 userDrawn="1"/>
        </p:nvSpPr>
        <p:spPr>
          <a:xfrm flipV="1">
            <a:off x="15963003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 userDrawn="1"/>
        </p:nvSpPr>
        <p:spPr>
          <a:xfrm flipV="1">
            <a:off x="17220005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 userDrawn="1"/>
        </p:nvSpPr>
        <p:spPr>
          <a:xfrm flipV="1">
            <a:off x="18477007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 userDrawn="1"/>
        </p:nvSpPr>
        <p:spPr>
          <a:xfrm flipV="1">
            <a:off x="19734008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 userDrawn="1"/>
        </p:nvSpPr>
        <p:spPr>
          <a:xfrm flipV="1">
            <a:off x="2099101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 userDrawn="1"/>
        </p:nvSpPr>
        <p:spPr>
          <a:xfrm flipV="1">
            <a:off x="22248010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 userDrawn="1"/>
        </p:nvSpPr>
        <p:spPr>
          <a:xfrm flipV="1">
            <a:off x="23505013" y="-103945"/>
            <a:ext cx="1" cy="13873090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0" y="4467600"/>
            <a:ext cx="15613200" cy="5115600"/>
          </a:xfrm>
        </p:spPr>
        <p:txBody>
          <a:bodyPr lIns="46800" rIns="46800">
            <a:noAutofit/>
          </a:bodyPr>
          <a:lstStyle>
            <a:lvl1pPr algn="ctr">
              <a:lnSpc>
                <a:spcPct val="120000"/>
              </a:lnSpc>
              <a:defRPr sz="6000" i="1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C94D-102E-4974-8B73-6FAF556A6B02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 userDrawn="1"/>
        </p:nvSpPr>
        <p:spPr>
          <a:xfrm>
            <a:off x="-27517" y="5246936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 userDrawn="1"/>
        </p:nvSpPr>
        <p:spPr>
          <a:xfrm>
            <a:off x="-27517" y="6507245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 userDrawn="1"/>
        </p:nvSpPr>
        <p:spPr>
          <a:xfrm>
            <a:off x="-27517" y="7767554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 userDrawn="1"/>
        </p:nvSpPr>
        <p:spPr>
          <a:xfrm>
            <a:off x="-27517" y="9027863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 userDrawn="1"/>
        </p:nvSpPr>
        <p:spPr>
          <a:xfrm>
            <a:off x="-27517" y="1466009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 userDrawn="1"/>
        </p:nvSpPr>
        <p:spPr>
          <a:xfrm>
            <a:off x="-27517" y="2726318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 userDrawn="1"/>
        </p:nvSpPr>
        <p:spPr>
          <a:xfrm>
            <a:off x="-27517" y="10288172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 userDrawn="1"/>
        </p:nvSpPr>
        <p:spPr>
          <a:xfrm>
            <a:off x="-27517" y="11548481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 userDrawn="1"/>
        </p:nvSpPr>
        <p:spPr>
          <a:xfrm>
            <a:off x="-27517" y="12808790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 userDrawn="1"/>
        </p:nvSpPr>
        <p:spPr>
          <a:xfrm>
            <a:off x="-27517" y="205700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 userDrawn="1"/>
        </p:nvSpPr>
        <p:spPr>
          <a:xfrm>
            <a:off x="-27517" y="3986627"/>
            <a:ext cx="24439034" cy="1"/>
          </a:xfrm>
          <a:prstGeom prst="line">
            <a:avLst/>
          </a:prstGeom>
          <a:ln w="25400">
            <a:solidFill>
              <a:schemeClr val="accent2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6388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00" y="1602000"/>
            <a:ext cx="19432800" cy="17784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6000" i="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877E-F050-490E-B8CE-9C0B66BB2971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 userDrawn="1"/>
        </p:nvSpPr>
        <p:spPr>
          <a:xfrm>
            <a:off x="2479012" y="4818943"/>
            <a:ext cx="5519639" cy="5519639"/>
          </a:xfrm>
          <a:prstGeom prst="ellipse">
            <a:avLst/>
          </a:prstGeom>
          <a:solidFill>
            <a:srgbClr val="C8C8C8"/>
          </a:solidFill>
          <a:ln w="50800">
            <a:solidFill>
              <a:srgbClr val="C8C8C8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 userDrawn="1"/>
        </p:nvSpPr>
        <p:spPr>
          <a:xfrm>
            <a:off x="16385348" y="4818943"/>
            <a:ext cx="5519639" cy="5519639"/>
          </a:xfrm>
          <a:prstGeom prst="ellipse">
            <a:avLst/>
          </a:prstGeom>
          <a:solidFill>
            <a:srgbClr val="C8C8C8"/>
          </a:solidFill>
          <a:ln w="50800">
            <a:solidFill>
              <a:srgbClr val="C8C8C8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 userDrawn="1"/>
        </p:nvSpPr>
        <p:spPr>
          <a:xfrm>
            <a:off x="9432180" y="4818943"/>
            <a:ext cx="5519640" cy="5519639"/>
          </a:xfrm>
          <a:prstGeom prst="ellipse">
            <a:avLst/>
          </a:prstGeom>
          <a:solidFill>
            <a:srgbClr val="C8C8C8"/>
          </a:solidFill>
          <a:ln w="50800">
            <a:solidFill>
              <a:srgbClr val="C8C8C8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08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08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024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024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57600" y="5778000"/>
            <a:ext cx="3978000" cy="1414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57600" y="7329600"/>
            <a:ext cx="3978675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58926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2FED-DC9A-4A21-9CEE-87D695946118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62581" y="3219978"/>
            <a:ext cx="2286001" cy="2286001"/>
          </a:xfrm>
          <a:prstGeom prst="ellipse">
            <a:avLst/>
          </a:prstGeom>
          <a:solidFill>
            <a:schemeClr val="accent2"/>
          </a:solidFill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rgbClr val="222224"/>
                </a:solidFill>
                <a:latin typeface="+mn-lt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49000" y="3219978"/>
            <a:ext cx="2286000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354467" y="3219978"/>
            <a:ext cx="2286001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43531" y="7862225"/>
            <a:ext cx="2286001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49000" y="7755934"/>
            <a:ext cx="2286000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354467" y="7862225"/>
            <a:ext cx="2286001" cy="2286001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txBody>
          <a:bodyPr lIns="45719" tIns="45719" rIns="45719" bIns="45719" anchor="ctr"/>
          <a:lstStyle>
            <a:lvl1pPr marL="0" indent="0" algn="ctr" defTabSz="1828708">
              <a:lnSpc>
                <a:spcPct val="100000"/>
              </a:lnSpc>
              <a:buSzTx/>
              <a:buFontTx/>
              <a:buNone/>
              <a:defRPr sz="380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396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43200" y="105120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8468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846800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7143200" y="584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152867" y="10526400"/>
            <a:ext cx="2689200" cy="723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506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6878-50F7-46BE-957B-E34492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0" y="4204800"/>
            <a:ext cx="13366800" cy="51804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WWW.FORTEDIGITAL.NO">
            <a:extLst>
              <a:ext uri="{FF2B5EF4-FFF2-40B4-BE49-F238E27FC236}">
                <a16:creationId xmlns:a16="http://schemas.microsoft.com/office/drawing/2014/main" id="{3B934297-FAED-4071-A41C-D439DC47955C}"/>
              </a:ext>
            </a:extLst>
          </p:cNvPr>
          <p:cNvSpPr txBox="1"/>
          <p:nvPr userDrawn="1"/>
        </p:nvSpPr>
        <p:spPr>
          <a:xfrm>
            <a:off x="20635448" y="12952472"/>
            <a:ext cx="312625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 u="sng" spc="98">
                <a:solidFill>
                  <a:srgbClr val="FFFFFF"/>
                </a:solidFill>
                <a:uFill>
                  <a:solidFill>
                    <a:srgbClr val="0563C1"/>
                  </a:solidFill>
                </a:uFill>
                <a:latin typeface="Roboto Medium"/>
                <a:ea typeface="Roboto Medium"/>
                <a:cs typeface="Roboto Medium"/>
                <a:sym typeface="Roboto Medium"/>
                <a:hlinkClick r:id="rId2"/>
              </a:defRPr>
            </a:lvl1pPr>
          </a:lstStyle>
          <a:p>
            <a:pPr>
              <a:defRPr u="none">
                <a:uFillTx/>
              </a:defRPr>
            </a:pPr>
            <a:r>
              <a:rPr u="sng" baseline="0" dirty="0">
                <a:uFill>
                  <a:solidFill>
                    <a:schemeClr val="bg1"/>
                  </a:solidFill>
                </a:uFill>
                <a:hlinkClick r:id="rId2"/>
              </a:rPr>
              <a:t>WWW.FORTEDIGITAL.NO</a:t>
            </a:r>
          </a:p>
        </p:txBody>
      </p:sp>
      <p:pic>
        <p:nvPicPr>
          <p:cNvPr id="8" name="Logo_vertical_white.pdf" descr="Logo_vertical_white.pdf">
            <a:extLst>
              <a:ext uri="{FF2B5EF4-FFF2-40B4-BE49-F238E27FC236}">
                <a16:creationId xmlns:a16="http://schemas.microsoft.com/office/drawing/2014/main" id="{89452B47-962A-4461-A00E-3094BA2FE9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696" y="11401256"/>
            <a:ext cx="997796" cy="179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7ECACAF-949B-4C49-BB6B-1F1C921C0D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81177" y="12856264"/>
            <a:ext cx="2413719" cy="29469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6AA16A-1C28-4B5A-A34A-5B659DE6BB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6000" y="12736800"/>
            <a:ext cx="9036000" cy="4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cap="all" baseline="0"/>
            </a:lvl1pPr>
            <a:lvl2pPr marL="457200" indent="0">
              <a:buNone/>
              <a:defRPr sz="1400" cap="all" baseline="0"/>
            </a:lvl2pPr>
            <a:lvl3pPr marL="914400" indent="0">
              <a:buNone/>
              <a:defRPr sz="1400" cap="all" baseline="0"/>
            </a:lvl3pPr>
            <a:lvl4pPr marL="1371600" indent="0">
              <a:buNone/>
              <a:defRPr sz="1400" cap="all" baseline="0"/>
            </a:lvl4pPr>
            <a:lvl5pPr marL="1828800" indent="0">
              <a:buNone/>
              <a:defRPr sz="1400" cap="all" baseline="0"/>
            </a:lvl5pPr>
          </a:lstStyle>
          <a:p>
            <a:pPr lvl="0"/>
            <a:r>
              <a:rPr lang="pl-PL" noProof="0" dirty="0" err="1"/>
              <a:t>Presenter</a:t>
            </a:r>
            <a:r>
              <a:rPr lang="pl-PL" noProof="0" dirty="0"/>
              <a:t> </a:t>
            </a:r>
            <a:r>
              <a:rPr lang="pl-PL" noProof="0" dirty="0" err="1"/>
              <a:t>Name</a:t>
            </a:r>
            <a:br>
              <a:rPr lang="pl-PL" noProof="0" dirty="0"/>
            </a:br>
            <a:r>
              <a:rPr lang="pl-PL" noProof="0" dirty="0" err="1"/>
              <a:t>Contact</a:t>
            </a:r>
            <a:r>
              <a:rPr lang="pl-PL" noProof="0" dirty="0"/>
              <a:t> </a:t>
            </a:r>
            <a:r>
              <a:rPr lang="pl-PL" noProof="0" dirty="0" err="1"/>
              <a:t>DEtails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22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58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6878-50F7-46BE-957B-E34492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0" y="4204800"/>
            <a:ext cx="13366800" cy="51804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WWW.FORTEDIGITAL.NO">
            <a:extLst>
              <a:ext uri="{FF2B5EF4-FFF2-40B4-BE49-F238E27FC236}">
                <a16:creationId xmlns:a16="http://schemas.microsoft.com/office/drawing/2014/main" id="{3B934297-FAED-4071-A41C-D439DC47955C}"/>
              </a:ext>
            </a:extLst>
          </p:cNvPr>
          <p:cNvSpPr txBox="1"/>
          <p:nvPr userDrawn="1"/>
        </p:nvSpPr>
        <p:spPr>
          <a:xfrm>
            <a:off x="20635448" y="12952472"/>
            <a:ext cx="312625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 u="sng" spc="98">
                <a:solidFill>
                  <a:srgbClr val="FFFFFF"/>
                </a:solidFill>
                <a:uFill>
                  <a:solidFill>
                    <a:srgbClr val="0563C1"/>
                  </a:solidFill>
                </a:uFill>
                <a:latin typeface="Roboto Medium"/>
                <a:ea typeface="Roboto Medium"/>
                <a:cs typeface="Roboto Medium"/>
                <a:sym typeface="Roboto Medium"/>
                <a:hlinkClick r:id="rId2"/>
              </a:defRPr>
            </a:lvl1pPr>
          </a:lstStyle>
          <a:p>
            <a:pPr>
              <a:defRPr u="none">
                <a:uFillTx/>
              </a:defRPr>
            </a:pPr>
            <a:r>
              <a:rPr u="sng" baseline="0" dirty="0">
                <a:uFill>
                  <a:solidFill>
                    <a:schemeClr val="bg1"/>
                  </a:solidFill>
                </a:uFill>
                <a:hlinkClick r:id="rId2"/>
              </a:rPr>
              <a:t>WWW.FORTEDIGITAL.NO</a:t>
            </a:r>
          </a:p>
        </p:txBody>
      </p:sp>
      <p:pic>
        <p:nvPicPr>
          <p:cNvPr id="8" name="Logo_vertical_white.pdf" descr="Logo_vertical_white.pdf">
            <a:extLst>
              <a:ext uri="{FF2B5EF4-FFF2-40B4-BE49-F238E27FC236}">
                <a16:creationId xmlns:a16="http://schemas.microsoft.com/office/drawing/2014/main" id="{89452B47-962A-4461-A00E-3094BA2FE9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696" y="11401256"/>
            <a:ext cx="997796" cy="179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7ECACAF-949B-4C49-BB6B-1F1C921C0D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81177" y="12856264"/>
            <a:ext cx="2413719" cy="29469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6AA16A-1C28-4B5A-A34A-5B659DE6BB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6000" y="12736800"/>
            <a:ext cx="9036000" cy="4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cap="all" baseline="0"/>
            </a:lvl1pPr>
            <a:lvl2pPr marL="457200" indent="0">
              <a:buNone/>
              <a:defRPr sz="1400" cap="all" baseline="0"/>
            </a:lvl2pPr>
            <a:lvl3pPr marL="914400" indent="0">
              <a:buNone/>
              <a:defRPr sz="1400" cap="all" baseline="0"/>
            </a:lvl3pPr>
            <a:lvl4pPr marL="1371600" indent="0">
              <a:buNone/>
              <a:defRPr sz="1400" cap="all" baseline="0"/>
            </a:lvl4pPr>
            <a:lvl5pPr marL="1828800" indent="0">
              <a:buNone/>
              <a:defRPr sz="1400" cap="all" baseline="0"/>
            </a:lvl5pPr>
          </a:lstStyle>
          <a:p>
            <a:pPr lvl="0"/>
            <a:r>
              <a:rPr lang="pl-PL" noProof="0" dirty="0" err="1"/>
              <a:t>Presenter</a:t>
            </a:r>
            <a:r>
              <a:rPr lang="pl-PL" noProof="0" dirty="0"/>
              <a:t> </a:t>
            </a:r>
            <a:r>
              <a:rPr lang="pl-PL" noProof="0" dirty="0" err="1"/>
              <a:t>Name</a:t>
            </a:r>
            <a:br>
              <a:rPr lang="pl-PL" noProof="0" dirty="0"/>
            </a:br>
            <a:r>
              <a:rPr lang="pl-PL" noProof="0" dirty="0" err="1"/>
              <a:t>Contact</a:t>
            </a:r>
            <a:r>
              <a:rPr lang="pl-PL" noProof="0" dirty="0"/>
              <a:t> </a:t>
            </a:r>
            <a:r>
              <a:rPr lang="pl-PL" noProof="0" dirty="0" err="1"/>
              <a:t>DEtails</a:t>
            </a:r>
            <a:endParaRPr lang="en-US" noProof="0" dirty="0"/>
          </a:p>
        </p:txBody>
      </p:sp>
      <p:pic>
        <p:nvPicPr>
          <p:cNvPr id="10" name="Logo_vertical_white.pdf">
            <a:extLst>
              <a:ext uri="{FF2B5EF4-FFF2-40B4-BE49-F238E27FC236}">
                <a16:creationId xmlns:a16="http://schemas.microsoft.com/office/drawing/2014/main" id="{A743A062-EDD7-444C-92DE-2E12BFC373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096" y="11554709"/>
            <a:ext cx="997796" cy="1790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B7A46AA4-A503-4045-992A-B8E82B6057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233577" y="12835404"/>
            <a:ext cx="2413719" cy="294694"/>
          </a:xfrm>
          <a:prstGeom prst="rect">
            <a:avLst/>
          </a:prstGeom>
          <a:noFill/>
          <a:ln w="12700">
            <a:noFill/>
            <a:miter lim="400000"/>
          </a:ln>
        </p:spPr>
      </p:pic>
    </p:spTree>
    <p:extLst>
      <p:ext uri="{BB962C8B-B14F-4D97-AF65-F5344CB8AC3E}">
        <p14:creationId xmlns:p14="http://schemas.microsoft.com/office/powerpoint/2010/main" val="751333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2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D946-187B-41A2-9D40-F6F11A81833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67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5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6000" y="6337300"/>
            <a:ext cx="15854362" cy="487613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2500"/>
            </a:lvl1pPr>
            <a:lvl2pPr marL="457200" indent="0" algn="ctr">
              <a:buNone/>
              <a:defRPr sz="2500"/>
            </a:lvl2pPr>
            <a:lvl3pPr marL="1257300" indent="-342900" algn="ctr">
              <a:buFont typeface="Arial" panose="020B0604020202020204" pitchFamily="34" charset="0"/>
              <a:buChar char="•"/>
              <a:defRPr sz="2500"/>
            </a:lvl3pPr>
            <a:lvl4pPr marL="1714500" indent="-342900" algn="ctr">
              <a:buFont typeface="Arial" panose="020B0604020202020204" pitchFamily="34" charset="0"/>
              <a:buChar char="•"/>
              <a:defRPr sz="2500"/>
            </a:lvl4pPr>
            <a:lvl5pPr marL="2171700" indent="-342900" algn="ctr">
              <a:buFont typeface="Arial" panose="020B0604020202020204" pitchFamily="34" charset="0"/>
              <a:buChar char="•"/>
              <a:defRPr sz="2500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000" y="1857902"/>
            <a:ext cx="15824699" cy="3798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10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2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7CBB30-D832-4AFC-867F-117970C9C65F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347BBEE-5096-4213-8C65-FEF3DB09A8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4876132"/>
          </a:xfrm>
          <a:prstGeom prst="rect">
            <a:avLst/>
          </a:prstGeom>
        </p:spPr>
        <p:txBody>
          <a:bodyPr numCol="2" spcCol="889200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1800"/>
            </a:lvl1pPr>
            <a:lvl2pPr marL="714375" indent="-354013" defTabSz="717550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2pPr>
            <a:lvl3pPr marL="1074738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3pPr>
            <a:lvl4pPr marL="1435100" indent="-360363">
              <a:lnSpc>
                <a:spcPct val="120000"/>
              </a:lnSpc>
              <a:buFont typeface="Roboto" panose="02000000000000000000" pitchFamily="2" charset="0"/>
              <a:buChar char="–"/>
              <a:defRPr sz="1800">
                <a:latin typeface="Haas Grot Disp R 55 Roman"/>
              </a:defRPr>
            </a:lvl4pPr>
            <a:lvl5pPr marL="1797050" indent="-3619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4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03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400" y="6102416"/>
            <a:ext cx="15854400" cy="5215983"/>
          </a:xfrm>
          <a:prstGeom prst="rect">
            <a:avLst/>
          </a:prstGeom>
        </p:spPr>
        <p:txBody>
          <a:bodyPr anchor="ctr"/>
          <a:lstStyle>
            <a:lvl1pPr marL="809625" indent="-809625">
              <a:lnSpc>
                <a:spcPct val="120000"/>
              </a:lnSpc>
              <a:spcBef>
                <a:spcPts val="3500"/>
              </a:spcBef>
              <a:buFont typeface="Arial" panose="020B0604020202020204" pitchFamily="34" charset="0"/>
              <a:buChar char="•"/>
              <a:tabLst/>
              <a:defRPr sz="2500"/>
            </a:lvl1pPr>
            <a:lvl2pPr marL="1163638" indent="-342900" defTabSz="630238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2500">
                <a:latin typeface="Haas Grot Disp R 55 Roman"/>
              </a:defRPr>
            </a:lvl2pPr>
            <a:lvl3pPr marL="1700213" indent="-441325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3pPr>
            <a:lvl4pPr marL="2062163" indent="-361950">
              <a:lnSpc>
                <a:spcPct val="120000"/>
              </a:lnSpc>
              <a:buFont typeface="Roboto" panose="02000000000000000000" pitchFamily="2" charset="0"/>
              <a:buChar char="–"/>
              <a:defRPr sz="2500">
                <a:latin typeface="Haas Grot Disp R 55 Roman"/>
              </a:defRPr>
            </a:lvl4pPr>
            <a:lvl5pPr marL="2598738" indent="-404813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2000">
                <a:latin typeface="Haas Grot Disp R 55 Roman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00" y="1742399"/>
            <a:ext cx="15824699" cy="3798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6000" cap="none" baseline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09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 userDrawn="1"/>
        </p:nvSpPr>
        <p:spPr>
          <a:xfrm>
            <a:off x="616015" y="582672"/>
            <a:ext cx="31262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noProof="0" dirty="0"/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90800" y="583200"/>
            <a:ext cx="1072800" cy="201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8AD308A-F818-43E1-AA9E-31340C71C4CE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118800" y="12409200"/>
            <a:ext cx="5688000" cy="738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7782" y="583200"/>
            <a:ext cx="10440000" cy="43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 cap="all" spc="10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5436503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294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10" r:id="rId3"/>
    <p:sldLayoutId id="2147483692" r:id="rId4"/>
    <p:sldLayoutId id="2147483713" r:id="rId5"/>
    <p:sldLayoutId id="2147483714" r:id="rId6"/>
    <p:sldLayoutId id="2147483730" r:id="rId7"/>
    <p:sldLayoutId id="2147483715" r:id="rId8"/>
    <p:sldLayoutId id="2147483718" r:id="rId9"/>
    <p:sldLayoutId id="2147483729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 userDrawn="1"/>
        </p:nvSpPr>
        <p:spPr>
          <a:xfrm>
            <a:off x="616015" y="582672"/>
            <a:ext cx="31262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noProof="0" dirty="0">
                <a:solidFill>
                  <a:schemeClr val="tx1"/>
                </a:solidFill>
              </a:rPr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90800" y="583200"/>
            <a:ext cx="1072800" cy="201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D007E138-AC37-4861-BC47-87038394AEE5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118800" y="12409200"/>
            <a:ext cx="5688000" cy="738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7782" y="583200"/>
            <a:ext cx="10440000" cy="43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400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5436503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004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62" r:id="rId2"/>
    <p:sldLayoutId id="2147483764" r:id="rId3"/>
    <p:sldLayoutId id="2147483765" r:id="rId4"/>
    <p:sldLayoutId id="2147483766" r:id="rId5"/>
    <p:sldLayoutId id="2147483767" r:id="rId6"/>
    <p:sldLayoutId id="2147483787" r:id="rId7"/>
    <p:sldLayoutId id="2147483768" r:id="rId8"/>
    <p:sldLayoutId id="2147483790" r:id="rId9"/>
    <p:sldLayoutId id="2147483769" r:id="rId10"/>
    <p:sldLayoutId id="2147483788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81" r:id="rId19"/>
    <p:sldLayoutId id="2147483782" r:id="rId20"/>
    <p:sldLayoutId id="2147483783" r:id="rId21"/>
    <p:sldLayoutId id="2147483779" r:id="rId22"/>
    <p:sldLayoutId id="2147483777" r:id="rId23"/>
    <p:sldLayoutId id="2147483778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973E4-FE36-4738-A7E4-D63FD3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0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973E4-FE36-4738-A7E4-D63FD3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8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ntainer-apps/workload-profiles-overview" TargetMode="External"/><Relationship Id="rId2" Type="http://schemas.openxmlformats.org/officeDocument/2006/relationships/hyperlink" Target="https://github.com/microsoft/azure-container-apps/issues/526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ontainer-apps" TargetMode="External"/><Relationship Id="rId2" Type="http://schemas.openxmlformats.org/officeDocument/2006/relationships/hyperlink" Target="https://learn.microsoft.com/en-us/azure/container-app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pr.io/" TargetMode="External"/><Relationship Id="rId5" Type="http://schemas.openxmlformats.org/officeDocument/2006/relationships/hyperlink" Target="https://keda.sh/" TargetMode="External"/><Relationship Id="rId4" Type="http://schemas.openxmlformats.org/officeDocument/2006/relationships/hyperlink" Target="https://github.com/microsoft/azure-container-app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hyperlink" Target="https://learn.microsoft.com/en-us/azure/container-apps/compare-op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6FA72-1130-4BEF-936A-4EB0DE4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1FE17-8FE5-41F3-919F-FAA6F759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505EB-06C1-43DC-B5FE-45FE04F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99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10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2362262"/>
            <a:ext cx="16191136" cy="89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5796000"/>
            <a:ext cx="4856400" cy="2121646"/>
          </a:xfrm>
        </p:spPr>
        <p:txBody>
          <a:bodyPr anchor="b">
            <a:noAutofit/>
          </a:bodyPr>
          <a:lstStyle/>
          <a:p>
            <a:r>
              <a:rPr lang="pl-PL" dirty="0"/>
              <a:t>Application </a:t>
            </a:r>
            <a:r>
              <a:rPr lang="pl-PL" dirty="0" err="1"/>
              <a:t>lifecycle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618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11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2362262"/>
            <a:ext cx="16191136" cy="89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5796000"/>
            <a:ext cx="4856400" cy="2121646"/>
          </a:xfrm>
        </p:spPr>
        <p:txBody>
          <a:bodyPr anchor="b">
            <a:noAutofit/>
          </a:bodyPr>
          <a:lstStyle/>
          <a:p>
            <a:r>
              <a:rPr lang="pl-PL" dirty="0"/>
              <a:t>Application </a:t>
            </a:r>
            <a:r>
              <a:rPr lang="pl-PL" dirty="0" err="1"/>
              <a:t>lifecycle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055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66E74AA-2149-8DF6-C11E-0A691DB2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Pricing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CBEBBB-A1A9-BF31-C724-1A15ED27F104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958AB8-CF44-9C5C-4C89-75D46C4616A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8F00D0-2AF0-F5AC-FDE6-D8289A690C7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12</a:t>
            </a:fld>
            <a:endParaRPr lang="pl-PL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516F15F-7759-8653-9B85-2887702B6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84225"/>
              </p:ext>
            </p:extLst>
          </p:nvPr>
        </p:nvGraphicFramePr>
        <p:xfrm>
          <a:off x="2523033" y="7098547"/>
          <a:ext cx="17703649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3543">
                  <a:extLst>
                    <a:ext uri="{9D8B030D-6E8A-4147-A177-3AD203B41FA5}">
                      <a16:colId xmlns:a16="http://schemas.microsoft.com/office/drawing/2014/main" val="164249163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22866918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83392608"/>
                    </a:ext>
                  </a:extLst>
                </a:gridCol>
                <a:gridCol w="4958860">
                  <a:extLst>
                    <a:ext uri="{9D8B030D-6E8A-4147-A177-3AD203B41FA5}">
                      <a16:colId xmlns:a16="http://schemas.microsoft.com/office/drawing/2014/main" val="4360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Meter</a:t>
                      </a:r>
                      <a:endParaRPr lang="pl-PL" sz="2500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Active </a:t>
                      </a:r>
                      <a:r>
                        <a:rPr lang="pl-PL" sz="2500" dirty="0" err="1"/>
                        <a:t>Usage</a:t>
                      </a:r>
                      <a:r>
                        <a:rPr lang="pl-PL" sz="2500" dirty="0"/>
                        <a:t> </a:t>
                      </a:r>
                      <a:r>
                        <a:rPr lang="pl-PL" sz="2500" dirty="0" err="1"/>
                        <a:t>Price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Idle</a:t>
                      </a:r>
                      <a:r>
                        <a:rPr lang="pl-PL" sz="2500" dirty="0"/>
                        <a:t> </a:t>
                      </a:r>
                      <a:r>
                        <a:rPr lang="pl-PL" sz="2500" dirty="0" err="1"/>
                        <a:t>Usage</a:t>
                      </a:r>
                      <a:r>
                        <a:rPr lang="pl-PL" sz="2500" dirty="0"/>
                        <a:t> </a:t>
                      </a:r>
                      <a:r>
                        <a:rPr lang="pl-PL" sz="2500" dirty="0" err="1"/>
                        <a:t>Price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Free</a:t>
                      </a:r>
                      <a:r>
                        <a:rPr lang="pl-PL" sz="2500" dirty="0"/>
                        <a:t> Grant (Per </a:t>
                      </a:r>
                      <a:r>
                        <a:rPr lang="pl-PL" sz="2500" dirty="0" err="1"/>
                        <a:t>Month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vCPU</a:t>
                      </a:r>
                      <a:r>
                        <a:rPr lang="pl-PL" sz="2500" dirty="0"/>
                        <a:t> (</a:t>
                      </a:r>
                      <a:r>
                        <a:rPr lang="pl-PL" sz="2500" dirty="0" err="1"/>
                        <a:t>seconds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€0.0000314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€0.0000037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180,000 </a:t>
                      </a:r>
                      <a:r>
                        <a:rPr lang="pl-PL" sz="2500" dirty="0" err="1"/>
                        <a:t>vCPU-seconds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500" dirty="0"/>
                        <a:t>Memory (</a:t>
                      </a:r>
                      <a:r>
                        <a:rPr lang="pl-PL" sz="2500" dirty="0" err="1"/>
                        <a:t>GiB-seconds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€0.0000037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€0.0000037 per </a:t>
                      </a:r>
                      <a:r>
                        <a:rPr lang="pl-PL" sz="2500" dirty="0" err="1"/>
                        <a:t>second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360,000 </a:t>
                      </a:r>
                      <a:r>
                        <a:rPr lang="pl-PL" sz="2500" dirty="0" err="1"/>
                        <a:t>GiB-seconds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2539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9AE88BF-19DF-6CE0-CE76-EC96DCCEA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62456"/>
              </p:ext>
            </p:extLst>
          </p:nvPr>
        </p:nvGraphicFramePr>
        <p:xfrm>
          <a:off x="2523033" y="10299904"/>
          <a:ext cx="1275065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127">
                  <a:extLst>
                    <a:ext uri="{9D8B030D-6E8A-4147-A177-3AD203B41FA5}">
                      <a16:colId xmlns:a16="http://schemas.microsoft.com/office/drawing/2014/main" val="1642491634"/>
                    </a:ext>
                  </a:extLst>
                </a:gridCol>
                <a:gridCol w="4507523">
                  <a:extLst>
                    <a:ext uri="{9D8B030D-6E8A-4147-A177-3AD203B41FA5}">
                      <a16:colId xmlns:a16="http://schemas.microsoft.com/office/drawing/2014/main" val="22866918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8339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Meter</a:t>
                      </a:r>
                      <a:endParaRPr lang="pl-PL" sz="2500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Price</a:t>
                      </a:r>
                      <a:endParaRPr lang="pl-PL" sz="25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 err="1"/>
                        <a:t>Free</a:t>
                      </a:r>
                      <a:r>
                        <a:rPr lang="pl-PL" sz="2500" dirty="0"/>
                        <a:t> Grant (Per </a:t>
                      </a:r>
                      <a:r>
                        <a:rPr lang="pl-PL" sz="2500" dirty="0" err="1"/>
                        <a:t>Month</a:t>
                      </a:r>
                      <a:r>
                        <a:rPr lang="pl-PL" sz="2500" dirty="0"/>
                        <a:t>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500" dirty="0" err="1"/>
                        <a:t>Requests</a:t>
                      </a:r>
                      <a:endParaRPr lang="pl-PL" sz="2500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€0.517 per milion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500" dirty="0"/>
                        <a:t>2 milion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79789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64A1E204-1263-E417-2A2C-9CBBDAB43F0D}"/>
              </a:ext>
            </a:extLst>
          </p:cNvPr>
          <p:cNvSpPr txBox="1"/>
          <p:nvPr/>
        </p:nvSpPr>
        <p:spPr>
          <a:xfrm>
            <a:off x="2448320" y="6267598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tx1"/>
                </a:solidFill>
                <a:latin typeface="+mj-lt"/>
              </a:rPr>
              <a:t>Resource </a:t>
            </a:r>
            <a:r>
              <a:rPr lang="pl-PL" sz="3200" dirty="0" err="1">
                <a:solidFill>
                  <a:schemeClr val="tx1"/>
                </a:solidFill>
                <a:latin typeface="+mj-lt"/>
              </a:rPr>
              <a:t>consumption</a:t>
            </a:r>
            <a:endParaRPr lang="pl-PL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5BE3932-A8C5-ABEE-7755-243DA93534D9}"/>
              </a:ext>
            </a:extLst>
          </p:cNvPr>
          <p:cNvSpPr txBox="1"/>
          <p:nvPr/>
        </p:nvSpPr>
        <p:spPr>
          <a:xfrm>
            <a:off x="2448320" y="9468955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>
                <a:solidFill>
                  <a:schemeClr val="tx1"/>
                </a:solidFill>
                <a:latin typeface="+mj-lt"/>
              </a:rPr>
              <a:t>Requests</a:t>
            </a:r>
            <a:endParaRPr lang="pl-PL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22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39356A5-C003-CA3F-32F9-E093A4EAF3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300"/>
            <a:ext cx="15854362" cy="6302300"/>
          </a:xfrm>
        </p:spPr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supported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not </a:t>
            </a:r>
            <a:r>
              <a:rPr lang="pl-PL" dirty="0" err="1"/>
              <a:t>configurable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Jobs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supported</a:t>
            </a:r>
            <a:r>
              <a:rPr lang="pl-PL" dirty="0"/>
              <a:t> (</a:t>
            </a:r>
            <a:r>
              <a:rPr lang="pl-PL" dirty="0" err="1">
                <a:hlinkClick r:id="rId2"/>
              </a:rPr>
              <a:t>Planned</a:t>
            </a:r>
            <a:r>
              <a:rPr lang="pl-PL" dirty="0">
                <a:hlinkClick r:id="rId2"/>
              </a:rPr>
              <a:t> for </a:t>
            </a:r>
            <a:r>
              <a:rPr lang="pl-PL" dirty="0" err="1">
                <a:hlinkClick r:id="rId2"/>
              </a:rPr>
              <a:t>June</a:t>
            </a:r>
            <a:r>
              <a:rPr lang="pl-PL" dirty="0">
                <a:hlinkClick r:id="rId2"/>
              </a:rPr>
              <a:t> 2023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Graceful</a:t>
            </a:r>
            <a:r>
              <a:rPr lang="pl-PL" dirty="0"/>
              <a:t> </a:t>
            </a:r>
            <a:r>
              <a:rPr lang="pl-PL" dirty="0" err="1"/>
              <a:t>shutdown</a:t>
            </a:r>
            <a:r>
              <a:rPr lang="pl-PL" dirty="0"/>
              <a:t> </a:t>
            </a:r>
            <a:r>
              <a:rPr lang="pl-PL" dirty="0" err="1"/>
              <a:t>duration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set to 30 </a:t>
            </a:r>
            <a:r>
              <a:rPr lang="pl-PL" dirty="0" err="1"/>
              <a:t>seconds</a:t>
            </a:r>
            <a:r>
              <a:rPr lang="pl-PL" dirty="0"/>
              <a:t>.</a:t>
            </a:r>
          </a:p>
          <a:p>
            <a:pPr lvl="1"/>
            <a:r>
              <a:rPr lang="pl-PL" dirty="0" err="1"/>
              <a:t>Deployments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underneath</a:t>
            </a:r>
            <a:r>
              <a:rPr lang="pl-PL" dirty="0"/>
              <a:t> – </a:t>
            </a:r>
            <a:r>
              <a:rPr lang="pl-PL" dirty="0" err="1"/>
              <a:t>scaling</a:t>
            </a:r>
            <a:r>
              <a:rPr lang="pl-PL" dirty="0"/>
              <a:t> in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terminate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instances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not be </a:t>
            </a:r>
            <a:r>
              <a:rPr lang="pl-PL" dirty="0" err="1"/>
              <a:t>ideal</a:t>
            </a:r>
            <a:r>
              <a:rPr lang="pl-PL" dirty="0"/>
              <a:t> for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.</a:t>
            </a:r>
          </a:p>
          <a:p>
            <a:r>
              <a:rPr lang="pl-PL" dirty="0"/>
              <a:t>VM </a:t>
            </a:r>
            <a:r>
              <a:rPr lang="pl-PL" dirty="0" err="1"/>
              <a:t>sizes</a:t>
            </a:r>
            <a:endParaRPr lang="pl-PL" dirty="0"/>
          </a:p>
          <a:p>
            <a:pPr lvl="1"/>
            <a:r>
              <a:rPr lang="pl-PL" dirty="0"/>
              <a:t>Max 2vCPU/4GB RAM (</a:t>
            </a:r>
            <a:r>
              <a:rPr lang="pl-PL" dirty="0" err="1">
                <a:hlinkClick r:id="rId3"/>
              </a:rPr>
              <a:t>Up</a:t>
            </a:r>
            <a:r>
              <a:rPr lang="pl-PL" dirty="0">
                <a:hlinkClick r:id="rId3"/>
              </a:rPr>
              <a:t> to 16vCPU/128GB RAM in </a:t>
            </a:r>
            <a:r>
              <a:rPr lang="pl-PL" dirty="0" err="1">
                <a:hlinkClick r:id="rId3"/>
              </a:rPr>
              <a:t>Deticated</a:t>
            </a:r>
            <a:r>
              <a:rPr lang="pl-PL" dirty="0">
                <a:hlinkClick r:id="rId3"/>
              </a:rPr>
              <a:t> plan (Preview)</a:t>
            </a:r>
            <a:r>
              <a:rPr lang="pl-PL" dirty="0"/>
              <a:t>)</a:t>
            </a:r>
          </a:p>
          <a:p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images</a:t>
            </a:r>
            <a:endParaRPr lang="pl-PL" dirty="0"/>
          </a:p>
          <a:p>
            <a:pPr lvl="1"/>
            <a:r>
              <a:rPr lang="pl-PL" dirty="0"/>
              <a:t>Linux </a:t>
            </a:r>
            <a:r>
              <a:rPr lang="pl-PL" dirty="0" err="1"/>
              <a:t>based</a:t>
            </a:r>
            <a:r>
              <a:rPr lang="pl-PL" dirty="0"/>
              <a:t> (</a:t>
            </a:r>
            <a:r>
              <a:rPr lang="pl-PL" dirty="0" err="1"/>
              <a:t>linux</a:t>
            </a:r>
            <a:r>
              <a:rPr lang="pl-PL" dirty="0"/>
              <a:t>/amd64)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images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030D527-80DA-F800-4050-A8354078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Limitations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46D1F-720D-B7BB-16D8-1143B6D9C94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2E9600-CCBA-8F72-DD69-DACAFE36F67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A6B634-BE53-9DF5-591E-92EFD03F36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95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BFE9550-EC01-AB8E-E012-55537195BD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https://learn.microsoft.com/en-us/azure/container-apps</a:t>
            </a:r>
            <a:endParaRPr lang="pl-PL" dirty="0"/>
          </a:p>
          <a:p>
            <a:r>
              <a:rPr lang="pl-PL" dirty="0">
                <a:hlinkClick r:id="rId3"/>
              </a:rPr>
              <a:t>https://azure.microsoft.com/en-us/products/container-apps</a:t>
            </a:r>
            <a:endParaRPr lang="pl-PL" dirty="0"/>
          </a:p>
          <a:p>
            <a:r>
              <a:rPr lang="pl-PL" dirty="0">
                <a:hlinkClick r:id="rId4"/>
              </a:rPr>
              <a:t>https://github.com/microsoft/azure-container-apps</a:t>
            </a:r>
            <a:endParaRPr lang="pl-PL" dirty="0"/>
          </a:p>
          <a:p>
            <a:r>
              <a:rPr lang="pl-PL" dirty="0">
                <a:hlinkClick r:id="rId5"/>
              </a:rPr>
              <a:t>https://keda.sh</a:t>
            </a:r>
            <a:endParaRPr lang="pl-PL" dirty="0"/>
          </a:p>
          <a:p>
            <a:r>
              <a:rPr lang="pl-PL" dirty="0" err="1">
                <a:hlinkClick r:id="rId6"/>
              </a:rPr>
              <a:t>https</a:t>
            </a:r>
            <a:r>
              <a:rPr lang="pl-PL" dirty="0">
                <a:hlinkClick r:id="rId6"/>
              </a:rPr>
              <a:t>://</a:t>
            </a:r>
            <a:r>
              <a:rPr lang="pl-PL" dirty="0" err="1">
                <a:hlinkClick r:id="rId6"/>
              </a:rPr>
              <a:t>dapr.io</a:t>
            </a: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1810E91-30BF-8E1C-1D00-2C99B656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A4FB2E-0E41-5760-6457-0D2E2B00CF8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76422E-3E9F-111D-0958-40C825CAC18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40A101-EADA-2328-81D9-9B4C0C11C29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4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D75CD3-B55E-423B-A2B0-C7D5E073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AA72E8-539E-4D00-8E52-96A613C2D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Mariusz Baran</a:t>
            </a:r>
          </a:p>
        </p:txBody>
      </p:sp>
    </p:spTree>
    <p:extLst>
      <p:ext uri="{BB962C8B-B14F-4D97-AF65-F5344CB8AC3E}">
        <p14:creationId xmlns:p14="http://schemas.microsoft.com/office/powerpoint/2010/main" val="20105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B9D535-DC6C-13A3-83B2-644130B072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0113" y="7343436"/>
            <a:ext cx="14963775" cy="1881809"/>
          </a:xfrm>
        </p:spPr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4CB827-BCD1-0CB9-EAD4-B477062553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AAA7360-26F7-06D5-E588-A3176322F0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7E9A6C-F1E3-70CD-8B4F-D30C8E13D6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1026" name="Picture 2" descr="Azure Container Apps - Visual Studio Marketplace">
            <a:extLst>
              <a:ext uri="{FF2B5EF4-FFF2-40B4-BE49-F238E27FC236}">
                <a16:creationId xmlns:a16="http://schemas.microsoft.com/office/drawing/2014/main" id="{368265BB-DC80-1E3E-4BC3-30E39633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95" y="4769081"/>
            <a:ext cx="1881809" cy="18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175727-C1C0-3F80-1389-9CB7FEFD77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6F9AA97-6518-1747-976C-628A86B86D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2EE946C-9C02-7CC9-B4A4-B13990C468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295EE1F-5320-7063-8750-739C410C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357" y="2018909"/>
            <a:ext cx="13044850" cy="67227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CF2A211-092C-ABF3-BAE0-F44FC200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57" y="8764420"/>
            <a:ext cx="13044850" cy="298295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648E1C5-D712-7783-2229-8DE74D1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546" y="9072597"/>
            <a:ext cx="2242039" cy="23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9A99CFB2-405A-84E4-2DC3-5ECD41829F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33638" y="6337299"/>
            <a:ext cx="15854362" cy="5331239"/>
          </a:xfrm>
        </p:spPr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Service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Instances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Kubernetes</a:t>
            </a:r>
            <a:r>
              <a:rPr lang="pl-PL" dirty="0"/>
              <a:t> Service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Spring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Red </a:t>
            </a:r>
            <a:r>
              <a:rPr lang="pl-PL" dirty="0" err="1"/>
              <a:t>Hat</a:t>
            </a:r>
            <a:r>
              <a:rPr lang="pl-PL" dirty="0"/>
              <a:t> </a:t>
            </a:r>
            <a:r>
              <a:rPr lang="pl-PL" dirty="0" err="1"/>
              <a:t>OpenShift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https://learn.microsoft.com/en-us/azure/container-apps/compare-options</a:t>
            </a: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0A483AA-B0C2-89E3-723B-0C9F0419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options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7C17B0-311C-FFCD-F29C-F864854E018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8F49F7-16CD-5077-EEC6-7BE2EA99B13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1B1188-C826-0BD8-A39F-46D4E92D8C0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3074" name="Picture 2" descr="Azure Container Apps - Visual Studio Marketplace">
            <a:extLst>
              <a:ext uri="{FF2B5EF4-FFF2-40B4-BE49-F238E27FC236}">
                <a16:creationId xmlns:a16="http://schemas.microsoft.com/office/drawing/2014/main" id="{71A5CCA1-C749-ED45-14D8-1CCA42A8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20" y="234234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736C5C19-3CF5-0A78-8802-F9D83DAB5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799" y="2342345"/>
            <a:ext cx="1440000" cy="1440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36AF570D-AA01-6DE8-594B-B84E4AD16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9278" y="2342345"/>
            <a:ext cx="1440000" cy="1440000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B936E1F-F0A4-EA12-B8A1-9EF9C0D3E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39757" y="2342345"/>
            <a:ext cx="1440000" cy="144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3818C6A9-87E3-2A1C-5923-A05875C37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70236" y="2342345"/>
            <a:ext cx="1440000" cy="1440000"/>
          </a:xfrm>
          <a:prstGeom prst="rect">
            <a:avLst/>
          </a:prstGeom>
        </p:spPr>
      </p:pic>
      <p:pic>
        <p:nvPicPr>
          <p:cNvPr id="18" name="Grafika 17">
            <a:extLst>
              <a:ext uri="{FF2B5EF4-FFF2-40B4-BE49-F238E27FC236}">
                <a16:creationId xmlns:a16="http://schemas.microsoft.com/office/drawing/2014/main" id="{3FF57642-12AA-AA8D-202B-24D9345F9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00715" y="2342345"/>
            <a:ext cx="1440000" cy="1440000"/>
          </a:xfrm>
          <a:prstGeom prst="rect">
            <a:avLst/>
          </a:prstGeom>
        </p:spPr>
      </p:pic>
      <p:pic>
        <p:nvPicPr>
          <p:cNvPr id="20" name="Grafika 19">
            <a:extLst>
              <a:ext uri="{FF2B5EF4-FFF2-40B4-BE49-F238E27FC236}">
                <a16:creationId xmlns:a16="http://schemas.microsoft.com/office/drawing/2014/main" id="{03975ED4-639F-A56C-14A3-EC0EC85FFC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31194" y="234234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3C1AC42E-D6FC-150F-685A-DC0F6408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38" y="5984860"/>
            <a:ext cx="4856400" cy="1746277"/>
          </a:xfrm>
        </p:spPr>
        <p:txBody>
          <a:bodyPr anchor="b">
            <a:normAutofit/>
          </a:bodyPr>
          <a:lstStyle/>
          <a:p>
            <a:r>
              <a:rPr lang="pl-PL" sz="3200" dirty="0" err="1">
                <a:solidFill>
                  <a:schemeClr val="accent5"/>
                </a:solidFill>
              </a:rPr>
              <a:t>Concepts</a:t>
            </a:r>
            <a:r>
              <a:rPr lang="pl-PL" sz="3200" dirty="0">
                <a:solidFill>
                  <a:schemeClr val="accent5"/>
                </a:solidFill>
              </a:rPr>
              <a:t>:</a:t>
            </a:r>
            <a:br>
              <a:rPr lang="pl-PL" dirty="0"/>
            </a:br>
            <a:r>
              <a:rPr lang="pl-PL" dirty="0" err="1"/>
              <a:t>Environments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5</a:t>
            </a:fld>
            <a:endParaRPr lang="pl-PL"/>
          </a:p>
        </p:txBody>
      </p:sp>
      <p:pic>
        <p:nvPicPr>
          <p:cNvPr id="4100" name="Picture 4" descr="Azure Container Apps environments.">
            <a:extLst>
              <a:ext uri="{FF2B5EF4-FFF2-40B4-BE49-F238E27FC236}">
                <a16:creationId xmlns:a16="http://schemas.microsoft.com/office/drawing/2014/main" id="{4A8619B4-EC6B-14FD-E333-E95FB798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92" y="1377336"/>
            <a:ext cx="16199005" cy="1096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6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1378800"/>
            <a:ext cx="16191137" cy="109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38" y="5984860"/>
            <a:ext cx="4856400" cy="1746277"/>
          </a:xfrm>
        </p:spPr>
        <p:txBody>
          <a:bodyPr anchor="b">
            <a:normAutofit/>
          </a:bodyPr>
          <a:lstStyle/>
          <a:p>
            <a:r>
              <a:rPr lang="pl-PL" sz="3200" dirty="0" err="1">
                <a:solidFill>
                  <a:schemeClr val="accent5"/>
                </a:solidFill>
              </a:rPr>
              <a:t>Concepts</a:t>
            </a:r>
            <a:r>
              <a:rPr lang="pl-PL" sz="3200" dirty="0">
                <a:solidFill>
                  <a:schemeClr val="accent5"/>
                </a:solidFill>
              </a:rPr>
              <a:t>:</a:t>
            </a:r>
            <a:br>
              <a:rPr lang="pl-PL" dirty="0"/>
            </a:br>
            <a:r>
              <a:rPr lang="pl-PL" dirty="0" err="1"/>
              <a:t>Revisions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3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7</a:t>
            </a:fld>
            <a:endParaRPr lang="pl-PL"/>
          </a:p>
        </p:txBody>
      </p:sp>
      <p:pic>
        <p:nvPicPr>
          <p:cNvPr id="5122" name="Picture 2" descr="Azure Container Apps: Containers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00" y="1378800"/>
            <a:ext cx="16200000" cy="109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2">
            <a:extLst>
              <a:ext uri="{FF2B5EF4-FFF2-40B4-BE49-F238E27FC236}">
                <a16:creationId xmlns:a16="http://schemas.microsoft.com/office/drawing/2014/main" id="{79271454-2FAD-3EE3-7893-4E85B7BD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38" y="5984860"/>
            <a:ext cx="4856400" cy="1746277"/>
          </a:xfrm>
        </p:spPr>
        <p:txBody>
          <a:bodyPr anchor="b">
            <a:normAutofit/>
          </a:bodyPr>
          <a:lstStyle/>
          <a:p>
            <a:r>
              <a:rPr lang="pl-PL" sz="3200" dirty="0" err="1">
                <a:solidFill>
                  <a:schemeClr val="accent5"/>
                </a:solidFill>
              </a:rPr>
              <a:t>Concepts</a:t>
            </a:r>
            <a:r>
              <a:rPr lang="pl-PL" sz="3200" dirty="0">
                <a:solidFill>
                  <a:schemeClr val="accent5"/>
                </a:solidFill>
              </a:rPr>
              <a:t>:</a:t>
            </a:r>
            <a:br>
              <a:rPr lang="pl-PL" dirty="0"/>
            </a:br>
            <a:r>
              <a:rPr lang="pl-PL" dirty="0" err="1"/>
              <a:t>Containers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647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773552-E372-C0DC-D506-88481F5A18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15.04.2023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82B597-1293-969C-488B-F25DF8D4E0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2DE7DC-567A-3739-57B3-89B03C47B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A43FDA6-35E4-20EB-B1AF-A6F8DCF7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02" y="2457311"/>
            <a:ext cx="12880050" cy="95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38A024-4954-9CBD-C820-13946D33B9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2690800" y="583200"/>
            <a:ext cx="1072800" cy="201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D7D2D02-FF3B-48E0-9309-04F108A5B15B}" type="datetime1">
              <a:rPr lang="pl-PL" smtClean="0"/>
              <a:pPr>
                <a:lnSpc>
                  <a:spcPct val="90000"/>
                </a:lnSpc>
                <a:spcAft>
                  <a:spcPts val="600"/>
                </a:spcAft>
              </a:pPr>
              <a:t>15.04.2023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06D55-7C30-A5A3-C527-2D67CAAC2A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7782" y="583200"/>
            <a:ext cx="10440000" cy="432000"/>
          </a:xfrm>
        </p:spPr>
        <p:txBody>
          <a:bodyPr anchor="t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6C271-9F9E-F7A3-AAE6-752356A708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8118800" y="12409200"/>
            <a:ext cx="5688000" cy="738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5081EEF-004A-4625-9A68-49D50C34D2A4}" type="slidenum">
              <a:rPr lang="pl-PL" smtClean="0"/>
              <a:pPr>
                <a:spcAft>
                  <a:spcPts val="600"/>
                </a:spcAft>
              </a:pPr>
              <a:t>9</a:t>
            </a:fld>
            <a:endParaRPr lang="pl-P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62BBE-A492-AE0F-12E2-E17F2542A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1231" y="2362262"/>
            <a:ext cx="16191137" cy="89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2">
            <a:extLst>
              <a:ext uri="{FF2B5EF4-FFF2-40B4-BE49-F238E27FC236}">
                <a16:creationId xmlns:a16="http://schemas.microsoft.com/office/drawing/2014/main" id="{130630F6-35CA-8382-7C50-183A0608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5796000"/>
            <a:ext cx="4856400" cy="2121646"/>
          </a:xfrm>
        </p:spPr>
        <p:txBody>
          <a:bodyPr anchor="b">
            <a:noAutofit/>
          </a:bodyPr>
          <a:lstStyle/>
          <a:p>
            <a:r>
              <a:rPr lang="pl-PL" dirty="0"/>
              <a:t>Application </a:t>
            </a:r>
            <a:r>
              <a:rPr lang="pl-PL" dirty="0" err="1"/>
              <a:t>lifecycle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1396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er footer Blac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576709CB-832B-49F0-A6CC-067EB5F3B308}"/>
    </a:ext>
  </a:extLst>
</a:theme>
</file>

<file path=ppt/theme/theme2.xml><?xml version="1.0" encoding="utf-8"?>
<a:theme xmlns:a="http://schemas.openxmlformats.org/drawingml/2006/main" name="Header footer Light">
  <a:themeElements>
    <a:clrScheme name="Forte Digital Light">
      <a:dk1>
        <a:srgbClr val="FFFFFF"/>
      </a:dk1>
      <a:lt1>
        <a:srgbClr val="222224"/>
      </a:lt1>
      <a:dk2>
        <a:srgbClr val="A7A7A7"/>
      </a:dk2>
      <a:lt2>
        <a:srgbClr val="535353"/>
      </a:lt2>
      <a:accent1>
        <a:srgbClr val="E70014"/>
      </a:accent1>
      <a:accent2>
        <a:srgbClr val="DAD9FF"/>
      </a:accent2>
      <a:accent3>
        <a:srgbClr val="E7C4A1"/>
      </a:accent3>
      <a:accent4>
        <a:srgbClr val="9CB1FC"/>
      </a:accent4>
      <a:accent5>
        <a:srgbClr val="707070"/>
      </a:accent5>
      <a:accent6>
        <a:srgbClr val="AFAFAF"/>
      </a:accent6>
      <a:hlink>
        <a:srgbClr val="0000FF"/>
      </a:hlink>
      <a:folHlink>
        <a:srgbClr val="FF00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64B674B7-7CF0-459F-A669-EA76C2E9A515}"/>
    </a:ext>
  </a:extLst>
</a:theme>
</file>

<file path=ppt/theme/theme3.xml><?xml version="1.0" encoding="utf-8"?>
<a:theme xmlns:a="http://schemas.openxmlformats.org/drawingml/2006/main" name="No Footer dar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CFAF629D-2EFA-4FD2-A3A7-D43B9C2D5169}"/>
    </a:ext>
  </a:extLst>
</a:theme>
</file>

<file path=ppt/theme/theme4.xml><?xml version="1.0" encoding="utf-8"?>
<a:theme xmlns:a="http://schemas.openxmlformats.org/drawingml/2006/main" name="No Footer light">
  <a:themeElements>
    <a:clrScheme name="Forte Digital Light">
      <a:dk1>
        <a:srgbClr val="FFFFFF"/>
      </a:dk1>
      <a:lt1>
        <a:srgbClr val="242424"/>
      </a:lt1>
      <a:dk2>
        <a:srgbClr val="AFAFAF"/>
      </a:dk2>
      <a:lt2>
        <a:srgbClr val="535353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EDEDED"/>
      </a:accent6>
      <a:hlink>
        <a:srgbClr val="242424"/>
      </a:hlink>
      <a:folHlink>
        <a:srgbClr val="242424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6C9548FA-6F74-46BA-AE89-DC1EA54B5031}"/>
    </a:ext>
  </a:extLst>
</a:theme>
</file>

<file path=ppt/theme/theme5.xml><?xml version="1.0" encoding="utf-8"?>
<a:theme xmlns:a="http://schemas.openxmlformats.org/drawingml/2006/main" name="SDG">
  <a:themeElements>
    <a:clrScheme name="SD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83DF8"/>
      </a:accent1>
      <a:accent2>
        <a:srgbClr val="FFC4D1"/>
      </a:accent2>
      <a:accent3>
        <a:srgbClr val="B69E63"/>
      </a:accent3>
      <a:accent4>
        <a:srgbClr val="9CB1FC"/>
      </a:accent4>
      <a:accent5>
        <a:srgbClr val="707070"/>
      </a:accent5>
      <a:accent6>
        <a:srgbClr val="9B9B9B"/>
      </a:accent6>
      <a:hlink>
        <a:srgbClr val="0000FF"/>
      </a:hlink>
      <a:folHlink>
        <a:srgbClr val="FF00FF"/>
      </a:folHlink>
    </a:clrScheme>
    <a:fontScheme name="SD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D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aas Grot Text R 55 Roman"/>
            <a:ea typeface="Haas Grot Text R 55 Roman"/>
            <a:cs typeface="Haas Grot Text R 55 Roman"/>
            <a:sym typeface="Haas Grot Text 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aas Grot Text R 55 Roman"/>
            <a:ea typeface="Haas Grot Text R 55 Roman"/>
            <a:cs typeface="Haas Grot Text R 55 Roman"/>
            <a:sym typeface="Haas Grot Text 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FFD6BAB88954C946029590D25FC6A" ma:contentTypeVersion="2" ma:contentTypeDescription="Create a new document." ma:contentTypeScope="" ma:versionID="b768a5abf8371b1b64fb095db92c013b">
  <xsd:schema xmlns:xsd="http://www.w3.org/2001/XMLSchema" xmlns:xs="http://www.w3.org/2001/XMLSchema" xmlns:p="http://schemas.microsoft.com/office/2006/metadata/properties" xmlns:ns2="4f252f83-fd57-46d4-8838-b6a9449af741" targetNamespace="http://schemas.microsoft.com/office/2006/metadata/properties" ma:root="true" ma:fieldsID="c0a6b54bcd54448ad935f0e767aa6c00" ns2:_="">
    <xsd:import namespace="4f252f83-fd57-46d4-8838-b6a9449af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52f83-fd57-46d4-8838-b6a9449af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B6B13-EC21-4521-B05D-84AF9D91A43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4f252f83-fd57-46d4-8838-b6a9449af74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E2EFA0-3407-4D1C-A212-2EF7B7B25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52f83-fd57-46d4-8838-b6a9449af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5E67FA-EE0C-4352-9E9B-41A333B06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Header footer Black</Template>
  <TotalTime>414</TotalTime>
  <Words>328</Words>
  <Application>Microsoft Macintosh PowerPoint</Application>
  <PresentationFormat>Niestandardowy</PresentationFormat>
  <Paragraphs>97</Paragraphs>
  <Slides>15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15</vt:i4>
      </vt:variant>
    </vt:vector>
  </HeadingPairs>
  <TitlesOfParts>
    <vt:vector size="26" baseType="lpstr">
      <vt:lpstr>Arial</vt:lpstr>
      <vt:lpstr>Calibri</vt:lpstr>
      <vt:lpstr>Haas Grot Disp R 55 Roman</vt:lpstr>
      <vt:lpstr>Haas Grot Text R 55 Roman</vt:lpstr>
      <vt:lpstr>Nova Cut</vt:lpstr>
      <vt:lpstr>Roboto</vt:lpstr>
      <vt:lpstr>Roboto Medium</vt:lpstr>
      <vt:lpstr>Header footer Black</vt:lpstr>
      <vt:lpstr>Header footer Light</vt:lpstr>
      <vt:lpstr>No Footer dark</vt:lpstr>
      <vt:lpstr>No Footer light</vt:lpstr>
      <vt:lpstr>Prezentacja programu PowerPoint</vt:lpstr>
      <vt:lpstr>Prezentacja programu PowerPoint</vt:lpstr>
      <vt:lpstr>Prezentacja programu PowerPoint</vt:lpstr>
      <vt:lpstr>Different container options in Azure</vt:lpstr>
      <vt:lpstr>Concepts: Environments</vt:lpstr>
      <vt:lpstr>Concepts: Revisions</vt:lpstr>
      <vt:lpstr>Concepts: Containers</vt:lpstr>
      <vt:lpstr>Prezentacja programu PowerPoint</vt:lpstr>
      <vt:lpstr>Application lifecycle</vt:lpstr>
      <vt:lpstr>Application lifecycle</vt:lpstr>
      <vt:lpstr>Application lifecycle</vt:lpstr>
      <vt:lpstr>Pricing</vt:lpstr>
      <vt:lpstr>Limitations</vt:lpstr>
      <vt:lpstr>Resources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Mariusz Baran</dc:creator>
  <cp:keywords/>
  <dc:description/>
  <cp:lastModifiedBy>Mariusz Baran</cp:lastModifiedBy>
  <cp:revision>20</cp:revision>
  <dcterms:created xsi:type="dcterms:W3CDTF">2023-02-10T09:36:25Z</dcterms:created>
  <dcterms:modified xsi:type="dcterms:W3CDTF">2023-04-15T17:58:51Z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0x01010071BFFD6BAB88954C946029590D25FC6A</vt:lpwstr>
  </property>
</Properties>
</file>