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9" r:id="rId4"/>
    <p:sldMasterId id="2147483760" r:id="rId5"/>
    <p:sldMasterId id="2147483752" r:id="rId6"/>
    <p:sldMasterId id="2147483784" r:id="rId7"/>
  </p:sldMasterIdLst>
  <p:notesMasterIdLst>
    <p:notesMasterId r:id="rId23"/>
  </p:notesMasterIdLst>
  <p:handoutMasterIdLst>
    <p:handoutMasterId r:id="rId24"/>
  </p:handoutMasterIdLst>
  <p:sldIdLst>
    <p:sldId id="256" r:id="rId8"/>
    <p:sldId id="258" r:id="rId9"/>
    <p:sldId id="262" r:id="rId10"/>
    <p:sldId id="263" r:id="rId11"/>
    <p:sldId id="270" r:id="rId12"/>
    <p:sldId id="272" r:id="rId13"/>
    <p:sldId id="271" r:id="rId14"/>
    <p:sldId id="275" r:id="rId15"/>
    <p:sldId id="276" r:id="rId16"/>
    <p:sldId id="277" r:id="rId17"/>
    <p:sldId id="266" r:id="rId18"/>
    <p:sldId id="278" r:id="rId19"/>
    <p:sldId id="261" r:id="rId20"/>
    <p:sldId id="273" r:id="rId21"/>
    <p:sldId id="257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70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aas Grot Text R 55 Roman"/>
        <a:ea typeface="Haas Grot Text R 55 Roman"/>
        <a:cs typeface="Haas Grot Text R 55 Roman"/>
        <a:sym typeface="Haas Grot Text R 55 Roman"/>
      </a:defRPr>
    </a:lvl1pPr>
    <a:lvl2pPr marL="0" marR="0" indent="914353" algn="l" defTabSz="182870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aas Grot Text R 55 Roman"/>
        <a:ea typeface="Haas Grot Text R 55 Roman"/>
        <a:cs typeface="Haas Grot Text R 55 Roman"/>
        <a:sym typeface="Haas Grot Text R 55 Roman"/>
      </a:defRPr>
    </a:lvl2pPr>
    <a:lvl3pPr marL="0" marR="0" indent="1828708" algn="l" defTabSz="182870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aas Grot Text R 55 Roman"/>
        <a:ea typeface="Haas Grot Text R 55 Roman"/>
        <a:cs typeface="Haas Grot Text R 55 Roman"/>
        <a:sym typeface="Haas Grot Text R 55 Roman"/>
      </a:defRPr>
    </a:lvl3pPr>
    <a:lvl4pPr marL="0" marR="0" indent="2743062" algn="l" defTabSz="182870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aas Grot Text R 55 Roman"/>
        <a:ea typeface="Haas Grot Text R 55 Roman"/>
        <a:cs typeface="Haas Grot Text R 55 Roman"/>
        <a:sym typeface="Haas Grot Text R 55 Roman"/>
      </a:defRPr>
    </a:lvl4pPr>
    <a:lvl5pPr marL="0" marR="0" indent="3657417" algn="l" defTabSz="182870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aas Grot Text R 55 Roman"/>
        <a:ea typeface="Haas Grot Text R 55 Roman"/>
        <a:cs typeface="Haas Grot Text R 55 Roman"/>
        <a:sym typeface="Haas Grot Text R 55 Roman"/>
      </a:defRPr>
    </a:lvl5pPr>
    <a:lvl6pPr marL="0" marR="0" indent="4571770" algn="l" defTabSz="182870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aas Grot Text R 55 Roman"/>
        <a:ea typeface="Haas Grot Text R 55 Roman"/>
        <a:cs typeface="Haas Grot Text R 55 Roman"/>
        <a:sym typeface="Haas Grot Text R 55 Roman"/>
      </a:defRPr>
    </a:lvl6pPr>
    <a:lvl7pPr marL="0" marR="0" indent="5486125" algn="l" defTabSz="182870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aas Grot Text R 55 Roman"/>
        <a:ea typeface="Haas Grot Text R 55 Roman"/>
        <a:cs typeface="Haas Grot Text R 55 Roman"/>
        <a:sym typeface="Haas Grot Text R 55 Roman"/>
      </a:defRPr>
    </a:lvl7pPr>
    <a:lvl8pPr marL="0" marR="0" indent="6400479" algn="l" defTabSz="182870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aas Grot Text R 55 Roman"/>
        <a:ea typeface="Haas Grot Text R 55 Roman"/>
        <a:cs typeface="Haas Grot Text R 55 Roman"/>
        <a:sym typeface="Haas Grot Text R 55 Roman"/>
      </a:defRPr>
    </a:lvl8pPr>
    <a:lvl9pPr marL="0" marR="0" indent="7314834" algn="l" defTabSz="182870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aas Grot Text R 55 Roman"/>
        <a:ea typeface="Haas Grot Text R 55 Roman"/>
        <a:cs typeface="Haas Grot Text R 55 Roman"/>
        <a:sym typeface="Haas Grot Text R 55 Roman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51"/>
    <a:srgbClr val="C8C8C8"/>
    <a:srgbClr val="AFAFAF"/>
    <a:srgbClr val="FBF9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aas Grot Text R 55 Roman"/>
          <a:ea typeface="Haas Grot Text R 55 Roman"/>
          <a:cs typeface="Haas Grot Text R 55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FC"/>
          </a:solidFill>
        </a:fill>
      </a:tcStyle>
    </a:wholeTbl>
    <a:band2H>
      <a:tcTxStyle/>
      <a:tcStyle>
        <a:tcBdr/>
        <a:fill>
          <a:solidFill>
            <a:srgbClr val="E6E8FE"/>
          </a:solidFill>
        </a:fill>
      </a:tcStyle>
    </a:band2H>
    <a:firstCol>
      <a:tcTxStyle b="on" i="off">
        <a:font>
          <a:latin typeface="Haas Grot Text R 55 Roman"/>
          <a:ea typeface="Haas Grot Text R 55 Roman"/>
          <a:cs typeface="Haas Grot Text R 55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aas Grot Text R 55 Roman"/>
          <a:ea typeface="Haas Grot Text R 55 Roman"/>
          <a:cs typeface="Haas Grot Text R 55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aas Grot Text R 55 Roman"/>
          <a:ea typeface="Haas Grot Text R 55 Roman"/>
          <a:cs typeface="Haas Grot Text R 55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aas Grot Text R 55 Roman"/>
          <a:ea typeface="Haas Grot Text R 55 Roman"/>
          <a:cs typeface="Haas Grot Text R 55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DED2"/>
          </a:solidFill>
        </a:fill>
      </a:tcStyle>
    </a:wholeTbl>
    <a:band2H>
      <a:tcTxStyle/>
      <a:tcStyle>
        <a:tcBdr/>
        <a:fill>
          <a:solidFill>
            <a:srgbClr val="F2EFEA"/>
          </a:solidFill>
        </a:fill>
      </a:tcStyle>
    </a:band2H>
    <a:firstCol>
      <a:tcTxStyle b="on" i="off">
        <a:font>
          <a:latin typeface="Haas Grot Text R 55 Roman"/>
          <a:ea typeface="Haas Grot Text R 55 Roman"/>
          <a:cs typeface="Haas Grot Text R 55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aas Grot Text R 55 Roman"/>
          <a:ea typeface="Haas Grot Text R 55 Roman"/>
          <a:cs typeface="Haas Grot Text R 55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aas Grot Text R 55 Roman"/>
          <a:ea typeface="Haas Grot Text R 55 Roman"/>
          <a:cs typeface="Haas Grot Text R 55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aas Grot Text R 55 Roman"/>
          <a:ea typeface="Haas Grot Text R 55 Roman"/>
          <a:cs typeface="Haas Grot Text R 55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EDE"/>
          </a:solidFill>
        </a:fill>
      </a:tcStyle>
    </a:wholeTbl>
    <a:band2H>
      <a:tcTxStyle/>
      <a:tcStyle>
        <a:tcBdr/>
        <a:fill>
          <a:solidFill>
            <a:srgbClr val="EFEFEF"/>
          </a:solidFill>
        </a:fill>
      </a:tcStyle>
    </a:band2H>
    <a:firstCol>
      <a:tcTxStyle b="on" i="off">
        <a:font>
          <a:latin typeface="Haas Grot Text R 55 Roman"/>
          <a:ea typeface="Haas Grot Text R 55 Roman"/>
          <a:cs typeface="Haas Grot Text R 55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aas Grot Text R 55 Roman"/>
          <a:ea typeface="Haas Grot Text R 55 Roman"/>
          <a:cs typeface="Haas Grot Text R 55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aas Grot Text R 55 Roman"/>
          <a:ea typeface="Haas Grot Text R 55 Roman"/>
          <a:cs typeface="Haas Grot Text R 55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aas Grot Text R 55 Roman"/>
          <a:ea typeface="Haas Grot Text R 55 Roman"/>
          <a:cs typeface="Haas Grot Text R 55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aas Grot Text R 55 Roman"/>
          <a:ea typeface="Haas Grot Text R 55 Roman"/>
          <a:cs typeface="Haas Grot Text R 55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aas Grot Text R 55 Roman"/>
          <a:ea typeface="Haas Grot Text R 55 Roman"/>
          <a:cs typeface="Haas Grot Text R 55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aas Grot Text R 55 Roman"/>
          <a:ea typeface="Haas Grot Text R 55 Roman"/>
          <a:cs typeface="Haas Grot Text R 55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aas Grot Text R 55 Roman"/>
          <a:ea typeface="Haas Grot Text R 55 Roman"/>
          <a:cs typeface="Haas Grot Text R 55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aas Grot Text R 55 Roman"/>
          <a:ea typeface="Haas Grot Text R 55 Roman"/>
          <a:cs typeface="Haas Grot Text R 55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aas Grot Text R 55 Roman"/>
          <a:ea typeface="Haas Grot Text R 55 Roman"/>
          <a:cs typeface="Haas Grot Text R 55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aas Grot Text R 55 Roman"/>
          <a:ea typeface="Haas Grot Text R 55 Roman"/>
          <a:cs typeface="Haas Grot Text R 55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aas Grot Text R 55 Roman"/>
          <a:ea typeface="Haas Grot Text R 55 Roman"/>
          <a:cs typeface="Haas Grot Text R 55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aas Grot Text R 55 Roman"/>
          <a:ea typeface="Haas Grot Text R 55 Roman"/>
          <a:cs typeface="Haas Grot Text R 55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Haas Grot Text R 55 Roman"/>
          <a:ea typeface="Haas Grot Text R 55 Roman"/>
          <a:cs typeface="Haas Grot Text R 55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aas Grot Text R 55 Roman"/>
          <a:ea typeface="Haas Grot Text R 55 Roman"/>
          <a:cs typeface="Haas Grot Text R 55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11" autoAdjust="0"/>
    <p:restoredTop sz="96327" autoAdjust="0"/>
  </p:normalViewPr>
  <p:slideViewPr>
    <p:cSldViewPr snapToGrid="0" snapToObjects="1">
      <p:cViewPr varScale="1">
        <p:scale>
          <a:sx n="73" d="100"/>
          <a:sy n="73" d="100"/>
        </p:scale>
        <p:origin x="232" y="18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4" d="100"/>
          <a:sy n="124" d="100"/>
        </p:scale>
        <p:origin x="3984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37CFF0-AADE-46D4-856E-AB5E0FA623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122E9-72DB-4A7B-8C18-F00627FDCD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71022-6B7A-45E4-B9B7-5901F43FE7C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DF821-74D3-47CC-887A-56FDBD4F56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22610-E15F-4F1F-BC7E-EEA5E95440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CD496-175D-40FD-ACE1-78FCD36AC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26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2" name="Shape 57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ORTEDIGITAL.NO" TargetMode="Externa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ORTEDIGITAL.NO" TargetMode="External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B20B0F12-8AF0-4BEF-8B3D-0DC7F8FD44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12977" y="4078209"/>
            <a:ext cx="5558047" cy="5559582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ED47690E-81AD-4139-9719-B9608672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7F4-D0D5-4E2C-8597-85C7BFE7AC0B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641BBF6-60D6-448E-B77F-BE9FC8BC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7B2F650-C7DA-423F-A6A4-89CC3DEC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610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702F773-F5D1-4315-A42B-3DF5F484445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E8B8AC-E676-48F8-AA3A-5144F7A8CFD4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A72DFDE-F726-464A-AAF5-134E285F9E6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847BE89-5E27-4DA3-B532-3B2CC894E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0763CF80-32D2-41FC-918E-FADD4917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000" y="1742399"/>
            <a:ext cx="15824699" cy="379800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6000" cap="none" baseline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7EFFC5-C9CC-4FDC-B361-B409ED830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6000" y="6198669"/>
            <a:ext cx="15854400" cy="5215983"/>
          </a:xfrm>
          <a:prstGeom prst="rect">
            <a:avLst/>
          </a:prstGeom>
        </p:spPr>
        <p:txBody>
          <a:bodyPr anchor="ctr"/>
          <a:lstStyle>
            <a:lvl1pPr marL="809625" indent="-809625">
              <a:lnSpc>
                <a:spcPct val="120000"/>
              </a:lnSpc>
              <a:spcBef>
                <a:spcPts val="3500"/>
              </a:spcBef>
              <a:buFont typeface="Arial" panose="020B0604020202020204" pitchFamily="34" charset="0"/>
              <a:buChar char="•"/>
              <a:tabLst/>
              <a:defRPr sz="2500"/>
            </a:lvl1pPr>
            <a:lvl2pPr marL="1163638" indent="-342900" defTabSz="630238">
              <a:lnSpc>
                <a:spcPct val="120000"/>
              </a:lnSpc>
              <a:buFont typeface="Roboto" panose="02000000000000000000" pitchFamily="2" charset="0"/>
              <a:buChar char="–"/>
              <a:tabLst/>
              <a:defRPr sz="2500">
                <a:latin typeface="Haas Grot Disp R 55 Roman"/>
              </a:defRPr>
            </a:lvl2pPr>
            <a:lvl3pPr marL="1700213" indent="-441325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3pPr>
            <a:lvl4pPr marL="2062163" indent="-36195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4pPr>
            <a:lvl5pPr marL="2598738" indent="-404813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2000">
                <a:latin typeface="Haas Grot Disp R 55 Roman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613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68F953-230E-4959-90EB-A9234E280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19200" y="2386800"/>
            <a:ext cx="19548000" cy="89352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20000"/>
              </a:lnSpc>
              <a:buNone/>
              <a:defRPr sz="6000"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CB01AC7-9423-48DA-A49A-C8CFE0AAC1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B889DEC-8DF2-4E23-8749-BD25642BBF79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56E11D1-EEB7-4C50-A7C1-3F9A978353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3B1D60F-5902-4574-90EF-C480527780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0934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B629-BE95-45FA-8F88-37E510D3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0" y="2386800"/>
            <a:ext cx="8528400" cy="5857200"/>
          </a:xfrm>
        </p:spPr>
        <p:txBody>
          <a:bodyPr lIns="0" tIns="0" rIns="0" bIns="0" anchor="b" anchorCtr="0">
            <a:normAutofit/>
          </a:bodyPr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C7DDB-83C2-4736-BA80-53CB94E145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7925" y="8805600"/>
            <a:ext cx="8528400" cy="309600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500"/>
            </a:lvl1pPr>
            <a:lvl2pPr marL="714375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2pPr>
            <a:lvl3pPr marL="1074738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3pPr>
            <a:lvl4pPr marL="1435100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4pPr>
            <a:lvl5pPr marL="1797050" indent="-34290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2000">
                <a:latin typeface="Haas Grot Disp R 55 Roman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7348069-DA6E-4318-AC45-7EFB1E33B3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8800" y="1818000"/>
            <a:ext cx="9741600" cy="100836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pl-PL"/>
              <a:t>Kliknij ikonę, aby dodać obraz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819DE54-8000-46EC-9730-E39534058B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59DE82B-45A7-4884-9098-6241AA462119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9540105-0909-4E88-A543-FA1E54E2175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2551080-2CA6-4346-BEF3-0948D5D566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6364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C0E8-0199-4B1B-B055-7D179992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00" y="2386800"/>
            <a:ext cx="4856400" cy="4705200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0CFB4EC-DA9F-49B1-B05D-E0350E4E8A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6400" y="7729200"/>
            <a:ext cx="4777047" cy="476640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500"/>
            </a:lvl1pPr>
            <a:lvl2pPr marL="714375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2pPr>
            <a:lvl3pPr marL="1074738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3pPr>
            <a:lvl4pPr marL="1435100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4pPr>
            <a:lvl5pPr marL="1797050" indent="-34290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2000">
                <a:latin typeface="Haas Grot Disp R 55 Roman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178281C-C713-486D-8CFA-68611E235C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05600" y="0"/>
            <a:ext cx="18277200" cy="137160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pl-PL"/>
              <a:t>Kliknij ikonę, aby dodać obraz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8A742CF-F330-4B8A-85BB-50678CC7476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85B33CE-67A7-4E67-8443-B8E3862ACA72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096B26A-F352-4BDE-A983-EA16BD61515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E50BF5-D205-4015-80C4-E4DB1028383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7726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me + Img +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E8B8B10-6A2E-419E-91EC-1DBA7145A8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36000" y="1818000"/>
            <a:ext cx="20714400" cy="100836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pl-PL"/>
              <a:t>Kliknij ikonę, aby dodać obraz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D39A19D-60CD-48D0-88EB-476B431DFF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62800" y="3470400"/>
            <a:ext cx="13496400" cy="6775200"/>
          </a:xfrm>
          <a:prstGeom prst="rect">
            <a:avLst/>
          </a:prstGeom>
        </p:spPr>
        <p:txBody>
          <a:bodyPr lIns="0" tIns="0" rIns="0" bIns="0" numCol="1" anchor="ctr"/>
          <a:lstStyle>
            <a:lvl1pPr marL="0" indent="0" algn="ctr">
              <a:buNone/>
              <a:defRPr sz="6000"/>
            </a:lvl1pPr>
            <a:lvl2pPr marL="457200" indent="0">
              <a:buNone/>
              <a:defRPr sz="6000"/>
            </a:lvl2pPr>
            <a:lvl3pPr marL="914400" indent="0">
              <a:buFont typeface="Arial" panose="020B0604020202020204" pitchFamily="34" charset="0"/>
              <a:buNone/>
              <a:defRPr sz="6000"/>
            </a:lvl3pPr>
            <a:lvl4pPr marL="1371600" indent="0">
              <a:buNone/>
              <a:defRPr sz="6000"/>
            </a:lvl4pPr>
            <a:lvl5pPr marL="1828800" indent="0">
              <a:buNone/>
              <a:defRPr sz="6000"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68998D7-0263-4DEB-AACA-3A2809D7A3F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E6DC864-14DF-4052-8C78-12E41B59E1E2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9230868-DA3C-40E6-BF4D-E46FEED318D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70E2E8-A145-40EC-8DE2-BBB11FC144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7610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2956E-01E7-4F87-A076-A24935E6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3C87-E8FB-442F-BC6A-98CBB5A89EF0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F7519-241C-4323-9B4F-AE776998F6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CBB2-3395-492E-9444-75D6F6D2E1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96F0548D-4E92-44FA-959C-FBE22113AA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1612051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F676-912B-45B8-8F3F-B7EE36EA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800" y="5893200"/>
            <a:ext cx="5932800" cy="6501600"/>
          </a:xfrm>
        </p:spPr>
        <p:txBody>
          <a:bodyPr lIns="0" tIns="0" rIns="0" bIns="0" anchor="t" anchorCtr="0">
            <a:normAutofit/>
          </a:bodyPr>
          <a:lstStyle>
            <a:lvl1pPr>
              <a:lnSpc>
                <a:spcPct val="110000"/>
              </a:lnSpc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65485-2476-4BDC-985B-2CC1C993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3703-2223-488E-ABAD-9B8A394F9C0A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FF118-98BB-42F9-B31B-355B149A69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5CA50-3EB9-4C72-B59A-D5761A75B9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3610231-58CB-4755-82F3-FE34BA4A2C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110800" y="4971600"/>
            <a:ext cx="5583600" cy="272520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</a:defRPr>
            </a:lvl1pPr>
            <a:lvl2pPr marL="714375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2pPr>
            <a:lvl3pPr marL="1074738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3pPr>
            <a:lvl4pPr marL="1435100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4pPr>
            <a:lvl5pPr marL="1797050" indent="-34290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2000">
                <a:latin typeface="Haas Grot Disp R 55 Roman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463B9A7-7E3B-41FB-A4DB-5C15EB2E31E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400" y="1202400"/>
            <a:ext cx="7722000" cy="37692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pl-PL"/>
              <a:t>Kliknij ikonę, aby dodać obraz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393DF910-1125-4CF6-B1FE-42EC1D6C5F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26800" y="4973400"/>
            <a:ext cx="7711200" cy="37692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pl-PL"/>
              <a:t>Kliknij ikonę, aby dodać obraz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FBC14DC0-AA3F-4DDA-A115-1798EF436D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052400" y="8744400"/>
            <a:ext cx="7707600" cy="37584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pl-PL"/>
              <a:t>Kliknij ikonę, aby dodać obraz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3A0EF62-39AD-401A-8209-27E42F98EA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08193" y="9788400"/>
            <a:ext cx="5583600" cy="272520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</a:defRPr>
            </a:lvl1pPr>
            <a:lvl2pPr marL="714375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2pPr>
            <a:lvl3pPr marL="1074738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3pPr>
            <a:lvl4pPr marL="1435100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4pPr>
            <a:lvl5pPr marL="1797050" indent="-34290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2000">
                <a:latin typeface="Haas Grot Disp R 55 Roman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11105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g + Filled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B333-CA74-4921-9E9E-2240DE66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0" y="2386800"/>
            <a:ext cx="8528400" cy="8938800"/>
          </a:xfrm>
        </p:spPr>
        <p:txBody>
          <a:bodyPr lIns="0" tIns="0" rIns="0" bIns="0">
            <a:noAutofit/>
          </a:bodyPr>
          <a:lstStyle>
            <a:lvl1pPr>
              <a:defRPr sz="6000">
                <a:latin typeface="Nova Cut"/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1F229-8FC1-4F46-8FFF-297530DE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6506-CC09-4B4B-A8E7-4DBBA09707C2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1F079-5301-4C86-86B1-EF0484A177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6F616-FA20-481D-866F-DD7297347E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9454BED-45FF-4624-95C2-EFA0099C52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816000" y="4482000"/>
            <a:ext cx="9727200" cy="4752000"/>
          </a:xfrm>
          <a:prstGeom prst="rect">
            <a:avLst/>
          </a:prstGeom>
        </p:spPr>
        <p:txBody>
          <a:bodyPr anchor="ctr" anchorCtr="0"/>
          <a:lstStyle/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747945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ircle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1D1C-EF0C-4258-9099-DF97F5D7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400" y="1602000"/>
            <a:ext cx="19432800" cy="1778400"/>
          </a:xfrm>
        </p:spPr>
        <p:txBody>
          <a:bodyPr lIns="0" tIns="0" rIns="0" bIns="0" anchor="b" anchorCtr="0">
            <a:noAutofit/>
          </a:bodyPr>
          <a:lstStyle>
            <a:lvl1pPr algn="ctr">
              <a:defRPr sz="6000" i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606B9-46C1-444E-8B8A-EED3B85E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875E-C1E7-4E10-821D-4F6DFAE23E8F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F46A6-5A76-4F9A-8468-39B61F8FF2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6C6F5-806C-4113-B437-4370229003B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6" name="Circle">
            <a:extLst>
              <a:ext uri="{FF2B5EF4-FFF2-40B4-BE49-F238E27FC236}">
                <a16:creationId xmlns:a16="http://schemas.microsoft.com/office/drawing/2014/main" id="{59408876-26C8-4292-A7F9-F4752113DED3}"/>
              </a:ext>
            </a:extLst>
          </p:cNvPr>
          <p:cNvSpPr/>
          <p:nvPr userDrawn="1"/>
        </p:nvSpPr>
        <p:spPr>
          <a:xfrm>
            <a:off x="2479012" y="4818943"/>
            <a:ext cx="5519639" cy="5519639"/>
          </a:xfrm>
          <a:prstGeom prst="ellipse">
            <a:avLst/>
          </a:prstGeom>
          <a:ln w="50800">
            <a:solidFill>
              <a:srgbClr val="AFAFAF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" name="Circle">
            <a:extLst>
              <a:ext uri="{FF2B5EF4-FFF2-40B4-BE49-F238E27FC236}">
                <a16:creationId xmlns:a16="http://schemas.microsoft.com/office/drawing/2014/main" id="{C0FDA129-00A1-4056-9E13-EA40161FFA75}"/>
              </a:ext>
            </a:extLst>
          </p:cNvPr>
          <p:cNvSpPr/>
          <p:nvPr userDrawn="1"/>
        </p:nvSpPr>
        <p:spPr>
          <a:xfrm>
            <a:off x="16385348" y="4818943"/>
            <a:ext cx="5519639" cy="5519639"/>
          </a:xfrm>
          <a:prstGeom prst="ellipse">
            <a:avLst/>
          </a:prstGeom>
          <a:ln w="50800">
            <a:solidFill>
              <a:srgbClr val="AFAFAF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id="{B261779A-84A4-4D2C-AB62-EF14FD1C4E4C}"/>
              </a:ext>
            </a:extLst>
          </p:cNvPr>
          <p:cNvSpPr/>
          <p:nvPr userDrawn="1"/>
        </p:nvSpPr>
        <p:spPr>
          <a:xfrm>
            <a:off x="9432180" y="4818943"/>
            <a:ext cx="5519640" cy="5519639"/>
          </a:xfrm>
          <a:prstGeom prst="ellipse">
            <a:avLst/>
          </a:prstGeom>
          <a:ln w="50800">
            <a:solidFill>
              <a:srgbClr val="AFAFAF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13A25F-EF84-4CDA-AC47-13B1ACF8E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50800" y="5778000"/>
            <a:ext cx="3978000" cy="1414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4A1703D-A6E6-4F41-A977-0423415368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0800" y="7329600"/>
            <a:ext cx="3978675" cy="1944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36D4BCA-9884-44EC-B81E-0702F2D2BE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202400" y="5778000"/>
            <a:ext cx="3978000" cy="1414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1F475FB-5479-4A4E-AA38-F2DB32ADBE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202400" y="7329600"/>
            <a:ext cx="3978675" cy="1944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F6BFB8C-074A-49BE-AF7B-1CA13E1449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157600" y="5778000"/>
            <a:ext cx="3978000" cy="1414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8262B550-D124-4A9E-B349-E3C87193409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157600" y="7329600"/>
            <a:ext cx="3978675" cy="1944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16345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45D19-89A6-4AEC-BCB8-0B787D6D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8D13-9515-48D8-BEE2-06F436BECAC6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49316-7B8D-4E37-940D-1EE7A54A64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D4E3-1665-4127-B4D9-878116321B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8" name="12">
            <a:extLst>
              <a:ext uri="{FF2B5EF4-FFF2-40B4-BE49-F238E27FC236}">
                <a16:creationId xmlns:a16="http://schemas.microsoft.com/office/drawing/2014/main" id="{661E31EA-A7F4-4545-94B4-0C7B1128048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62581" y="3219978"/>
            <a:ext cx="2286001" cy="2286001"/>
          </a:xfrm>
          <a:prstGeom prst="ellipse">
            <a:avLst/>
          </a:prstGeom>
          <a:solidFill>
            <a:srgbClr val="AFAFAF"/>
          </a:solidFill>
        </p:spPr>
        <p:txBody>
          <a:bodyPr lIns="45719" tIns="45719" rIns="45719" bIns="45719" anchor="ctr"/>
          <a:lstStyle>
            <a:lvl1pPr marL="0" indent="0" algn="ctr" defTabSz="1828708">
              <a:lnSpc>
                <a:spcPct val="100000"/>
              </a:lnSpc>
              <a:buSzTx/>
              <a:buFontTx/>
              <a:buNone/>
              <a:defRPr sz="3800">
                <a:solidFill>
                  <a:srgbClr val="22222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12">
            <a:extLst>
              <a:ext uri="{FF2B5EF4-FFF2-40B4-BE49-F238E27FC236}">
                <a16:creationId xmlns:a16="http://schemas.microsoft.com/office/drawing/2014/main" id="{0760DCFB-20F6-42FA-A2C8-4D2CDFF6968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49000" y="3219978"/>
            <a:ext cx="2286000" cy="2286001"/>
          </a:xfrm>
          <a:prstGeom prst="ellipse">
            <a:avLst/>
          </a:prstGeom>
          <a:ln w="38100">
            <a:solidFill>
              <a:srgbClr val="AFAFAF"/>
            </a:solidFill>
          </a:ln>
        </p:spPr>
        <p:txBody>
          <a:bodyPr lIns="45719" tIns="45719" rIns="45719" bIns="45719" anchor="ctr"/>
          <a:lstStyle>
            <a:lvl1pPr marL="0" indent="0" algn="ctr" defTabSz="1828708">
              <a:lnSpc>
                <a:spcPct val="100000"/>
              </a:lnSpc>
              <a:buSzTx/>
              <a:buFontTx/>
              <a:buNone/>
              <a:defRPr sz="3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12">
            <a:extLst>
              <a:ext uri="{FF2B5EF4-FFF2-40B4-BE49-F238E27FC236}">
                <a16:creationId xmlns:a16="http://schemas.microsoft.com/office/drawing/2014/main" id="{AB82610C-82B7-4CD5-872B-A70C2B8DFA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7354467" y="3219978"/>
            <a:ext cx="2286001" cy="2286001"/>
          </a:xfrm>
          <a:prstGeom prst="ellipse">
            <a:avLst/>
          </a:prstGeom>
          <a:ln w="38100">
            <a:solidFill>
              <a:srgbClr val="AFAFAF"/>
            </a:solidFill>
          </a:ln>
        </p:spPr>
        <p:txBody>
          <a:bodyPr lIns="45719" tIns="45719" rIns="45719" bIns="45719" anchor="ctr"/>
          <a:lstStyle>
            <a:lvl1pPr marL="0" indent="0" algn="ctr" defTabSz="1828708">
              <a:lnSpc>
                <a:spcPct val="100000"/>
              </a:lnSpc>
              <a:buSzTx/>
              <a:buFontTx/>
              <a:buNone/>
              <a:defRPr sz="3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12">
            <a:extLst>
              <a:ext uri="{FF2B5EF4-FFF2-40B4-BE49-F238E27FC236}">
                <a16:creationId xmlns:a16="http://schemas.microsoft.com/office/drawing/2014/main" id="{74FA6680-330A-44DA-BAAF-CC12C184891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43531" y="7862225"/>
            <a:ext cx="2286001" cy="2286001"/>
          </a:xfrm>
          <a:prstGeom prst="ellipse">
            <a:avLst/>
          </a:prstGeom>
          <a:ln w="38100">
            <a:solidFill>
              <a:srgbClr val="AFAFAF"/>
            </a:solidFill>
          </a:ln>
        </p:spPr>
        <p:txBody>
          <a:bodyPr lIns="45719" tIns="45719" rIns="45719" bIns="45719" anchor="ctr"/>
          <a:lstStyle>
            <a:lvl1pPr marL="0" indent="0" algn="ctr" defTabSz="1828708">
              <a:lnSpc>
                <a:spcPct val="100000"/>
              </a:lnSpc>
              <a:buSzTx/>
              <a:buFontTx/>
              <a:buNone/>
              <a:defRPr sz="3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2D159386-4E18-4F73-8F88-D7D2E8B30A6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49000" y="7755934"/>
            <a:ext cx="2286000" cy="2286001"/>
          </a:xfrm>
          <a:prstGeom prst="ellipse">
            <a:avLst/>
          </a:prstGeom>
          <a:ln w="38100">
            <a:solidFill>
              <a:srgbClr val="AFAFAF"/>
            </a:solidFill>
          </a:ln>
        </p:spPr>
        <p:txBody>
          <a:bodyPr lIns="45719" tIns="45719" rIns="45719" bIns="45719" anchor="ctr"/>
          <a:lstStyle>
            <a:lvl1pPr marL="0" indent="0" algn="ctr" defTabSz="1828708">
              <a:lnSpc>
                <a:spcPct val="100000"/>
              </a:lnSpc>
              <a:buSzTx/>
              <a:buFontTx/>
              <a:buNone/>
              <a:defRPr sz="3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12">
            <a:extLst>
              <a:ext uri="{FF2B5EF4-FFF2-40B4-BE49-F238E27FC236}">
                <a16:creationId xmlns:a16="http://schemas.microsoft.com/office/drawing/2014/main" id="{F438F9C9-3C34-4C16-BC5B-DB5A1EEC037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7354467" y="7862225"/>
            <a:ext cx="2286001" cy="2286001"/>
          </a:xfrm>
          <a:prstGeom prst="ellipse">
            <a:avLst/>
          </a:prstGeom>
          <a:ln w="38100">
            <a:solidFill>
              <a:srgbClr val="AFAFAF"/>
            </a:solidFill>
          </a:ln>
        </p:spPr>
        <p:txBody>
          <a:bodyPr lIns="45719" tIns="45719" rIns="45719" bIns="45719" anchor="ctr"/>
          <a:lstStyle>
            <a:lvl1pPr marL="0" indent="0" algn="ctr" defTabSz="1828708">
              <a:lnSpc>
                <a:spcPct val="100000"/>
              </a:lnSpc>
              <a:buSzTx/>
              <a:buFontTx/>
              <a:buNone/>
              <a:defRPr sz="3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374598E-F41E-4894-97BD-D645FCB9E3E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539600" y="5846400"/>
            <a:ext cx="2689200" cy="723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35374589-ED98-4696-BC39-64047B0E5A6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543200" y="10512000"/>
            <a:ext cx="2689200" cy="723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A61DAFBD-B066-4C8E-9765-2716A3054A1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846800" y="5846400"/>
            <a:ext cx="2689200" cy="723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A871AD58-46ED-408B-AF43-D967F11D816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846800" y="10526400"/>
            <a:ext cx="2689200" cy="723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F339717C-EEEB-42BD-BD49-FFE4CF174A2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7143200" y="5846400"/>
            <a:ext cx="2689200" cy="723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9E295EC-B8A0-4EC7-93C8-8C66A8BF932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7152867" y="10526400"/>
            <a:ext cx="2689200" cy="723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1855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23FDD-D15E-4FCE-82F9-B8464E21691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09680" y="2901751"/>
            <a:ext cx="14963775" cy="7874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40000"/>
              </a:lnSpc>
              <a:spcBef>
                <a:spcPts val="0"/>
              </a:spcBef>
              <a:buNone/>
              <a:defRPr sz="9000">
                <a:latin typeface="+mj-lt"/>
              </a:defRPr>
            </a:lvl1pPr>
            <a:lvl2pPr marL="457200" indent="0">
              <a:buNone/>
              <a:defRPr sz="9000">
                <a:latin typeface="+mj-lt"/>
              </a:defRPr>
            </a:lvl2pPr>
            <a:lvl3pPr marL="914400" indent="0">
              <a:buNone/>
              <a:defRPr sz="9000">
                <a:latin typeface="+mj-lt"/>
              </a:defRPr>
            </a:lvl3pPr>
            <a:lvl4pPr marL="1371600" indent="0">
              <a:buNone/>
              <a:defRPr sz="9000">
                <a:latin typeface="+mj-lt"/>
              </a:defRPr>
            </a:lvl4pPr>
            <a:lvl5pPr marL="1828800" indent="0">
              <a:buNone/>
              <a:defRPr sz="9000">
                <a:latin typeface="+mj-lt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02A439C-49C1-4FCA-8527-7EF37264170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F0DBF2-4E3F-4307-827E-F931818B4557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E7961E7-1158-4658-9735-9329AC8C8C7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AFB59C6-F246-4D2F-B7D3-B587BA9C44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3951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">
            <a:extLst>
              <a:ext uri="{FF2B5EF4-FFF2-40B4-BE49-F238E27FC236}">
                <a16:creationId xmlns:a16="http://schemas.microsoft.com/office/drawing/2014/main" id="{5951B451-3D07-4970-9BD7-7D40BE32F3C3}"/>
              </a:ext>
            </a:extLst>
          </p:cNvPr>
          <p:cNvSpPr/>
          <p:nvPr userDrawn="1"/>
        </p:nvSpPr>
        <p:spPr>
          <a:xfrm flipV="1">
            <a:off x="878986" y="-103945"/>
            <a:ext cx="1" cy="13873090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6BBB885D-8BDC-4983-9700-0364C62790FD}"/>
              </a:ext>
            </a:extLst>
          </p:cNvPr>
          <p:cNvSpPr/>
          <p:nvPr userDrawn="1"/>
        </p:nvSpPr>
        <p:spPr>
          <a:xfrm flipV="1">
            <a:off x="2135988" y="-103945"/>
            <a:ext cx="1" cy="13873090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6526A65B-F270-49AA-A715-16FB4F41E382}"/>
              </a:ext>
            </a:extLst>
          </p:cNvPr>
          <p:cNvSpPr/>
          <p:nvPr userDrawn="1"/>
        </p:nvSpPr>
        <p:spPr>
          <a:xfrm flipV="1">
            <a:off x="3392989" y="-103945"/>
            <a:ext cx="1" cy="13873090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6EA2D0C1-AFFB-4860-BC9D-64FC97A82694}"/>
              </a:ext>
            </a:extLst>
          </p:cNvPr>
          <p:cNvSpPr/>
          <p:nvPr userDrawn="1"/>
        </p:nvSpPr>
        <p:spPr>
          <a:xfrm flipV="1">
            <a:off x="4649990" y="-103945"/>
            <a:ext cx="1" cy="13873090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EB132554-8A64-4FAD-B7E3-06B71BD1D28C}"/>
              </a:ext>
            </a:extLst>
          </p:cNvPr>
          <p:cNvSpPr/>
          <p:nvPr userDrawn="1"/>
        </p:nvSpPr>
        <p:spPr>
          <a:xfrm flipV="1">
            <a:off x="5906992" y="-103945"/>
            <a:ext cx="1" cy="13873090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E22B4780-F5F8-4DF5-8F9E-2BBAACF99B60}"/>
              </a:ext>
            </a:extLst>
          </p:cNvPr>
          <p:cNvSpPr/>
          <p:nvPr userDrawn="1"/>
        </p:nvSpPr>
        <p:spPr>
          <a:xfrm flipV="1">
            <a:off x="7163993" y="-103945"/>
            <a:ext cx="1" cy="13873090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10E6DC75-48A4-4BC7-99AB-395ACA809766}"/>
              </a:ext>
            </a:extLst>
          </p:cNvPr>
          <p:cNvSpPr/>
          <p:nvPr userDrawn="1"/>
        </p:nvSpPr>
        <p:spPr>
          <a:xfrm flipV="1">
            <a:off x="8420995" y="-103945"/>
            <a:ext cx="1" cy="13873090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BA267FDD-AC06-4558-B716-6DDA6DA825EE}"/>
              </a:ext>
            </a:extLst>
          </p:cNvPr>
          <p:cNvSpPr/>
          <p:nvPr userDrawn="1"/>
        </p:nvSpPr>
        <p:spPr>
          <a:xfrm flipV="1">
            <a:off x="9677932" y="-103945"/>
            <a:ext cx="1" cy="13873090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1CAF71CC-61E1-4EBF-9F6A-A91245824243}"/>
              </a:ext>
            </a:extLst>
          </p:cNvPr>
          <p:cNvSpPr/>
          <p:nvPr userDrawn="1"/>
        </p:nvSpPr>
        <p:spPr>
          <a:xfrm flipV="1">
            <a:off x="10934998" y="-103945"/>
            <a:ext cx="1" cy="13873090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2EF62596-D4C9-4318-9AB5-C7C750711DBB}"/>
              </a:ext>
            </a:extLst>
          </p:cNvPr>
          <p:cNvSpPr/>
          <p:nvPr userDrawn="1"/>
        </p:nvSpPr>
        <p:spPr>
          <a:xfrm flipV="1">
            <a:off x="12191999" y="-103945"/>
            <a:ext cx="1" cy="13873090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D9EB5A1A-13EC-4836-8DED-E0173A84A32F}"/>
              </a:ext>
            </a:extLst>
          </p:cNvPr>
          <p:cNvSpPr/>
          <p:nvPr userDrawn="1"/>
        </p:nvSpPr>
        <p:spPr>
          <a:xfrm flipV="1">
            <a:off x="13449000" y="-103945"/>
            <a:ext cx="1" cy="13873090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7AD57870-E541-48D9-B248-B6E590FD669D}"/>
              </a:ext>
            </a:extLst>
          </p:cNvPr>
          <p:cNvSpPr/>
          <p:nvPr userDrawn="1"/>
        </p:nvSpPr>
        <p:spPr>
          <a:xfrm flipV="1">
            <a:off x="14706002" y="-103945"/>
            <a:ext cx="1" cy="13873090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29DE9762-51E4-4822-8696-E13713065AA1}"/>
              </a:ext>
            </a:extLst>
          </p:cNvPr>
          <p:cNvSpPr/>
          <p:nvPr userDrawn="1"/>
        </p:nvSpPr>
        <p:spPr>
          <a:xfrm flipV="1">
            <a:off x="15963003" y="-103945"/>
            <a:ext cx="1" cy="13873090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57F1387E-3FE7-4580-9BE2-DEF2AF407FE7}"/>
              </a:ext>
            </a:extLst>
          </p:cNvPr>
          <p:cNvSpPr/>
          <p:nvPr userDrawn="1"/>
        </p:nvSpPr>
        <p:spPr>
          <a:xfrm flipV="1">
            <a:off x="17220005" y="-103945"/>
            <a:ext cx="1" cy="13873090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75020FD3-71A3-4781-9DC9-28DB8A81EEB4}"/>
              </a:ext>
            </a:extLst>
          </p:cNvPr>
          <p:cNvSpPr/>
          <p:nvPr userDrawn="1"/>
        </p:nvSpPr>
        <p:spPr>
          <a:xfrm flipV="1">
            <a:off x="18477007" y="-103945"/>
            <a:ext cx="1" cy="13873090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7468F2EA-8826-4A90-BA3C-5BE19B9E2E58}"/>
              </a:ext>
            </a:extLst>
          </p:cNvPr>
          <p:cNvSpPr/>
          <p:nvPr userDrawn="1"/>
        </p:nvSpPr>
        <p:spPr>
          <a:xfrm flipV="1">
            <a:off x="19734008" y="-103945"/>
            <a:ext cx="1" cy="13873090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2" name="Line">
            <a:extLst>
              <a:ext uri="{FF2B5EF4-FFF2-40B4-BE49-F238E27FC236}">
                <a16:creationId xmlns:a16="http://schemas.microsoft.com/office/drawing/2014/main" id="{F237B288-1127-41B8-868E-DA6298AED16D}"/>
              </a:ext>
            </a:extLst>
          </p:cNvPr>
          <p:cNvSpPr/>
          <p:nvPr userDrawn="1"/>
        </p:nvSpPr>
        <p:spPr>
          <a:xfrm flipV="1">
            <a:off x="20991010" y="-103945"/>
            <a:ext cx="1" cy="13873090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3" name="Line">
            <a:extLst>
              <a:ext uri="{FF2B5EF4-FFF2-40B4-BE49-F238E27FC236}">
                <a16:creationId xmlns:a16="http://schemas.microsoft.com/office/drawing/2014/main" id="{DA2E10CC-5914-4EDE-AA6B-579B2C8C2255}"/>
              </a:ext>
            </a:extLst>
          </p:cNvPr>
          <p:cNvSpPr/>
          <p:nvPr userDrawn="1"/>
        </p:nvSpPr>
        <p:spPr>
          <a:xfrm flipV="1">
            <a:off x="22248010" y="-103945"/>
            <a:ext cx="1" cy="13873090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4" name="Line">
            <a:extLst>
              <a:ext uri="{FF2B5EF4-FFF2-40B4-BE49-F238E27FC236}">
                <a16:creationId xmlns:a16="http://schemas.microsoft.com/office/drawing/2014/main" id="{8514C86C-3149-4DC1-A840-042F0D21266B}"/>
              </a:ext>
            </a:extLst>
          </p:cNvPr>
          <p:cNvSpPr/>
          <p:nvPr userDrawn="1"/>
        </p:nvSpPr>
        <p:spPr>
          <a:xfrm flipV="1">
            <a:off x="23505013" y="-103945"/>
            <a:ext cx="1" cy="13873090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89D64-E8C9-485C-8EBB-E39921826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800" y="4467600"/>
            <a:ext cx="15613200" cy="5115600"/>
          </a:xfrm>
        </p:spPr>
        <p:txBody>
          <a:bodyPr lIns="46800" rIns="46800">
            <a:noAutofit/>
          </a:bodyPr>
          <a:lstStyle>
            <a:lvl1pPr algn="ctr">
              <a:defRPr sz="6000" i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1F03D-170F-4C90-8E44-BB0C4231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615B-3397-4817-B3F7-A5049430E3CF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B38E4-5D27-4AB3-8E78-EC5C9F9D49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23A12-8527-4DBF-A045-424279F4D1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25" name="Line">
            <a:extLst>
              <a:ext uri="{FF2B5EF4-FFF2-40B4-BE49-F238E27FC236}">
                <a16:creationId xmlns:a16="http://schemas.microsoft.com/office/drawing/2014/main" id="{E65DA700-B089-44B3-A3F4-1C16B1733BF0}"/>
              </a:ext>
            </a:extLst>
          </p:cNvPr>
          <p:cNvSpPr/>
          <p:nvPr userDrawn="1"/>
        </p:nvSpPr>
        <p:spPr>
          <a:xfrm>
            <a:off x="-27517" y="5246936"/>
            <a:ext cx="24439034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BDF0B983-AABF-4F2A-8C69-8E58C527F313}"/>
              </a:ext>
            </a:extLst>
          </p:cNvPr>
          <p:cNvSpPr/>
          <p:nvPr userDrawn="1"/>
        </p:nvSpPr>
        <p:spPr>
          <a:xfrm>
            <a:off x="-27517" y="6507245"/>
            <a:ext cx="24439034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7" name="Line">
            <a:extLst>
              <a:ext uri="{FF2B5EF4-FFF2-40B4-BE49-F238E27FC236}">
                <a16:creationId xmlns:a16="http://schemas.microsoft.com/office/drawing/2014/main" id="{00746D34-C7C6-47C7-BE55-239252D5E85F}"/>
              </a:ext>
            </a:extLst>
          </p:cNvPr>
          <p:cNvSpPr/>
          <p:nvPr userDrawn="1"/>
        </p:nvSpPr>
        <p:spPr>
          <a:xfrm>
            <a:off x="-27517" y="7767554"/>
            <a:ext cx="24439034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" name="Line">
            <a:extLst>
              <a:ext uri="{FF2B5EF4-FFF2-40B4-BE49-F238E27FC236}">
                <a16:creationId xmlns:a16="http://schemas.microsoft.com/office/drawing/2014/main" id="{D5116BDB-F1A1-40CD-A151-AFC9CE4B1CAF}"/>
              </a:ext>
            </a:extLst>
          </p:cNvPr>
          <p:cNvSpPr/>
          <p:nvPr userDrawn="1"/>
        </p:nvSpPr>
        <p:spPr>
          <a:xfrm>
            <a:off x="-27517" y="9027863"/>
            <a:ext cx="24439034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" name="Line">
            <a:extLst>
              <a:ext uri="{FF2B5EF4-FFF2-40B4-BE49-F238E27FC236}">
                <a16:creationId xmlns:a16="http://schemas.microsoft.com/office/drawing/2014/main" id="{6AC83754-4737-4957-822B-4D59C7DA999B}"/>
              </a:ext>
            </a:extLst>
          </p:cNvPr>
          <p:cNvSpPr/>
          <p:nvPr userDrawn="1"/>
        </p:nvSpPr>
        <p:spPr>
          <a:xfrm>
            <a:off x="-27517" y="1466009"/>
            <a:ext cx="24439034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0" name="Line">
            <a:extLst>
              <a:ext uri="{FF2B5EF4-FFF2-40B4-BE49-F238E27FC236}">
                <a16:creationId xmlns:a16="http://schemas.microsoft.com/office/drawing/2014/main" id="{3D821200-6857-4B32-9562-C9D7F1BCF175}"/>
              </a:ext>
            </a:extLst>
          </p:cNvPr>
          <p:cNvSpPr/>
          <p:nvPr userDrawn="1"/>
        </p:nvSpPr>
        <p:spPr>
          <a:xfrm>
            <a:off x="-27517" y="2726318"/>
            <a:ext cx="24439034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1" name="Line">
            <a:extLst>
              <a:ext uri="{FF2B5EF4-FFF2-40B4-BE49-F238E27FC236}">
                <a16:creationId xmlns:a16="http://schemas.microsoft.com/office/drawing/2014/main" id="{C216D95D-5FE7-4F3A-AFE9-C04C7BD78442}"/>
              </a:ext>
            </a:extLst>
          </p:cNvPr>
          <p:cNvSpPr/>
          <p:nvPr userDrawn="1"/>
        </p:nvSpPr>
        <p:spPr>
          <a:xfrm>
            <a:off x="-27517" y="10288172"/>
            <a:ext cx="24439034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2" name="Line">
            <a:extLst>
              <a:ext uri="{FF2B5EF4-FFF2-40B4-BE49-F238E27FC236}">
                <a16:creationId xmlns:a16="http://schemas.microsoft.com/office/drawing/2014/main" id="{FF716248-7045-4684-B91B-58DFF79B3123}"/>
              </a:ext>
            </a:extLst>
          </p:cNvPr>
          <p:cNvSpPr/>
          <p:nvPr userDrawn="1"/>
        </p:nvSpPr>
        <p:spPr>
          <a:xfrm>
            <a:off x="-27517" y="11548481"/>
            <a:ext cx="24439034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3" name="Line">
            <a:extLst>
              <a:ext uri="{FF2B5EF4-FFF2-40B4-BE49-F238E27FC236}">
                <a16:creationId xmlns:a16="http://schemas.microsoft.com/office/drawing/2014/main" id="{BC306A5C-B163-4230-8E9B-45E6FAD1210C}"/>
              </a:ext>
            </a:extLst>
          </p:cNvPr>
          <p:cNvSpPr/>
          <p:nvPr userDrawn="1"/>
        </p:nvSpPr>
        <p:spPr>
          <a:xfrm>
            <a:off x="-27517" y="12808790"/>
            <a:ext cx="24439034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4" name="Line">
            <a:extLst>
              <a:ext uri="{FF2B5EF4-FFF2-40B4-BE49-F238E27FC236}">
                <a16:creationId xmlns:a16="http://schemas.microsoft.com/office/drawing/2014/main" id="{D6697EA5-AC71-4954-91B5-C2AF6F4E4F80}"/>
              </a:ext>
            </a:extLst>
          </p:cNvPr>
          <p:cNvSpPr/>
          <p:nvPr userDrawn="1"/>
        </p:nvSpPr>
        <p:spPr>
          <a:xfrm>
            <a:off x="-27517" y="205700"/>
            <a:ext cx="24439034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5" name="Line">
            <a:extLst>
              <a:ext uri="{FF2B5EF4-FFF2-40B4-BE49-F238E27FC236}">
                <a16:creationId xmlns:a16="http://schemas.microsoft.com/office/drawing/2014/main" id="{5D976DC4-F31A-4819-B873-4474CE466529}"/>
              </a:ext>
            </a:extLst>
          </p:cNvPr>
          <p:cNvSpPr/>
          <p:nvPr userDrawn="1"/>
        </p:nvSpPr>
        <p:spPr>
          <a:xfrm>
            <a:off x="-27517" y="3986627"/>
            <a:ext cx="24439034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58182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>
            <a:extLst>
              <a:ext uri="{FF2B5EF4-FFF2-40B4-BE49-F238E27FC236}">
                <a16:creationId xmlns:a16="http://schemas.microsoft.com/office/drawing/2014/main" id="{B20B0F12-8AF0-4BEF-8B3D-0DC7F8FD44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12977" y="4086805"/>
            <a:ext cx="5558047" cy="5542389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ED47690E-81AD-4139-9719-B9608672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7F4-D0D5-4E2C-8597-85C7BFE7AC0B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641BBF6-60D6-448E-B77F-BE9FC8BC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7B2F650-C7DA-423F-A6A4-89CC3DEC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87273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23FDD-D15E-4FCE-82F9-B8464E21691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09680" y="2901751"/>
            <a:ext cx="14963775" cy="7874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40000"/>
              </a:lnSpc>
              <a:spcBef>
                <a:spcPts val="0"/>
              </a:spcBef>
              <a:buNone/>
              <a:defRPr sz="9000">
                <a:latin typeface="+mj-lt"/>
              </a:defRPr>
            </a:lvl1pPr>
            <a:lvl2pPr marL="457200" indent="0">
              <a:buNone/>
              <a:defRPr sz="9000">
                <a:latin typeface="+mj-lt"/>
              </a:defRPr>
            </a:lvl2pPr>
            <a:lvl3pPr marL="914400" indent="0">
              <a:buNone/>
              <a:defRPr sz="9000">
                <a:latin typeface="+mj-lt"/>
              </a:defRPr>
            </a:lvl3pPr>
            <a:lvl4pPr marL="1371600" indent="0">
              <a:buNone/>
              <a:defRPr sz="9000">
                <a:latin typeface="+mj-lt"/>
              </a:defRPr>
            </a:lvl4pPr>
            <a:lvl5pPr marL="1828800" indent="0">
              <a:buNone/>
              <a:defRPr sz="9000">
                <a:latin typeface="+mj-lt"/>
              </a:defRPr>
            </a:lvl5pPr>
          </a:lstStyle>
          <a:p>
            <a:pPr lvl="0"/>
            <a:r>
              <a:rPr lang="en-US" dirty="0"/>
              <a:t>Click to edit Master text</a:t>
            </a:r>
            <a:endParaRPr lang="pl-PL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02A439C-49C1-4FCA-8527-7EF37264170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C59C5A1-DBBF-4148-A6C6-1DD550EA75A0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E7961E7-1158-4658-9735-9329AC8C8C7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AFB59C6-F246-4D2F-B7D3-B587BA9C44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37668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AD8925-C180-47EE-8EF7-4BCCCDEAEA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47925" y="2352675"/>
            <a:ext cx="15792450" cy="8706752"/>
          </a:xfrm>
          <a:prstGeom prst="rect">
            <a:avLst/>
          </a:prstGeom>
        </p:spPr>
        <p:txBody>
          <a:bodyPr lIns="90000" anchor="b" anchorCtr="0"/>
          <a:lstStyle>
            <a:lvl1pPr marL="0" indent="0">
              <a:buFont typeface="+mj-lt"/>
              <a:buNone/>
              <a:tabLst>
                <a:tab pos="2599200" algn="l"/>
              </a:tabLst>
              <a:defRPr sz="4500" baseline="0">
                <a:solidFill>
                  <a:schemeClr val="tx1"/>
                </a:solidFill>
              </a:defRPr>
            </a:lvl1pPr>
            <a:lvl2pPr marL="457200" indent="0">
              <a:buFont typeface="+mj-lt"/>
              <a:buNone/>
              <a:defRPr sz="4500" baseline="0"/>
            </a:lvl2pPr>
            <a:lvl3pPr marL="914400" indent="0">
              <a:buFont typeface="+mj-lt"/>
              <a:buNone/>
              <a:defRPr sz="4500" baseline="0"/>
            </a:lvl3pPr>
            <a:lvl4pPr marL="1371600" indent="0">
              <a:buFont typeface="+mj-lt"/>
              <a:buNone/>
              <a:defRPr sz="4500" baseline="0"/>
            </a:lvl4pPr>
            <a:lvl5pPr marL="1828800" indent="0">
              <a:buFont typeface="+mj-lt"/>
              <a:buNone/>
              <a:defRPr sz="4500" baseline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18F2F-C57F-48BE-A183-7A04A34F569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FE9358E-D422-45EA-A25B-E5B5E8030CD5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F84D0-B94E-452D-9B8D-EC5DBAACAE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C62343-48CB-46AC-8C2A-D5FBCADD81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73758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89BEFB-2CC8-4B2A-9C92-59D3B933ED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47925" y="3608388"/>
            <a:ext cx="15828963" cy="75569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90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F00A3-D848-4D40-8575-154FA43890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E9A3DEB-38C9-4CDA-9E0B-B7C013BC93C6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862C8-1901-4F8B-8F09-E18163AA45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6EA1A-9D13-466E-95B5-660705C5666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63958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70D544-1038-44AD-97C4-47956481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3EDE-AF05-4911-9A9C-299887B1DD3E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226E4D-F680-46F6-9855-6D8334C7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2DBC8F-C745-4031-A837-7D9DD816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7255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CCD4D85-23DA-4C85-967E-7313C3AA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320" y="1742399"/>
            <a:ext cx="15824699" cy="3798000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6000" cap="none" baseline="0"/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63678C9-A65C-419A-B073-5EBB5E8547C6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3791034D-33CB-43D8-A2C7-8F3B690B583C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E2AFAAC-D484-42AE-8EF4-290194A0E3F7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6CD499-618F-45D9-B499-ABC7894D0F6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166F48F5-376E-4EB9-B9AE-91C22DEDEA7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33638" y="6337300"/>
            <a:ext cx="15854362" cy="487613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500"/>
            </a:lvl1pPr>
            <a:lvl2pPr marL="714375" indent="-354013" defTabSz="71755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2pPr>
            <a:lvl3pPr marL="1074738" indent="-360363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3pPr>
            <a:lvl4pPr marL="1435100" indent="-360363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4pPr>
            <a:lvl5pPr marL="1797050" indent="-36195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2000">
                <a:latin typeface="Haas Grot Disp 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49002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CCD4D85-23DA-4C85-967E-7313C3AA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000" y="1857902"/>
            <a:ext cx="15824699" cy="379800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6000" cap="none" baseline="0"/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63678C9-A65C-419A-B073-5EBB5E8547C6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D7D2D02-FF3B-48E0-9309-04F108A5B15B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E2AFAAC-D484-42AE-8EF4-290194A0E3F7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6CD499-618F-45D9-B499-ABC7894D0F6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C019B25-3161-46A3-A410-7252E1776C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266000" y="6337300"/>
            <a:ext cx="15854362" cy="487613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2500"/>
            </a:lvl1pPr>
            <a:lvl2pPr marL="457200" indent="0" algn="ctr">
              <a:buNone/>
              <a:defRPr sz="2500"/>
            </a:lvl2pPr>
            <a:lvl3pPr marL="1257300" indent="-342900" algn="ctr">
              <a:buFont typeface="Arial" panose="020B0604020202020204" pitchFamily="34" charset="0"/>
              <a:buChar char="•"/>
              <a:defRPr sz="2500"/>
            </a:lvl3pPr>
            <a:lvl4pPr marL="1714500" indent="-342900" algn="ctr">
              <a:buFont typeface="Arial" panose="020B0604020202020204" pitchFamily="34" charset="0"/>
              <a:buChar char="•"/>
              <a:defRPr sz="2500"/>
            </a:lvl4pPr>
            <a:lvl5pPr marL="2171700" indent="-342900" algn="ctr">
              <a:buFont typeface="Arial" panose="020B0604020202020204" pitchFamily="34" charset="0"/>
              <a:buChar char="•"/>
              <a:defRPr sz="2500"/>
            </a:lvl5pPr>
          </a:lstStyle>
          <a:p>
            <a:pPr lvl="0"/>
            <a:r>
              <a:rPr lang="en-US" dirty="0"/>
              <a:t>Click to edit Master text styles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85622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 + Multi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E800D6E-972C-469F-AFA1-96222DC2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320" y="1742399"/>
            <a:ext cx="15824699" cy="3798000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6000" cap="none" baseline="0"/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7967FDFE-E144-4145-A861-B1E75532C336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69AB701E-0E50-4D26-8675-EAEADD1F525A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518EC37-4C4D-4CB3-B48E-6C4BDB87191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3F7BD8B-BA62-4224-A786-B066DAF2BB7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EAF1CBA0-5BBF-4E4D-889A-2356C60569C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33638" y="6337300"/>
            <a:ext cx="15854362" cy="4876132"/>
          </a:xfrm>
          <a:prstGeom prst="rect">
            <a:avLst/>
          </a:prstGeom>
        </p:spPr>
        <p:txBody>
          <a:bodyPr numCol="2" spcCol="889200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1800"/>
            </a:lvl1pPr>
            <a:lvl2pPr marL="714375" indent="-354013" defTabSz="717550">
              <a:lnSpc>
                <a:spcPct val="120000"/>
              </a:lnSpc>
              <a:buFont typeface="Roboto" panose="02000000000000000000" pitchFamily="2" charset="0"/>
              <a:buChar char="–"/>
              <a:defRPr sz="1800">
                <a:latin typeface="Haas Grot Disp R 55 Roman"/>
              </a:defRPr>
            </a:lvl2pPr>
            <a:lvl3pPr marL="1074738" indent="-360363">
              <a:lnSpc>
                <a:spcPct val="120000"/>
              </a:lnSpc>
              <a:buFont typeface="Roboto" panose="02000000000000000000" pitchFamily="2" charset="0"/>
              <a:buChar char="–"/>
              <a:defRPr sz="1800">
                <a:latin typeface="Haas Grot Disp R 55 Roman"/>
              </a:defRPr>
            </a:lvl3pPr>
            <a:lvl4pPr marL="1435100" indent="-360363">
              <a:lnSpc>
                <a:spcPct val="120000"/>
              </a:lnSpc>
              <a:buFont typeface="Roboto" panose="02000000000000000000" pitchFamily="2" charset="0"/>
              <a:buChar char="–"/>
              <a:defRPr sz="1800">
                <a:latin typeface="Haas Grot Disp R 55 Roman"/>
              </a:defRPr>
            </a:lvl4pPr>
            <a:lvl5pPr marL="1797050" indent="-36195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1400">
                <a:latin typeface="Haas Grot Disp 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076397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ulle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702F773-F5D1-4315-A42B-3DF5F484445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E8B8AC-E676-48F8-AA3A-5144F7A8CFD4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A72DFDE-F726-464A-AAF5-134E285F9E6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847BE89-5E27-4DA3-B532-3B2CC894E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D091FEC-CE6C-49F4-9B05-C5C89775E9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4400" y="6102416"/>
            <a:ext cx="15854400" cy="5215983"/>
          </a:xfrm>
          <a:prstGeom prst="rect">
            <a:avLst/>
          </a:prstGeom>
        </p:spPr>
        <p:txBody>
          <a:bodyPr anchor="ctr"/>
          <a:lstStyle>
            <a:lvl1pPr marL="809625" indent="-809625">
              <a:lnSpc>
                <a:spcPct val="120000"/>
              </a:lnSpc>
              <a:spcBef>
                <a:spcPts val="3500"/>
              </a:spcBef>
              <a:buFont typeface="Arial" panose="020B0604020202020204" pitchFamily="34" charset="0"/>
              <a:buChar char="•"/>
              <a:tabLst/>
              <a:defRPr sz="2500"/>
            </a:lvl1pPr>
            <a:lvl2pPr marL="1163638" indent="-342900" defTabSz="630238">
              <a:lnSpc>
                <a:spcPct val="120000"/>
              </a:lnSpc>
              <a:buFont typeface="Roboto" panose="02000000000000000000" pitchFamily="2" charset="0"/>
              <a:buChar char="–"/>
              <a:tabLst/>
              <a:defRPr sz="2500">
                <a:latin typeface="Haas Grot Disp R 55 Roman"/>
              </a:defRPr>
            </a:lvl2pPr>
            <a:lvl3pPr marL="1700213" indent="-441325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3pPr>
            <a:lvl4pPr marL="2062163" indent="-36195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4pPr>
            <a:lvl5pPr marL="2598738" indent="-404813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2000">
                <a:latin typeface="Haas Grot Disp 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pl-PL" dirty="0"/>
          </a:p>
          <a:p>
            <a:pPr lvl="1"/>
            <a:r>
              <a:rPr lang="pl-PL" dirty="0"/>
              <a:t>	</a:t>
            </a: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0763CF80-32D2-41FC-918E-FADD4917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400" y="1742399"/>
            <a:ext cx="15824699" cy="3798000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6000" cap="none" baseline="0"/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293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AD8925-C180-47EE-8EF7-4BCCCDEAEA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47925" y="2352675"/>
            <a:ext cx="15792450" cy="8706752"/>
          </a:xfrm>
          <a:prstGeom prst="rect">
            <a:avLst/>
          </a:prstGeom>
        </p:spPr>
        <p:txBody>
          <a:bodyPr lIns="90000" anchor="b" anchorCtr="0"/>
          <a:lstStyle>
            <a:lvl1pPr marL="2687638" indent="-1252538">
              <a:lnSpc>
                <a:spcPct val="120000"/>
              </a:lnSpc>
              <a:buFont typeface="+mj-lt"/>
              <a:buAutoNum type="arabicPeriod"/>
              <a:tabLst>
                <a:tab pos="2599200" algn="l"/>
              </a:tabLst>
              <a:defRPr sz="4500" baseline="0">
                <a:solidFill>
                  <a:schemeClr val="tx1"/>
                </a:solidFill>
              </a:defRPr>
            </a:lvl1pPr>
            <a:lvl2pPr marL="457200" indent="0">
              <a:buFont typeface="+mj-lt"/>
              <a:buNone/>
              <a:defRPr sz="4500" baseline="0"/>
            </a:lvl2pPr>
            <a:lvl3pPr marL="914400" indent="0">
              <a:buFont typeface="+mj-lt"/>
              <a:buNone/>
              <a:defRPr sz="4500" baseline="0"/>
            </a:lvl3pPr>
            <a:lvl4pPr marL="1371600" indent="0">
              <a:buFont typeface="+mj-lt"/>
              <a:buNone/>
              <a:defRPr sz="4500" baseline="0"/>
            </a:lvl4pPr>
            <a:lvl5pPr marL="1828800" indent="0">
              <a:buFont typeface="+mj-lt"/>
              <a:buNone/>
              <a:defRPr sz="4500" baseline="0"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18F2F-C57F-48BE-A183-7A04A34F569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73F14A-FC7E-480B-822C-BA8C5DA615C0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F84D0-B94E-452D-9B8D-EC5DBAACAE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C62343-48CB-46AC-8C2A-D5FBCADD81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05214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702F773-F5D1-4315-A42B-3DF5F484445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8D11E80-A8F8-4E0A-94A9-E1D739A99745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A72DFDE-F726-464A-AAF5-134E285F9E6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847BE89-5E27-4DA3-B532-3B2CC894E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itle 11">
            <a:extLst>
              <a:ext uri="{FF2B5EF4-FFF2-40B4-BE49-F238E27FC236}">
                <a16:creationId xmlns:a16="http://schemas.microsoft.com/office/drawing/2014/main" id="{31D32F7E-B2C1-4127-9637-7191269E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000" y="1742399"/>
            <a:ext cx="15824699" cy="3798000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6000" cap="none" baseline="0"/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1D84015-1E13-49C2-A266-479091CE59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6000" y="6198669"/>
            <a:ext cx="15854400" cy="5215983"/>
          </a:xfrm>
          <a:prstGeom prst="rect">
            <a:avLst/>
          </a:prstGeom>
        </p:spPr>
        <p:txBody>
          <a:bodyPr anchor="ctr"/>
          <a:lstStyle>
            <a:lvl1pPr marL="809625" indent="-809625">
              <a:lnSpc>
                <a:spcPct val="120000"/>
              </a:lnSpc>
              <a:spcBef>
                <a:spcPts val="3500"/>
              </a:spcBef>
              <a:buFont typeface="Arial" panose="020B0604020202020204" pitchFamily="34" charset="0"/>
              <a:buChar char="•"/>
              <a:tabLst/>
              <a:defRPr sz="2500"/>
            </a:lvl1pPr>
            <a:lvl2pPr marL="1250950" indent="-342900" defTabSz="630238">
              <a:lnSpc>
                <a:spcPct val="120000"/>
              </a:lnSpc>
              <a:buFont typeface="Roboto" panose="02000000000000000000" pitchFamily="2" charset="0"/>
              <a:buChar char="–"/>
              <a:tabLst/>
              <a:defRPr sz="2500">
                <a:latin typeface="Haas Grot Disp R 55 Roman"/>
              </a:defRPr>
            </a:lvl2pPr>
            <a:lvl3pPr marL="1700213" indent="-441325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3pPr>
            <a:lvl4pPr marL="2062163" indent="-36195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4pPr>
            <a:lvl5pPr marL="2598738" indent="-404813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2000">
                <a:latin typeface="Haas Grot Disp 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pl-PL" dirty="0"/>
          </a:p>
          <a:p>
            <a:pPr lvl="1"/>
            <a:r>
              <a:rPr lang="pl-PL" dirty="0"/>
              <a:t>	</a:t>
            </a: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57294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702F773-F5D1-4315-A42B-3DF5F484445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E8B8AC-E676-48F8-AA3A-5144F7A8CFD4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A72DFDE-F726-464A-AAF5-134E285F9E6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847BE89-5E27-4DA3-B532-3B2CC894E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0763CF80-32D2-41FC-918E-FADD4917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000" y="1742399"/>
            <a:ext cx="15824699" cy="379800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6000" cap="none" baseline="0"/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560843-780D-419B-ACF6-B43C267BF0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6000" y="6198669"/>
            <a:ext cx="15854400" cy="5215983"/>
          </a:xfrm>
          <a:prstGeom prst="rect">
            <a:avLst/>
          </a:prstGeom>
        </p:spPr>
        <p:txBody>
          <a:bodyPr anchor="ctr"/>
          <a:lstStyle>
            <a:lvl1pPr marL="809625" indent="-809625">
              <a:lnSpc>
                <a:spcPct val="120000"/>
              </a:lnSpc>
              <a:spcBef>
                <a:spcPts val="3500"/>
              </a:spcBef>
              <a:buFont typeface="Arial" panose="020B0604020202020204" pitchFamily="34" charset="0"/>
              <a:buChar char="•"/>
              <a:tabLst/>
              <a:defRPr sz="2500"/>
            </a:lvl1pPr>
            <a:lvl2pPr marL="1163638" indent="-342900" defTabSz="630238">
              <a:lnSpc>
                <a:spcPct val="120000"/>
              </a:lnSpc>
              <a:buFont typeface="Roboto" panose="02000000000000000000" pitchFamily="2" charset="0"/>
              <a:buChar char="–"/>
              <a:tabLst/>
              <a:defRPr sz="2500">
                <a:latin typeface="Haas Grot Disp R 55 Roman"/>
              </a:defRPr>
            </a:lvl2pPr>
            <a:lvl3pPr marL="1700213" indent="-441325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3pPr>
            <a:lvl4pPr marL="2062163" indent="-36195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4pPr>
            <a:lvl5pPr marL="2598738" indent="-404813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2000">
                <a:latin typeface="Haas Grot Disp 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pl-PL" dirty="0"/>
          </a:p>
          <a:p>
            <a:pPr lvl="1"/>
            <a:r>
              <a:rPr lang="pl-PL" dirty="0"/>
              <a:t>	</a:t>
            </a: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621625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68F953-230E-4959-90EB-A9234E280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19200" y="2386800"/>
            <a:ext cx="19548000" cy="89352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20000"/>
              </a:lnSpc>
              <a:buNone/>
              <a:defRPr sz="6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CB01AC7-9423-48DA-A49A-C8CFE0AAC1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300B930-CDD4-45ED-A733-500AD9448824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56E11D1-EEB7-4C50-A7C1-3F9A978353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3B1D60F-5902-4574-90EF-C480527780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94256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B629-BE95-45FA-8F88-37E510D3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0" y="2386800"/>
            <a:ext cx="8528400" cy="5857200"/>
          </a:xfrm>
        </p:spPr>
        <p:txBody>
          <a:bodyPr lIns="0" tIns="0" rIns="0" bIns="0" anchor="b" anchorCtr="0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7348069-DA6E-4318-AC45-7EFB1E33B3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8800" y="1818000"/>
            <a:ext cx="9741600" cy="100836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endParaRPr lang="pl-PL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819DE54-8000-46EC-9730-E39534058B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CE6790C-7F58-437C-BE64-07F277D655C9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9540105-0909-4E88-A543-FA1E54E2175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2551080-2CA6-4346-BEF3-0948D5D566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D59E85B-494D-42A3-8F4C-B3E7BD63E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7925" y="8805600"/>
            <a:ext cx="8528400" cy="309600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500"/>
            </a:lvl1pPr>
            <a:lvl2pPr marL="714375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2pPr>
            <a:lvl3pPr marL="1074738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3pPr>
            <a:lvl4pPr marL="1435100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4pPr>
            <a:lvl5pPr marL="1797050" indent="-34290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2000">
                <a:latin typeface="Haas Grot Disp 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439395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C0E8-0199-4B1B-B055-7D179992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00" y="2386800"/>
            <a:ext cx="4856400" cy="4705200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178281C-C713-486D-8CFA-68611E235C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05600" y="0"/>
            <a:ext cx="18277200" cy="137160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endParaRPr lang="pl-PL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8A742CF-F330-4B8A-85BB-50678CC7476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AE9C0E9-A531-4B15-BC93-F1CE2AE90D37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096B26A-F352-4BDE-A983-EA16BD61515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E50BF5-D205-4015-80C4-E4DB1028383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F10B6BE-8D80-4B96-8367-EAB416CCBD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6400" y="7729200"/>
            <a:ext cx="4777047" cy="476640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500"/>
            </a:lvl1pPr>
            <a:lvl2pPr marL="714375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2pPr>
            <a:lvl3pPr marL="1074738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3pPr>
            <a:lvl4pPr marL="1435100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4pPr>
            <a:lvl5pPr marL="1797050" indent="-34290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2000">
                <a:latin typeface="Haas Grot Disp 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  <a:p>
            <a:pPr lv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93154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me + Img +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E8B8B10-6A2E-419E-91EC-1DBA7145A8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36000" y="1818000"/>
            <a:ext cx="20714400" cy="100836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endParaRPr lang="pl-PL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D39A19D-60CD-48D0-88EB-476B431DFF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62800" y="3470400"/>
            <a:ext cx="13496400" cy="6775200"/>
          </a:xfrm>
          <a:prstGeom prst="rect">
            <a:avLst/>
          </a:prstGeom>
        </p:spPr>
        <p:txBody>
          <a:bodyPr lIns="0" tIns="0" rIns="0" bIns="0" numCol="1" anchor="ctr"/>
          <a:lstStyle>
            <a:lvl1pPr marL="0" indent="0" algn="ctr">
              <a:buNone/>
              <a:defRPr sz="6000"/>
            </a:lvl1pPr>
            <a:lvl2pPr marL="457200" indent="0">
              <a:buNone/>
              <a:defRPr sz="6000"/>
            </a:lvl2pPr>
            <a:lvl3pPr marL="914400" indent="0">
              <a:buFont typeface="Arial" panose="020B0604020202020204" pitchFamily="34" charset="0"/>
              <a:buNone/>
              <a:defRPr sz="6000"/>
            </a:lvl3pPr>
            <a:lvl4pPr marL="1371600" indent="0">
              <a:buNone/>
              <a:defRPr sz="6000"/>
            </a:lvl4pPr>
            <a:lvl5pPr marL="1828800" indent="0">
              <a:buNone/>
              <a:defRPr sz="6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68998D7-0263-4DEB-AACA-3A2809D7A3F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621CEE4-DDDD-421C-9C7F-7DAF72FB5A7F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9230868-DA3C-40E6-BF4D-E46FEED318D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70E2E8-A145-40EC-8DE2-BBB11FC144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59571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2956E-01E7-4F87-A076-A24935E6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4C66-0804-4DF4-B0F9-F8D910A4D372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F7519-241C-4323-9B4F-AE776998F6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CBB2-3395-492E-9444-75D6F6D2E1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96F0548D-4E92-44FA-959C-FBE22113AA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38946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F676-912B-45B8-8F3F-B7EE36EA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800" y="5893200"/>
            <a:ext cx="5932800" cy="6501600"/>
          </a:xfrm>
        </p:spPr>
        <p:txBody>
          <a:bodyPr lIns="0" tIns="0" rIns="0" bIns="0" anchor="t" anchorCtr="0">
            <a:normAutofit/>
          </a:bodyPr>
          <a:lstStyle>
            <a:lvl1pPr>
              <a:lnSpc>
                <a:spcPct val="11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65485-2476-4BDC-985B-2CC1C993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4030-1E6A-4EF9-9DF8-37826713E649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FF118-98BB-42F9-B31B-355B149A69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5CA50-3EB9-4C72-B59A-D5761A75B9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463B9A7-7E3B-41FB-A4DB-5C15EB2E31E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400" y="1202400"/>
            <a:ext cx="7722000" cy="37692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endParaRPr lang="pl-PL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393DF910-1125-4CF6-B1FE-42EC1D6C5F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26800" y="4973400"/>
            <a:ext cx="7711200" cy="37692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endParaRPr lang="pl-PL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FBC14DC0-AA3F-4DDA-A115-1798EF436D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052400" y="8744400"/>
            <a:ext cx="7707600" cy="37584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endParaRPr lang="pl-PL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54A6DF1-E5EB-48B7-BACC-9A9A9FC0C46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08193" y="9788400"/>
            <a:ext cx="5583600" cy="272520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</a:defRPr>
            </a:lvl1pPr>
            <a:lvl2pPr marL="714375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2pPr>
            <a:lvl3pPr marL="1074738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3pPr>
            <a:lvl4pPr marL="1435100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4pPr>
            <a:lvl5pPr marL="1797050" indent="-34290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2000">
                <a:latin typeface="Haas Grot Disp 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72059E9-C877-493F-89D1-3A264254DF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110800" y="4971600"/>
            <a:ext cx="5583600" cy="272520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</a:defRPr>
            </a:lvl1pPr>
            <a:lvl2pPr marL="714375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2pPr>
            <a:lvl3pPr marL="1074738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3pPr>
            <a:lvl4pPr marL="1435100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4pPr>
            <a:lvl5pPr marL="1797050" indent="-34290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2000">
                <a:latin typeface="Haas Grot Disp 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51803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g + Red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B333-CA74-4921-9E9E-2240DE66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0" y="2386800"/>
            <a:ext cx="8528400" cy="8938800"/>
          </a:xfrm>
        </p:spPr>
        <p:txBody>
          <a:bodyPr lIns="0" tIns="0" rIns="0" bIns="0">
            <a:noAutofit/>
          </a:bodyPr>
          <a:lstStyle>
            <a:lvl1pPr>
              <a:lnSpc>
                <a:spcPct val="120000"/>
              </a:lnSpc>
              <a:defRPr sz="6000">
                <a:latin typeface="Nova Cut"/>
              </a:defRPr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1F229-8FC1-4F46-8FFF-297530DE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01F9-4EEA-4F8B-9F86-7990BD8C43AC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1F079-5301-4C86-86B1-EF0484A177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6F616-FA20-481D-866F-DD7297347E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9454BED-45FF-4624-95C2-EFA0099C52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816000" y="4482000"/>
            <a:ext cx="9727200" cy="4752000"/>
          </a:xfrm>
          <a:prstGeom prst="rect">
            <a:avLst/>
          </a:prstGeom>
        </p:spPr>
        <p:txBody>
          <a:bodyPr anchor="ctr" anchorCtr="0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14568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g Copy">
    <p:bg>
      <p:bgPr>
        <a:solidFill>
          <a:srgbClr val="FF5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ACE5-FBCF-4C48-B0CF-D16AE56F5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800" y="4305600"/>
            <a:ext cx="12049200" cy="5101200"/>
          </a:xfrm>
        </p:spPr>
        <p:txBody>
          <a:bodyPr lIns="0" tIns="0" rIns="0" bIns="0">
            <a:normAutofit/>
          </a:bodyPr>
          <a:lstStyle>
            <a:lvl1pPr algn="ctr">
              <a:lnSpc>
                <a:spcPct val="120000"/>
              </a:lnSpc>
              <a:defRPr sz="6000">
                <a:latin typeface="Nova Cut"/>
              </a:defRPr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C2EC1-7A01-4E8B-BE45-3D66C579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433F-6ACC-4057-8086-FC651611E050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7B5DF-AC6A-4DCE-86A0-DD9FA0E56A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48742-D82F-40DE-95AA-B5D1F1F7CA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CB89B62E-ED88-4F72-B3DF-BC7382C1E2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8077" y="3069699"/>
            <a:ext cx="987846" cy="137053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0294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89BEFB-2CC8-4B2A-9C92-59D3B933ED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47925" y="3608388"/>
            <a:ext cx="15828963" cy="75569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90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F00A3-D848-4D40-8575-154FA43890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2A9F3EC-C24C-4081-BA47-5E7F86AA3CE6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862C8-1901-4F8B-8F09-E18163AA45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6EA1A-9D13-466E-95B5-660705C5666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97020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585D-DA60-4C41-BB6F-F9CA2B0F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800" y="4467600"/>
            <a:ext cx="15613200" cy="4780800"/>
          </a:xfrm>
        </p:spPr>
        <p:txBody>
          <a:bodyPr anchor="t" anchorCtr="0">
            <a:normAutofit/>
          </a:bodyPr>
          <a:lstStyle>
            <a:lvl1pPr algn="ctr">
              <a:lnSpc>
                <a:spcPct val="120000"/>
              </a:lnSpc>
              <a:defRPr sz="6000" i="1"/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B29C1-22F2-4A6F-B954-36F0A851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E912-E177-42A1-BDC4-58DAF0810601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CBBA5-88D3-436C-B06E-F3D0816600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6B8EF-7293-4A31-BA5E-FB84597BA6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38916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2">
    <p:bg>
      <p:bgPr>
        <a:solidFill>
          <a:srgbClr val="FF5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le">
            <a:extLst>
              <a:ext uri="{FF2B5EF4-FFF2-40B4-BE49-F238E27FC236}">
                <a16:creationId xmlns:a16="http://schemas.microsoft.com/office/drawing/2014/main" id="{F09B4313-0542-45E6-A539-14F6DF06E0A8}"/>
              </a:ext>
            </a:extLst>
          </p:cNvPr>
          <p:cNvSpPr/>
          <p:nvPr userDrawn="1"/>
        </p:nvSpPr>
        <p:spPr>
          <a:xfrm>
            <a:off x="0" y="0"/>
            <a:ext cx="24384000" cy="137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AD9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1585D-DA60-4C41-BB6F-F9CA2B0F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800" y="4467600"/>
            <a:ext cx="15613200" cy="4780800"/>
          </a:xfrm>
        </p:spPr>
        <p:txBody>
          <a:bodyPr anchor="t" anchorCtr="0">
            <a:normAutofit/>
          </a:bodyPr>
          <a:lstStyle>
            <a:lvl1pPr algn="ctr">
              <a:lnSpc>
                <a:spcPct val="120000"/>
              </a:lnSpc>
              <a:defRPr sz="6000" i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B29C1-22F2-4A6F-B954-36F0A851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AA29-CAB4-4FE6-AD6E-47A9E0B066F9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CBBA5-88D3-436C-B06E-F3D0816600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6B8EF-7293-4A31-BA5E-FB84597BA6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0916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">
            <a:extLst>
              <a:ext uri="{FF2B5EF4-FFF2-40B4-BE49-F238E27FC236}">
                <a16:creationId xmlns:a16="http://schemas.microsoft.com/office/drawing/2014/main" id="{5951B451-3D07-4970-9BD7-7D40BE32F3C3}"/>
              </a:ext>
            </a:extLst>
          </p:cNvPr>
          <p:cNvSpPr/>
          <p:nvPr userDrawn="1"/>
        </p:nvSpPr>
        <p:spPr>
          <a:xfrm flipV="1">
            <a:off x="878986" y="-103945"/>
            <a:ext cx="1" cy="13873090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6BBB885D-8BDC-4983-9700-0364C62790FD}"/>
              </a:ext>
            </a:extLst>
          </p:cNvPr>
          <p:cNvSpPr/>
          <p:nvPr userDrawn="1"/>
        </p:nvSpPr>
        <p:spPr>
          <a:xfrm flipV="1">
            <a:off x="2135988" y="-103945"/>
            <a:ext cx="1" cy="13873090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6526A65B-F270-49AA-A715-16FB4F41E382}"/>
              </a:ext>
            </a:extLst>
          </p:cNvPr>
          <p:cNvSpPr/>
          <p:nvPr userDrawn="1"/>
        </p:nvSpPr>
        <p:spPr>
          <a:xfrm flipV="1">
            <a:off x="3392989" y="-103945"/>
            <a:ext cx="1" cy="13873090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6EA2D0C1-AFFB-4860-BC9D-64FC97A82694}"/>
              </a:ext>
            </a:extLst>
          </p:cNvPr>
          <p:cNvSpPr/>
          <p:nvPr userDrawn="1"/>
        </p:nvSpPr>
        <p:spPr>
          <a:xfrm flipV="1">
            <a:off x="4649990" y="-103945"/>
            <a:ext cx="1" cy="13873090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EB132554-8A64-4FAD-B7E3-06B71BD1D28C}"/>
              </a:ext>
            </a:extLst>
          </p:cNvPr>
          <p:cNvSpPr/>
          <p:nvPr userDrawn="1"/>
        </p:nvSpPr>
        <p:spPr>
          <a:xfrm flipV="1">
            <a:off x="5906992" y="-103945"/>
            <a:ext cx="1" cy="13873090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E22B4780-F5F8-4DF5-8F9E-2BBAACF99B60}"/>
              </a:ext>
            </a:extLst>
          </p:cNvPr>
          <p:cNvSpPr/>
          <p:nvPr userDrawn="1"/>
        </p:nvSpPr>
        <p:spPr>
          <a:xfrm flipV="1">
            <a:off x="7163993" y="-103945"/>
            <a:ext cx="1" cy="13873090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10E6DC75-48A4-4BC7-99AB-395ACA809766}"/>
              </a:ext>
            </a:extLst>
          </p:cNvPr>
          <p:cNvSpPr/>
          <p:nvPr userDrawn="1"/>
        </p:nvSpPr>
        <p:spPr>
          <a:xfrm flipV="1">
            <a:off x="8420995" y="-103945"/>
            <a:ext cx="1" cy="13873090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BA267FDD-AC06-4558-B716-6DDA6DA825EE}"/>
              </a:ext>
            </a:extLst>
          </p:cNvPr>
          <p:cNvSpPr/>
          <p:nvPr userDrawn="1"/>
        </p:nvSpPr>
        <p:spPr>
          <a:xfrm flipV="1">
            <a:off x="9677932" y="-103945"/>
            <a:ext cx="1" cy="13873090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1CAF71CC-61E1-4EBF-9F6A-A91245824243}"/>
              </a:ext>
            </a:extLst>
          </p:cNvPr>
          <p:cNvSpPr/>
          <p:nvPr userDrawn="1"/>
        </p:nvSpPr>
        <p:spPr>
          <a:xfrm flipV="1">
            <a:off x="10934998" y="-103945"/>
            <a:ext cx="1" cy="13873090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2EF62596-D4C9-4318-9AB5-C7C750711DBB}"/>
              </a:ext>
            </a:extLst>
          </p:cNvPr>
          <p:cNvSpPr/>
          <p:nvPr userDrawn="1"/>
        </p:nvSpPr>
        <p:spPr>
          <a:xfrm flipV="1">
            <a:off x="12191999" y="-103945"/>
            <a:ext cx="1" cy="13873090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D9EB5A1A-13EC-4836-8DED-E0173A84A32F}"/>
              </a:ext>
            </a:extLst>
          </p:cNvPr>
          <p:cNvSpPr/>
          <p:nvPr userDrawn="1"/>
        </p:nvSpPr>
        <p:spPr>
          <a:xfrm flipV="1">
            <a:off x="13449000" y="-103945"/>
            <a:ext cx="1" cy="13873090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7AD57870-E541-48D9-B248-B6E590FD669D}"/>
              </a:ext>
            </a:extLst>
          </p:cNvPr>
          <p:cNvSpPr/>
          <p:nvPr userDrawn="1"/>
        </p:nvSpPr>
        <p:spPr>
          <a:xfrm flipV="1">
            <a:off x="14706002" y="-103945"/>
            <a:ext cx="1" cy="13873090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29DE9762-51E4-4822-8696-E13713065AA1}"/>
              </a:ext>
            </a:extLst>
          </p:cNvPr>
          <p:cNvSpPr/>
          <p:nvPr userDrawn="1"/>
        </p:nvSpPr>
        <p:spPr>
          <a:xfrm flipV="1">
            <a:off x="15963003" y="-103945"/>
            <a:ext cx="1" cy="13873090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57F1387E-3FE7-4580-9BE2-DEF2AF407FE7}"/>
              </a:ext>
            </a:extLst>
          </p:cNvPr>
          <p:cNvSpPr/>
          <p:nvPr userDrawn="1"/>
        </p:nvSpPr>
        <p:spPr>
          <a:xfrm flipV="1">
            <a:off x="17220005" y="-103945"/>
            <a:ext cx="1" cy="13873090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75020FD3-71A3-4781-9DC9-28DB8A81EEB4}"/>
              </a:ext>
            </a:extLst>
          </p:cNvPr>
          <p:cNvSpPr/>
          <p:nvPr userDrawn="1"/>
        </p:nvSpPr>
        <p:spPr>
          <a:xfrm flipV="1">
            <a:off x="18477007" y="-103945"/>
            <a:ext cx="1" cy="13873090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7468F2EA-8826-4A90-BA3C-5BE19B9E2E58}"/>
              </a:ext>
            </a:extLst>
          </p:cNvPr>
          <p:cNvSpPr/>
          <p:nvPr userDrawn="1"/>
        </p:nvSpPr>
        <p:spPr>
          <a:xfrm flipV="1">
            <a:off x="19734008" y="-103945"/>
            <a:ext cx="1" cy="13873090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2" name="Line">
            <a:extLst>
              <a:ext uri="{FF2B5EF4-FFF2-40B4-BE49-F238E27FC236}">
                <a16:creationId xmlns:a16="http://schemas.microsoft.com/office/drawing/2014/main" id="{F237B288-1127-41B8-868E-DA6298AED16D}"/>
              </a:ext>
            </a:extLst>
          </p:cNvPr>
          <p:cNvSpPr/>
          <p:nvPr userDrawn="1"/>
        </p:nvSpPr>
        <p:spPr>
          <a:xfrm flipV="1">
            <a:off x="20991010" y="-103945"/>
            <a:ext cx="1" cy="13873090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3" name="Line">
            <a:extLst>
              <a:ext uri="{FF2B5EF4-FFF2-40B4-BE49-F238E27FC236}">
                <a16:creationId xmlns:a16="http://schemas.microsoft.com/office/drawing/2014/main" id="{DA2E10CC-5914-4EDE-AA6B-579B2C8C2255}"/>
              </a:ext>
            </a:extLst>
          </p:cNvPr>
          <p:cNvSpPr/>
          <p:nvPr userDrawn="1"/>
        </p:nvSpPr>
        <p:spPr>
          <a:xfrm flipV="1">
            <a:off x="22248010" y="-103945"/>
            <a:ext cx="1" cy="13873090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4" name="Line">
            <a:extLst>
              <a:ext uri="{FF2B5EF4-FFF2-40B4-BE49-F238E27FC236}">
                <a16:creationId xmlns:a16="http://schemas.microsoft.com/office/drawing/2014/main" id="{8514C86C-3149-4DC1-A840-042F0D21266B}"/>
              </a:ext>
            </a:extLst>
          </p:cNvPr>
          <p:cNvSpPr/>
          <p:nvPr userDrawn="1"/>
        </p:nvSpPr>
        <p:spPr>
          <a:xfrm flipV="1">
            <a:off x="23505013" y="-103945"/>
            <a:ext cx="1" cy="13873090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89D64-E8C9-485C-8EBB-E39921826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800" y="4467600"/>
            <a:ext cx="15613200" cy="5115600"/>
          </a:xfrm>
        </p:spPr>
        <p:txBody>
          <a:bodyPr lIns="46800" rIns="46800">
            <a:noAutofit/>
          </a:bodyPr>
          <a:lstStyle>
            <a:lvl1pPr algn="ctr">
              <a:lnSpc>
                <a:spcPct val="120000"/>
              </a:lnSpc>
              <a:defRPr sz="6000" i="1"/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1F03D-170F-4C90-8E44-BB0C4231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C94D-102E-4974-8B73-6FAF556A6B02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B38E4-5D27-4AB3-8E78-EC5C9F9D49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23A12-8527-4DBF-A045-424279F4D1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25" name="Line">
            <a:extLst>
              <a:ext uri="{FF2B5EF4-FFF2-40B4-BE49-F238E27FC236}">
                <a16:creationId xmlns:a16="http://schemas.microsoft.com/office/drawing/2014/main" id="{E65DA700-B089-44B3-A3F4-1C16B1733BF0}"/>
              </a:ext>
            </a:extLst>
          </p:cNvPr>
          <p:cNvSpPr/>
          <p:nvPr userDrawn="1"/>
        </p:nvSpPr>
        <p:spPr>
          <a:xfrm>
            <a:off x="-27517" y="5246936"/>
            <a:ext cx="24439034" cy="1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BDF0B983-AABF-4F2A-8C69-8E58C527F313}"/>
              </a:ext>
            </a:extLst>
          </p:cNvPr>
          <p:cNvSpPr/>
          <p:nvPr userDrawn="1"/>
        </p:nvSpPr>
        <p:spPr>
          <a:xfrm>
            <a:off x="-27517" y="6507245"/>
            <a:ext cx="24439034" cy="1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7" name="Line">
            <a:extLst>
              <a:ext uri="{FF2B5EF4-FFF2-40B4-BE49-F238E27FC236}">
                <a16:creationId xmlns:a16="http://schemas.microsoft.com/office/drawing/2014/main" id="{00746D34-C7C6-47C7-BE55-239252D5E85F}"/>
              </a:ext>
            </a:extLst>
          </p:cNvPr>
          <p:cNvSpPr/>
          <p:nvPr userDrawn="1"/>
        </p:nvSpPr>
        <p:spPr>
          <a:xfrm>
            <a:off x="-27517" y="7767554"/>
            <a:ext cx="24439034" cy="1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" name="Line">
            <a:extLst>
              <a:ext uri="{FF2B5EF4-FFF2-40B4-BE49-F238E27FC236}">
                <a16:creationId xmlns:a16="http://schemas.microsoft.com/office/drawing/2014/main" id="{D5116BDB-F1A1-40CD-A151-AFC9CE4B1CAF}"/>
              </a:ext>
            </a:extLst>
          </p:cNvPr>
          <p:cNvSpPr/>
          <p:nvPr userDrawn="1"/>
        </p:nvSpPr>
        <p:spPr>
          <a:xfrm>
            <a:off x="-27517" y="9027863"/>
            <a:ext cx="24439034" cy="1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" name="Line">
            <a:extLst>
              <a:ext uri="{FF2B5EF4-FFF2-40B4-BE49-F238E27FC236}">
                <a16:creationId xmlns:a16="http://schemas.microsoft.com/office/drawing/2014/main" id="{6AC83754-4737-4957-822B-4D59C7DA999B}"/>
              </a:ext>
            </a:extLst>
          </p:cNvPr>
          <p:cNvSpPr/>
          <p:nvPr userDrawn="1"/>
        </p:nvSpPr>
        <p:spPr>
          <a:xfrm>
            <a:off x="-27517" y="1466009"/>
            <a:ext cx="24439034" cy="1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0" name="Line">
            <a:extLst>
              <a:ext uri="{FF2B5EF4-FFF2-40B4-BE49-F238E27FC236}">
                <a16:creationId xmlns:a16="http://schemas.microsoft.com/office/drawing/2014/main" id="{3D821200-6857-4B32-9562-C9D7F1BCF175}"/>
              </a:ext>
            </a:extLst>
          </p:cNvPr>
          <p:cNvSpPr/>
          <p:nvPr userDrawn="1"/>
        </p:nvSpPr>
        <p:spPr>
          <a:xfrm>
            <a:off x="-27517" y="2726318"/>
            <a:ext cx="24439034" cy="1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1" name="Line">
            <a:extLst>
              <a:ext uri="{FF2B5EF4-FFF2-40B4-BE49-F238E27FC236}">
                <a16:creationId xmlns:a16="http://schemas.microsoft.com/office/drawing/2014/main" id="{C216D95D-5FE7-4F3A-AFE9-C04C7BD78442}"/>
              </a:ext>
            </a:extLst>
          </p:cNvPr>
          <p:cNvSpPr/>
          <p:nvPr userDrawn="1"/>
        </p:nvSpPr>
        <p:spPr>
          <a:xfrm>
            <a:off x="-27517" y="10288172"/>
            <a:ext cx="24439034" cy="1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2" name="Line">
            <a:extLst>
              <a:ext uri="{FF2B5EF4-FFF2-40B4-BE49-F238E27FC236}">
                <a16:creationId xmlns:a16="http://schemas.microsoft.com/office/drawing/2014/main" id="{FF716248-7045-4684-B91B-58DFF79B3123}"/>
              </a:ext>
            </a:extLst>
          </p:cNvPr>
          <p:cNvSpPr/>
          <p:nvPr userDrawn="1"/>
        </p:nvSpPr>
        <p:spPr>
          <a:xfrm>
            <a:off x="-27517" y="11548481"/>
            <a:ext cx="24439034" cy="1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3" name="Line">
            <a:extLst>
              <a:ext uri="{FF2B5EF4-FFF2-40B4-BE49-F238E27FC236}">
                <a16:creationId xmlns:a16="http://schemas.microsoft.com/office/drawing/2014/main" id="{BC306A5C-B163-4230-8E9B-45E6FAD1210C}"/>
              </a:ext>
            </a:extLst>
          </p:cNvPr>
          <p:cNvSpPr/>
          <p:nvPr userDrawn="1"/>
        </p:nvSpPr>
        <p:spPr>
          <a:xfrm>
            <a:off x="-27517" y="12808790"/>
            <a:ext cx="24439034" cy="1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4" name="Line">
            <a:extLst>
              <a:ext uri="{FF2B5EF4-FFF2-40B4-BE49-F238E27FC236}">
                <a16:creationId xmlns:a16="http://schemas.microsoft.com/office/drawing/2014/main" id="{D6697EA5-AC71-4954-91B5-C2AF6F4E4F80}"/>
              </a:ext>
            </a:extLst>
          </p:cNvPr>
          <p:cNvSpPr/>
          <p:nvPr userDrawn="1"/>
        </p:nvSpPr>
        <p:spPr>
          <a:xfrm>
            <a:off x="-27517" y="205700"/>
            <a:ext cx="24439034" cy="1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5" name="Line">
            <a:extLst>
              <a:ext uri="{FF2B5EF4-FFF2-40B4-BE49-F238E27FC236}">
                <a16:creationId xmlns:a16="http://schemas.microsoft.com/office/drawing/2014/main" id="{5D976DC4-F31A-4819-B873-4474CE466529}"/>
              </a:ext>
            </a:extLst>
          </p:cNvPr>
          <p:cNvSpPr/>
          <p:nvPr userDrawn="1"/>
        </p:nvSpPr>
        <p:spPr>
          <a:xfrm>
            <a:off x="-27517" y="3986627"/>
            <a:ext cx="24439034" cy="1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36388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1D1C-EF0C-4258-9099-DF97F5D7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400" y="1602000"/>
            <a:ext cx="19432800" cy="1778400"/>
          </a:xfrm>
        </p:spPr>
        <p:txBody>
          <a:bodyPr lIns="0" tIns="0" rIns="0" bIns="0" anchor="b" anchorCtr="0">
            <a:noAutofit/>
          </a:bodyPr>
          <a:lstStyle>
            <a:lvl1pPr algn="ctr">
              <a:defRPr sz="6000" i="0"/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606B9-46C1-444E-8B8A-EED3B85E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877E-F050-490E-B8CE-9C0B66BB2971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F46A6-5A76-4F9A-8468-39B61F8FF2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6C6F5-806C-4113-B437-4370229003B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6" name="Circle">
            <a:extLst>
              <a:ext uri="{FF2B5EF4-FFF2-40B4-BE49-F238E27FC236}">
                <a16:creationId xmlns:a16="http://schemas.microsoft.com/office/drawing/2014/main" id="{59408876-26C8-4292-A7F9-F4752113DED3}"/>
              </a:ext>
            </a:extLst>
          </p:cNvPr>
          <p:cNvSpPr/>
          <p:nvPr userDrawn="1"/>
        </p:nvSpPr>
        <p:spPr>
          <a:xfrm>
            <a:off x="2479012" y="4818943"/>
            <a:ext cx="5519639" cy="5519639"/>
          </a:xfrm>
          <a:prstGeom prst="ellipse">
            <a:avLst/>
          </a:prstGeom>
          <a:solidFill>
            <a:srgbClr val="C8C8C8"/>
          </a:solidFill>
          <a:ln w="50800">
            <a:solidFill>
              <a:srgbClr val="C8C8C8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" name="Circle">
            <a:extLst>
              <a:ext uri="{FF2B5EF4-FFF2-40B4-BE49-F238E27FC236}">
                <a16:creationId xmlns:a16="http://schemas.microsoft.com/office/drawing/2014/main" id="{C0FDA129-00A1-4056-9E13-EA40161FFA75}"/>
              </a:ext>
            </a:extLst>
          </p:cNvPr>
          <p:cNvSpPr/>
          <p:nvPr userDrawn="1"/>
        </p:nvSpPr>
        <p:spPr>
          <a:xfrm>
            <a:off x="16385348" y="4818943"/>
            <a:ext cx="5519639" cy="5519639"/>
          </a:xfrm>
          <a:prstGeom prst="ellipse">
            <a:avLst/>
          </a:prstGeom>
          <a:solidFill>
            <a:srgbClr val="C8C8C8"/>
          </a:solidFill>
          <a:ln w="50800">
            <a:solidFill>
              <a:srgbClr val="C8C8C8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id="{B261779A-84A4-4D2C-AB62-EF14FD1C4E4C}"/>
              </a:ext>
            </a:extLst>
          </p:cNvPr>
          <p:cNvSpPr/>
          <p:nvPr userDrawn="1"/>
        </p:nvSpPr>
        <p:spPr>
          <a:xfrm>
            <a:off x="9432180" y="4818943"/>
            <a:ext cx="5519640" cy="5519639"/>
          </a:xfrm>
          <a:prstGeom prst="ellipse">
            <a:avLst/>
          </a:prstGeom>
          <a:solidFill>
            <a:srgbClr val="C8C8C8"/>
          </a:solidFill>
          <a:ln w="50800">
            <a:solidFill>
              <a:srgbClr val="C8C8C8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13A25F-EF84-4CDA-AC47-13B1ACF8E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50800" y="5778000"/>
            <a:ext cx="3978000" cy="1414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4A1703D-A6E6-4F41-A977-0423415368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0800" y="7329600"/>
            <a:ext cx="3978675" cy="1944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pl-PL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36D4BCA-9884-44EC-B81E-0702F2D2BE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202400" y="5778000"/>
            <a:ext cx="3978000" cy="1414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1F475FB-5479-4A4E-AA38-F2DB32ADBE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202400" y="7329600"/>
            <a:ext cx="3978675" cy="1944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pl-PL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F6BFB8C-074A-49BE-AF7B-1CA13E1449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157600" y="5778000"/>
            <a:ext cx="3978000" cy="1414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8262B550-D124-4A9E-B349-E3C87193409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157600" y="7329600"/>
            <a:ext cx="3978675" cy="1944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258926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45D19-89A6-4AEC-BCB8-0B787D6D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2FED-DC9A-4A21-9CEE-87D695946118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49316-7B8D-4E37-940D-1EE7A54A64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D4E3-1665-4127-B4D9-878116321B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8" name="12">
            <a:extLst>
              <a:ext uri="{FF2B5EF4-FFF2-40B4-BE49-F238E27FC236}">
                <a16:creationId xmlns:a16="http://schemas.microsoft.com/office/drawing/2014/main" id="{661E31EA-A7F4-4545-94B4-0C7B1128048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62581" y="3219978"/>
            <a:ext cx="2286001" cy="2286001"/>
          </a:xfrm>
          <a:prstGeom prst="ellipse">
            <a:avLst/>
          </a:prstGeom>
          <a:solidFill>
            <a:schemeClr val="accent2"/>
          </a:solidFill>
        </p:spPr>
        <p:txBody>
          <a:bodyPr lIns="45719" tIns="45719" rIns="45719" bIns="45719" anchor="ctr"/>
          <a:lstStyle>
            <a:lvl1pPr marL="0" indent="0" algn="ctr" defTabSz="1828708">
              <a:lnSpc>
                <a:spcPct val="100000"/>
              </a:lnSpc>
              <a:buSzTx/>
              <a:buFontTx/>
              <a:buNone/>
              <a:defRPr sz="3800">
                <a:solidFill>
                  <a:srgbClr val="222224"/>
                </a:solidFill>
                <a:latin typeface="+mn-lt"/>
                <a:ea typeface="Roboto Medium"/>
                <a:cs typeface="Roboto Medium"/>
                <a:sym typeface="Roboto Medium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12">
            <a:extLst>
              <a:ext uri="{FF2B5EF4-FFF2-40B4-BE49-F238E27FC236}">
                <a16:creationId xmlns:a16="http://schemas.microsoft.com/office/drawing/2014/main" id="{0760DCFB-20F6-42FA-A2C8-4D2CDFF6968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49000" y="3219978"/>
            <a:ext cx="2286000" cy="2286001"/>
          </a:xfrm>
          <a:prstGeom prst="ellipse">
            <a:avLst/>
          </a:prstGeom>
          <a:solidFill>
            <a:srgbClr val="C8C8C8"/>
          </a:solidFill>
          <a:ln w="38100">
            <a:noFill/>
          </a:ln>
        </p:spPr>
        <p:txBody>
          <a:bodyPr lIns="45719" tIns="45719" rIns="45719" bIns="45719" anchor="ctr"/>
          <a:lstStyle>
            <a:lvl1pPr marL="0" indent="0" algn="ctr" defTabSz="1828708">
              <a:lnSpc>
                <a:spcPct val="100000"/>
              </a:lnSpc>
              <a:buSzTx/>
              <a:buFontTx/>
              <a:buNone/>
              <a:defRPr sz="380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0" name="12">
            <a:extLst>
              <a:ext uri="{FF2B5EF4-FFF2-40B4-BE49-F238E27FC236}">
                <a16:creationId xmlns:a16="http://schemas.microsoft.com/office/drawing/2014/main" id="{AB82610C-82B7-4CD5-872B-A70C2B8DFA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7354467" y="3219978"/>
            <a:ext cx="2286001" cy="2286001"/>
          </a:xfrm>
          <a:prstGeom prst="ellipse">
            <a:avLst/>
          </a:prstGeom>
          <a:solidFill>
            <a:srgbClr val="C8C8C8"/>
          </a:solidFill>
          <a:ln w="38100">
            <a:noFill/>
          </a:ln>
        </p:spPr>
        <p:txBody>
          <a:bodyPr lIns="45719" tIns="45719" rIns="45719" bIns="45719" anchor="ctr"/>
          <a:lstStyle>
            <a:lvl1pPr marL="0" indent="0" algn="ctr" defTabSz="1828708">
              <a:lnSpc>
                <a:spcPct val="100000"/>
              </a:lnSpc>
              <a:buSzTx/>
              <a:buFontTx/>
              <a:buNone/>
              <a:defRPr sz="380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12">
            <a:extLst>
              <a:ext uri="{FF2B5EF4-FFF2-40B4-BE49-F238E27FC236}">
                <a16:creationId xmlns:a16="http://schemas.microsoft.com/office/drawing/2014/main" id="{74FA6680-330A-44DA-BAAF-CC12C184891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43531" y="7862225"/>
            <a:ext cx="2286001" cy="2286001"/>
          </a:xfrm>
          <a:prstGeom prst="ellipse">
            <a:avLst/>
          </a:prstGeom>
          <a:solidFill>
            <a:srgbClr val="C8C8C8"/>
          </a:solidFill>
          <a:ln w="38100">
            <a:noFill/>
          </a:ln>
        </p:spPr>
        <p:txBody>
          <a:bodyPr lIns="45719" tIns="45719" rIns="45719" bIns="45719" anchor="ctr"/>
          <a:lstStyle>
            <a:lvl1pPr marL="0" indent="0" algn="ctr" defTabSz="1828708">
              <a:lnSpc>
                <a:spcPct val="100000"/>
              </a:lnSpc>
              <a:buSzTx/>
              <a:buFontTx/>
              <a:buNone/>
              <a:defRPr sz="380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2D159386-4E18-4F73-8F88-D7D2E8B30A6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49000" y="7755934"/>
            <a:ext cx="2286000" cy="2286001"/>
          </a:xfrm>
          <a:prstGeom prst="ellipse">
            <a:avLst/>
          </a:prstGeom>
          <a:solidFill>
            <a:srgbClr val="C8C8C8"/>
          </a:solidFill>
          <a:ln w="38100">
            <a:noFill/>
          </a:ln>
        </p:spPr>
        <p:txBody>
          <a:bodyPr lIns="45719" tIns="45719" rIns="45719" bIns="45719" anchor="ctr"/>
          <a:lstStyle>
            <a:lvl1pPr marL="0" indent="0" algn="ctr" defTabSz="1828708">
              <a:lnSpc>
                <a:spcPct val="100000"/>
              </a:lnSpc>
              <a:buSzTx/>
              <a:buFontTx/>
              <a:buNone/>
              <a:defRPr sz="380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12">
            <a:extLst>
              <a:ext uri="{FF2B5EF4-FFF2-40B4-BE49-F238E27FC236}">
                <a16:creationId xmlns:a16="http://schemas.microsoft.com/office/drawing/2014/main" id="{F438F9C9-3C34-4C16-BC5B-DB5A1EEC037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7354467" y="7862225"/>
            <a:ext cx="2286001" cy="2286001"/>
          </a:xfrm>
          <a:prstGeom prst="ellipse">
            <a:avLst/>
          </a:prstGeom>
          <a:solidFill>
            <a:srgbClr val="C8C8C8"/>
          </a:solidFill>
          <a:ln w="38100">
            <a:noFill/>
          </a:ln>
        </p:spPr>
        <p:txBody>
          <a:bodyPr lIns="45719" tIns="45719" rIns="45719" bIns="45719" anchor="ctr"/>
          <a:lstStyle>
            <a:lvl1pPr marL="0" indent="0" algn="ctr" defTabSz="1828708">
              <a:lnSpc>
                <a:spcPct val="100000"/>
              </a:lnSpc>
              <a:buSzTx/>
              <a:buFontTx/>
              <a:buNone/>
              <a:defRPr sz="380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374598E-F41E-4894-97BD-D645FCB9E3E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539600" y="5846400"/>
            <a:ext cx="2689200" cy="723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35374589-ED98-4696-BC39-64047B0E5A6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543200" y="10512000"/>
            <a:ext cx="2689200" cy="723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A61DAFBD-B066-4C8E-9765-2716A3054A1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846800" y="5846400"/>
            <a:ext cx="2689200" cy="723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A871AD58-46ED-408B-AF43-D967F11D816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846800" y="10526400"/>
            <a:ext cx="2689200" cy="723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F339717C-EEEB-42BD-BD49-FFE4CF174A2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7143200" y="5846400"/>
            <a:ext cx="2689200" cy="723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9E295EC-B8A0-4EC7-93C8-8C66A8BF932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7152867" y="10526400"/>
            <a:ext cx="2689200" cy="723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15062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6878-50F7-46BE-957B-E3449281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000" y="4204800"/>
            <a:ext cx="13366800" cy="5180400"/>
          </a:xfrm>
        </p:spPr>
        <p:txBody>
          <a:bodyPr lIns="0" tIns="0" rIns="0" bIns="0">
            <a:noAutofit/>
          </a:bodyPr>
          <a:lstStyle>
            <a:lvl1pPr algn="ctr">
              <a:lnSpc>
                <a:spcPct val="11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7" name="WWW.FORTEDIGITAL.NO">
            <a:extLst>
              <a:ext uri="{FF2B5EF4-FFF2-40B4-BE49-F238E27FC236}">
                <a16:creationId xmlns:a16="http://schemas.microsoft.com/office/drawing/2014/main" id="{3B934297-FAED-4071-A41C-D439DC47955C}"/>
              </a:ext>
            </a:extLst>
          </p:cNvPr>
          <p:cNvSpPr txBox="1"/>
          <p:nvPr userDrawn="1"/>
        </p:nvSpPr>
        <p:spPr>
          <a:xfrm>
            <a:off x="20635448" y="12952472"/>
            <a:ext cx="3126252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400" u="sng" spc="98">
                <a:solidFill>
                  <a:srgbClr val="FFFFFF"/>
                </a:solidFill>
                <a:uFill>
                  <a:solidFill>
                    <a:srgbClr val="0563C1"/>
                  </a:solidFill>
                </a:uFill>
                <a:latin typeface="Roboto Medium"/>
                <a:ea typeface="Roboto Medium"/>
                <a:cs typeface="Roboto Medium"/>
                <a:sym typeface="Roboto Medium"/>
                <a:hlinkClick r:id="rId2"/>
              </a:defRPr>
            </a:lvl1pPr>
          </a:lstStyle>
          <a:p>
            <a:pPr>
              <a:defRPr u="none">
                <a:uFillTx/>
              </a:defRPr>
            </a:pPr>
            <a:r>
              <a:rPr u="sng" baseline="0" dirty="0">
                <a:uFill>
                  <a:solidFill>
                    <a:schemeClr val="bg1"/>
                  </a:solidFill>
                </a:uFill>
                <a:hlinkClick r:id="rId2"/>
              </a:rPr>
              <a:t>WWW.FORTEDIGITAL.NO</a:t>
            </a:r>
          </a:p>
        </p:txBody>
      </p:sp>
      <p:pic>
        <p:nvPicPr>
          <p:cNvPr id="8" name="Logo_vertical_white.pdf" descr="Logo_vertical_white.pdf">
            <a:extLst>
              <a:ext uri="{FF2B5EF4-FFF2-40B4-BE49-F238E27FC236}">
                <a16:creationId xmlns:a16="http://schemas.microsoft.com/office/drawing/2014/main" id="{89452B47-962A-4461-A00E-3094BA2FE9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696" y="11401256"/>
            <a:ext cx="997796" cy="1792517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7ECACAF-949B-4C49-BB6B-1F1C921C0D0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081177" y="12856264"/>
            <a:ext cx="2413719" cy="294694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C6AA16A-1C28-4B5A-A34A-5B659DE6BB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6000" y="12736800"/>
            <a:ext cx="9036000" cy="4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cap="all" baseline="0"/>
            </a:lvl1pPr>
            <a:lvl2pPr marL="457200" indent="0">
              <a:buNone/>
              <a:defRPr sz="1400" cap="all" baseline="0"/>
            </a:lvl2pPr>
            <a:lvl3pPr marL="914400" indent="0">
              <a:buNone/>
              <a:defRPr sz="1400" cap="all" baseline="0"/>
            </a:lvl3pPr>
            <a:lvl4pPr marL="1371600" indent="0">
              <a:buNone/>
              <a:defRPr sz="1400" cap="all" baseline="0"/>
            </a:lvl4pPr>
            <a:lvl5pPr marL="1828800" indent="0">
              <a:buNone/>
              <a:defRPr sz="1400" cap="all" baseline="0"/>
            </a:lvl5pPr>
          </a:lstStyle>
          <a:p>
            <a:pPr lvl="0"/>
            <a:r>
              <a:rPr lang="pl-PL" noProof="0" dirty="0" err="1"/>
              <a:t>Presenter</a:t>
            </a:r>
            <a:r>
              <a:rPr lang="pl-PL" noProof="0" dirty="0"/>
              <a:t> </a:t>
            </a:r>
            <a:r>
              <a:rPr lang="pl-PL" noProof="0" dirty="0" err="1"/>
              <a:t>Name</a:t>
            </a:r>
            <a:br>
              <a:rPr lang="pl-PL" noProof="0" dirty="0"/>
            </a:br>
            <a:r>
              <a:rPr lang="pl-PL" noProof="0" dirty="0" err="1"/>
              <a:t>Contact</a:t>
            </a:r>
            <a:r>
              <a:rPr lang="pl-PL" noProof="0" dirty="0"/>
              <a:t> </a:t>
            </a:r>
            <a:r>
              <a:rPr lang="pl-PL" noProof="0" dirty="0" err="1"/>
              <a:t>DEtails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12227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00589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6878-50F7-46BE-957B-E3449281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000" y="4204800"/>
            <a:ext cx="13366800" cy="5180400"/>
          </a:xfrm>
        </p:spPr>
        <p:txBody>
          <a:bodyPr lIns="0" tIns="0" rIns="0" bIns="0">
            <a:noAutofit/>
          </a:bodyPr>
          <a:lstStyle>
            <a:lvl1pPr algn="ctr">
              <a:lnSpc>
                <a:spcPct val="11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7" name="WWW.FORTEDIGITAL.NO">
            <a:extLst>
              <a:ext uri="{FF2B5EF4-FFF2-40B4-BE49-F238E27FC236}">
                <a16:creationId xmlns:a16="http://schemas.microsoft.com/office/drawing/2014/main" id="{3B934297-FAED-4071-A41C-D439DC47955C}"/>
              </a:ext>
            </a:extLst>
          </p:cNvPr>
          <p:cNvSpPr txBox="1"/>
          <p:nvPr userDrawn="1"/>
        </p:nvSpPr>
        <p:spPr>
          <a:xfrm>
            <a:off x="20635448" y="12952472"/>
            <a:ext cx="3126252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400" u="sng" spc="98">
                <a:solidFill>
                  <a:srgbClr val="FFFFFF"/>
                </a:solidFill>
                <a:uFill>
                  <a:solidFill>
                    <a:srgbClr val="0563C1"/>
                  </a:solidFill>
                </a:uFill>
                <a:latin typeface="Roboto Medium"/>
                <a:ea typeface="Roboto Medium"/>
                <a:cs typeface="Roboto Medium"/>
                <a:sym typeface="Roboto Medium"/>
                <a:hlinkClick r:id="rId2"/>
              </a:defRPr>
            </a:lvl1pPr>
          </a:lstStyle>
          <a:p>
            <a:pPr>
              <a:defRPr u="none">
                <a:uFillTx/>
              </a:defRPr>
            </a:pPr>
            <a:r>
              <a:rPr u="sng" baseline="0" dirty="0">
                <a:uFill>
                  <a:solidFill>
                    <a:schemeClr val="bg1"/>
                  </a:solidFill>
                </a:uFill>
                <a:hlinkClick r:id="rId2"/>
              </a:rPr>
              <a:t>WWW.FORTEDIGITAL.NO</a:t>
            </a:r>
          </a:p>
        </p:txBody>
      </p:sp>
      <p:pic>
        <p:nvPicPr>
          <p:cNvPr id="8" name="Logo_vertical_white.pdf" descr="Logo_vertical_white.pdf">
            <a:extLst>
              <a:ext uri="{FF2B5EF4-FFF2-40B4-BE49-F238E27FC236}">
                <a16:creationId xmlns:a16="http://schemas.microsoft.com/office/drawing/2014/main" id="{89452B47-962A-4461-A00E-3094BA2FE9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696" y="11401256"/>
            <a:ext cx="997796" cy="1792517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7ECACAF-949B-4C49-BB6B-1F1C921C0D0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081177" y="12856264"/>
            <a:ext cx="2413719" cy="294694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C6AA16A-1C28-4B5A-A34A-5B659DE6BB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6000" y="12736800"/>
            <a:ext cx="9036000" cy="4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cap="all" baseline="0"/>
            </a:lvl1pPr>
            <a:lvl2pPr marL="457200" indent="0">
              <a:buNone/>
              <a:defRPr sz="1400" cap="all" baseline="0"/>
            </a:lvl2pPr>
            <a:lvl3pPr marL="914400" indent="0">
              <a:buNone/>
              <a:defRPr sz="1400" cap="all" baseline="0"/>
            </a:lvl3pPr>
            <a:lvl4pPr marL="1371600" indent="0">
              <a:buNone/>
              <a:defRPr sz="1400" cap="all" baseline="0"/>
            </a:lvl4pPr>
            <a:lvl5pPr marL="1828800" indent="0">
              <a:buNone/>
              <a:defRPr sz="1400" cap="all" baseline="0"/>
            </a:lvl5pPr>
          </a:lstStyle>
          <a:p>
            <a:pPr lvl="0"/>
            <a:r>
              <a:rPr lang="pl-PL" noProof="0" dirty="0" err="1"/>
              <a:t>Presenter</a:t>
            </a:r>
            <a:r>
              <a:rPr lang="pl-PL" noProof="0" dirty="0"/>
              <a:t> </a:t>
            </a:r>
            <a:r>
              <a:rPr lang="pl-PL" noProof="0" dirty="0" err="1"/>
              <a:t>Name</a:t>
            </a:r>
            <a:br>
              <a:rPr lang="pl-PL" noProof="0" dirty="0"/>
            </a:br>
            <a:r>
              <a:rPr lang="pl-PL" noProof="0" dirty="0" err="1"/>
              <a:t>Contact</a:t>
            </a:r>
            <a:r>
              <a:rPr lang="pl-PL" noProof="0" dirty="0"/>
              <a:t> </a:t>
            </a:r>
            <a:r>
              <a:rPr lang="pl-PL" noProof="0" dirty="0" err="1"/>
              <a:t>DEtails</a:t>
            </a:r>
            <a:endParaRPr lang="en-US" noProof="0" dirty="0"/>
          </a:p>
        </p:txBody>
      </p:sp>
      <p:pic>
        <p:nvPicPr>
          <p:cNvPr id="10" name="Logo_vertical_white.pdf">
            <a:extLst>
              <a:ext uri="{FF2B5EF4-FFF2-40B4-BE49-F238E27FC236}">
                <a16:creationId xmlns:a16="http://schemas.microsoft.com/office/drawing/2014/main" id="{A743A062-EDD7-444C-92DE-2E12BFC3738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096" y="11554709"/>
            <a:ext cx="997796" cy="17904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B7A46AA4-A503-4045-992A-B8E82B6057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233577" y="12835404"/>
            <a:ext cx="2413719" cy="294694"/>
          </a:xfrm>
          <a:prstGeom prst="rect">
            <a:avLst/>
          </a:prstGeom>
          <a:noFill/>
          <a:ln w="12700">
            <a:noFill/>
            <a:miter lim="400000"/>
          </a:ln>
        </p:spPr>
      </p:pic>
    </p:spTree>
    <p:extLst>
      <p:ext uri="{BB962C8B-B14F-4D97-AF65-F5344CB8AC3E}">
        <p14:creationId xmlns:p14="http://schemas.microsoft.com/office/powerpoint/2010/main" val="7513339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42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70D544-1038-44AD-97C4-47956481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D946-187B-41A2-9D40-F6F11A81833B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226E4D-F680-46F6-9855-6D8334C7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2DBC8F-C745-4031-A837-7D9DD816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867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17351EE-AB9A-4374-BE39-A7C61C53B7D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33638" y="6337300"/>
            <a:ext cx="15854362" cy="487613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500"/>
            </a:lvl1pPr>
            <a:lvl2pPr marL="714375" indent="-354013" defTabSz="71755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2pPr>
            <a:lvl3pPr marL="1074738" indent="-360363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3pPr>
            <a:lvl4pPr marL="1435100" indent="-360363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4pPr>
            <a:lvl5pPr marL="1797050" indent="-36195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2000">
                <a:latin typeface="Haas Grot Disp R 55 Roman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CCD4D85-23DA-4C85-967E-7313C3AA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320" y="1742399"/>
            <a:ext cx="15824699" cy="3798000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6000" cap="none" baseline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63678C9-A65C-419A-B073-5EBB5E8547C6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D7D2D02-FF3B-48E0-9309-04F108A5B15B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E2AFAAC-D484-42AE-8EF4-290194A0E3F7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6CD499-618F-45D9-B499-ABC7894D0F6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916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17351EE-AB9A-4374-BE39-A7C61C53B7D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266000" y="6337300"/>
            <a:ext cx="15854362" cy="487613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2500"/>
            </a:lvl1pPr>
            <a:lvl2pPr marL="457200" indent="0" algn="ctr">
              <a:buNone/>
              <a:defRPr sz="2500"/>
            </a:lvl2pPr>
            <a:lvl3pPr marL="1257300" indent="-342900" algn="ctr">
              <a:buFont typeface="Arial" panose="020B0604020202020204" pitchFamily="34" charset="0"/>
              <a:buChar char="•"/>
              <a:defRPr sz="2500"/>
            </a:lvl3pPr>
            <a:lvl4pPr marL="1714500" indent="-342900" algn="ctr">
              <a:buFont typeface="Arial" panose="020B0604020202020204" pitchFamily="34" charset="0"/>
              <a:buChar char="•"/>
              <a:defRPr sz="2500"/>
            </a:lvl4pPr>
            <a:lvl5pPr marL="2171700" indent="-342900" algn="ctr">
              <a:buFont typeface="Arial" panose="020B0604020202020204" pitchFamily="34" charset="0"/>
              <a:buChar char="•"/>
              <a:defRPr sz="2500"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CCD4D85-23DA-4C85-967E-7313C3AA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000" y="1857902"/>
            <a:ext cx="15824699" cy="379800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6000" cap="none" baseline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63678C9-A65C-419A-B073-5EBB5E8547C6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D7D2D02-FF3B-48E0-9309-04F108A5B15B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E2AFAAC-D484-42AE-8EF4-290194A0E3F7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6CD499-618F-45D9-B499-ABC7894D0F6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910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 + Multi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E800D6E-972C-469F-AFA1-96222DC2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320" y="1742399"/>
            <a:ext cx="15824699" cy="3798000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6000" cap="none" baseline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7967FDFE-E144-4145-A861-B1E75532C336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DA7CBB30-D832-4AFC-867F-117970C9C65F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518EC37-4C4D-4CB3-B48E-6C4BDB87191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3F7BD8B-BA62-4224-A786-B066DAF2BB7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8347BBEE-5096-4213-8C65-FEF3DB09A88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33638" y="6337300"/>
            <a:ext cx="15854362" cy="4876132"/>
          </a:xfrm>
          <a:prstGeom prst="rect">
            <a:avLst/>
          </a:prstGeom>
        </p:spPr>
        <p:txBody>
          <a:bodyPr numCol="2" spcCol="889200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1800"/>
            </a:lvl1pPr>
            <a:lvl2pPr marL="714375" indent="-354013" defTabSz="717550">
              <a:lnSpc>
                <a:spcPct val="120000"/>
              </a:lnSpc>
              <a:buFont typeface="Roboto" panose="02000000000000000000" pitchFamily="2" charset="0"/>
              <a:buChar char="–"/>
              <a:defRPr sz="1800">
                <a:latin typeface="Haas Grot Disp R 55 Roman"/>
              </a:defRPr>
            </a:lvl2pPr>
            <a:lvl3pPr marL="1074738" indent="-360363">
              <a:lnSpc>
                <a:spcPct val="120000"/>
              </a:lnSpc>
              <a:buFont typeface="Roboto" panose="02000000000000000000" pitchFamily="2" charset="0"/>
              <a:buChar char="–"/>
              <a:defRPr sz="1800">
                <a:latin typeface="Haas Grot Disp R 55 Roman"/>
              </a:defRPr>
            </a:lvl3pPr>
            <a:lvl4pPr marL="1435100" indent="-360363">
              <a:lnSpc>
                <a:spcPct val="120000"/>
              </a:lnSpc>
              <a:buFont typeface="Roboto" panose="02000000000000000000" pitchFamily="2" charset="0"/>
              <a:buChar char="–"/>
              <a:defRPr sz="1800">
                <a:latin typeface="Haas Grot Disp R 55 Roman"/>
              </a:defRPr>
            </a:lvl4pPr>
            <a:lvl5pPr marL="1797050" indent="-36195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1400">
                <a:latin typeface="Haas Grot Disp R 55 Roman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03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702F773-F5D1-4315-A42B-3DF5F484445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E8B8AC-E676-48F8-AA3A-5144F7A8CFD4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A72DFDE-F726-464A-AAF5-134E285F9E6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847BE89-5E27-4DA3-B532-3B2CC894E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D091FEC-CE6C-49F4-9B05-C5C89775E9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4400" y="6102416"/>
            <a:ext cx="15854400" cy="5215983"/>
          </a:xfrm>
          <a:prstGeom prst="rect">
            <a:avLst/>
          </a:prstGeom>
        </p:spPr>
        <p:txBody>
          <a:bodyPr anchor="ctr"/>
          <a:lstStyle>
            <a:lvl1pPr marL="809625" indent="-809625">
              <a:lnSpc>
                <a:spcPct val="120000"/>
              </a:lnSpc>
              <a:spcBef>
                <a:spcPts val="3500"/>
              </a:spcBef>
              <a:buFont typeface="Arial" panose="020B0604020202020204" pitchFamily="34" charset="0"/>
              <a:buChar char="•"/>
              <a:tabLst/>
              <a:defRPr sz="2500"/>
            </a:lvl1pPr>
            <a:lvl2pPr marL="1163638" indent="-342900" defTabSz="630238">
              <a:lnSpc>
                <a:spcPct val="120000"/>
              </a:lnSpc>
              <a:buFont typeface="Roboto" panose="02000000000000000000" pitchFamily="2" charset="0"/>
              <a:buChar char="–"/>
              <a:tabLst/>
              <a:defRPr sz="2500">
                <a:latin typeface="Haas Grot Disp R 55 Roman"/>
              </a:defRPr>
            </a:lvl2pPr>
            <a:lvl3pPr marL="1700213" indent="-441325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3pPr>
            <a:lvl4pPr marL="2062163" indent="-36195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4pPr>
            <a:lvl5pPr marL="2598738" indent="-404813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2000">
                <a:latin typeface="Haas Grot Disp R 55 Roman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0763CF80-32D2-41FC-918E-FADD4917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400" y="1742399"/>
            <a:ext cx="15824699" cy="3798000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6000" cap="none" baseline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4091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TE DIGITAL">
            <a:extLst>
              <a:ext uri="{FF2B5EF4-FFF2-40B4-BE49-F238E27FC236}">
                <a16:creationId xmlns:a16="http://schemas.microsoft.com/office/drawing/2014/main" id="{5F787396-3E64-487C-8767-E208821CD329}"/>
              </a:ext>
            </a:extLst>
          </p:cNvPr>
          <p:cNvSpPr txBox="1"/>
          <p:nvPr userDrawn="1"/>
        </p:nvSpPr>
        <p:spPr>
          <a:xfrm>
            <a:off x="616015" y="582672"/>
            <a:ext cx="312625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400" spc="98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n-US" noProof="0" dirty="0"/>
              <a:t>FORTE DIGITAL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A6F2A-1EFB-4FF3-B785-0CF5A8AB8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690800" y="583200"/>
            <a:ext cx="1072800" cy="2016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fld id="{A8AD308A-F818-43E1-AA9E-31340C71C4CE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EA3E5-EF76-4374-B496-D8D75862B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118800" y="12409200"/>
            <a:ext cx="5688000" cy="738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B3409-D2B6-4F68-A1F4-0770057CD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07782" y="583200"/>
            <a:ext cx="10440000" cy="43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400" cap="all" spc="100" baseline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2895BB80-69AB-4170-AF53-CDB29B1B2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278" y="5436503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42947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710" r:id="rId3"/>
    <p:sldLayoutId id="2147483692" r:id="rId4"/>
    <p:sldLayoutId id="2147483713" r:id="rId5"/>
    <p:sldLayoutId id="2147483714" r:id="rId6"/>
    <p:sldLayoutId id="2147483730" r:id="rId7"/>
    <p:sldLayoutId id="2147483715" r:id="rId8"/>
    <p:sldLayoutId id="2147483718" r:id="rId9"/>
    <p:sldLayoutId id="2147483729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9000" kern="1200" cap="none" baseline="0">
          <a:solidFill>
            <a:schemeClr val="tx1"/>
          </a:solidFill>
          <a:latin typeface="+mj-lt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TE DIGITAL">
            <a:extLst>
              <a:ext uri="{FF2B5EF4-FFF2-40B4-BE49-F238E27FC236}">
                <a16:creationId xmlns:a16="http://schemas.microsoft.com/office/drawing/2014/main" id="{5F787396-3E64-487C-8767-E208821CD329}"/>
              </a:ext>
            </a:extLst>
          </p:cNvPr>
          <p:cNvSpPr txBox="1"/>
          <p:nvPr userDrawn="1"/>
        </p:nvSpPr>
        <p:spPr>
          <a:xfrm>
            <a:off x="616015" y="582672"/>
            <a:ext cx="312625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400" spc="98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n-US" noProof="0" dirty="0">
                <a:solidFill>
                  <a:schemeClr val="tx1"/>
                </a:solidFill>
              </a:rPr>
              <a:t>FORTE DIGITAL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A6F2A-1EFB-4FF3-B785-0CF5A8AB8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690800" y="583200"/>
            <a:ext cx="1072800" cy="2016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40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fld id="{D007E138-AC37-4861-BC47-87038394AEE5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EA3E5-EF76-4374-B496-D8D75862B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118800" y="12409200"/>
            <a:ext cx="5688000" cy="738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40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B3409-D2B6-4F68-A1F4-0770057CD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07782" y="583200"/>
            <a:ext cx="10440000" cy="43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400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2895BB80-69AB-4170-AF53-CDB29B1B2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278" y="5436503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0048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62" r:id="rId2"/>
    <p:sldLayoutId id="2147483764" r:id="rId3"/>
    <p:sldLayoutId id="2147483765" r:id="rId4"/>
    <p:sldLayoutId id="2147483766" r:id="rId5"/>
    <p:sldLayoutId id="2147483767" r:id="rId6"/>
    <p:sldLayoutId id="2147483787" r:id="rId7"/>
    <p:sldLayoutId id="2147483768" r:id="rId8"/>
    <p:sldLayoutId id="2147483790" r:id="rId9"/>
    <p:sldLayoutId id="2147483769" r:id="rId10"/>
    <p:sldLayoutId id="2147483788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81" r:id="rId19"/>
    <p:sldLayoutId id="2147483782" r:id="rId20"/>
    <p:sldLayoutId id="2147483783" r:id="rId21"/>
    <p:sldLayoutId id="2147483779" r:id="rId22"/>
    <p:sldLayoutId id="2147483777" r:id="rId23"/>
    <p:sldLayoutId id="2147483778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0" kern="1200" cap="none" baseline="0">
          <a:solidFill>
            <a:schemeClr val="tx1"/>
          </a:solidFill>
          <a:latin typeface="+mj-lt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F973E4-FE36-4738-A7E4-D63FD385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9016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F973E4-FE36-4738-A7E4-D63FD385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8528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oducts/container-apps" TargetMode="External"/><Relationship Id="rId2" Type="http://schemas.openxmlformats.org/officeDocument/2006/relationships/hyperlink" Target="https://learn.microsoft.com/en-us/azure/container-apps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keda.sh/" TargetMode="External"/><Relationship Id="rId4" Type="http://schemas.openxmlformats.org/officeDocument/2006/relationships/hyperlink" Target="https://github.com/microsoft/azure-container-app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7.pn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hyperlink" Target="https://learn.microsoft.com/en-us/azure/container-apps/compare-options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86FA72-1130-4BEF-936A-4EB0DE4E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7F4-D0D5-4E2C-8597-85C7BFE7AC0B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1FE17-8FE5-41F3-919F-FAA6F759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apps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505EB-06C1-43DC-B5FE-45FE04FE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0995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38A024-4954-9CBD-C820-13946D33B99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2690800" y="583200"/>
            <a:ext cx="1072800" cy="2016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D7D2D02-FF3B-48E0-9309-04F108A5B15B}" type="datetime1">
              <a:rPr lang="pl-PL" smtClean="0"/>
              <a:pPr>
                <a:lnSpc>
                  <a:spcPct val="90000"/>
                </a:lnSpc>
                <a:spcAft>
                  <a:spcPts val="600"/>
                </a:spcAft>
              </a:pPr>
              <a:t>10.02.2023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F06D55-7C30-A5A3-C527-2D67CAAC2A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707782" y="583200"/>
            <a:ext cx="10440000" cy="432000"/>
          </a:xfrm>
        </p:spPr>
        <p:txBody>
          <a:bodyPr anchor="t">
            <a:normAutofit/>
          </a:bodyPr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apps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66C271-9F9E-F7A3-AAE6-752356A7085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8118800" y="12409200"/>
            <a:ext cx="5688000" cy="73800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A5081EEF-004A-4625-9A68-49D50C34D2A4}" type="slidenum">
              <a:rPr lang="pl-PL" smtClean="0"/>
              <a:pPr>
                <a:spcAft>
                  <a:spcPts val="600"/>
                </a:spcAft>
              </a:pPr>
              <a:t>10</a:t>
            </a:fld>
            <a:endParaRPr lang="pl-PL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A362BBE-A492-AE0F-12E2-E17F2542A29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51231" y="2362262"/>
            <a:ext cx="16191136" cy="899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ytuł 2">
            <a:extLst>
              <a:ext uri="{FF2B5EF4-FFF2-40B4-BE49-F238E27FC236}">
                <a16:creationId xmlns:a16="http://schemas.microsoft.com/office/drawing/2014/main" id="{130630F6-35CA-8382-7C50-183A0608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00" y="5796000"/>
            <a:ext cx="4856400" cy="2121646"/>
          </a:xfrm>
        </p:spPr>
        <p:txBody>
          <a:bodyPr anchor="b">
            <a:noAutofit/>
          </a:bodyPr>
          <a:lstStyle/>
          <a:p>
            <a:r>
              <a:rPr lang="pl-PL" dirty="0"/>
              <a:t>Application </a:t>
            </a:r>
            <a:r>
              <a:rPr lang="pl-PL" dirty="0" err="1"/>
              <a:t>lifecycle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80551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866E74AA-2149-8DF6-C11E-0A691DB20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Pricing</a:t>
            </a: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0CBEBBB-A1A9-BF31-C724-1A15ED27F104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D7D2D02-FF3B-48E0-9309-04F108A5B15B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1958AB8-CF44-9C5C-4C89-75D46C4616AF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apps</a:t>
            </a:r>
            <a:endParaRPr lang="en-US" dirty="0"/>
          </a:p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68F00D0-2AF0-F5AC-FDE6-D8289A690C7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11</a:t>
            </a:fld>
            <a:endParaRPr lang="pl-PL"/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4516F15F-7759-8653-9B85-2887702B6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684225"/>
              </p:ext>
            </p:extLst>
          </p:nvPr>
        </p:nvGraphicFramePr>
        <p:xfrm>
          <a:off x="2523033" y="7098547"/>
          <a:ext cx="17703649" cy="196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3543">
                  <a:extLst>
                    <a:ext uri="{9D8B030D-6E8A-4147-A177-3AD203B41FA5}">
                      <a16:colId xmlns:a16="http://schemas.microsoft.com/office/drawing/2014/main" val="1642491634"/>
                    </a:ext>
                  </a:extLst>
                </a:gridCol>
                <a:gridCol w="4519246">
                  <a:extLst>
                    <a:ext uri="{9D8B030D-6E8A-4147-A177-3AD203B41FA5}">
                      <a16:colId xmlns:a16="http://schemas.microsoft.com/office/drawing/2014/main" val="228669189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783392608"/>
                    </a:ext>
                  </a:extLst>
                </a:gridCol>
                <a:gridCol w="4958860">
                  <a:extLst>
                    <a:ext uri="{9D8B030D-6E8A-4147-A177-3AD203B41FA5}">
                      <a16:colId xmlns:a16="http://schemas.microsoft.com/office/drawing/2014/main" val="43604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500" dirty="0" err="1"/>
                        <a:t>Meter</a:t>
                      </a:r>
                      <a:endParaRPr lang="pl-PL" sz="2500" dirty="0"/>
                    </a:p>
                  </a:txBody>
                  <a:tcPr marL="137160" marR="137160" marT="137160" marB="1371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500" dirty="0"/>
                        <a:t>Active </a:t>
                      </a:r>
                      <a:r>
                        <a:rPr lang="pl-PL" sz="2500" dirty="0" err="1"/>
                        <a:t>Usage</a:t>
                      </a:r>
                      <a:r>
                        <a:rPr lang="pl-PL" sz="2500" dirty="0"/>
                        <a:t> </a:t>
                      </a:r>
                      <a:r>
                        <a:rPr lang="pl-PL" sz="2500" dirty="0" err="1"/>
                        <a:t>Price</a:t>
                      </a:r>
                      <a:endParaRPr lang="pl-PL" sz="25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500" dirty="0" err="1"/>
                        <a:t>Idle</a:t>
                      </a:r>
                      <a:r>
                        <a:rPr lang="pl-PL" sz="2500" dirty="0"/>
                        <a:t> </a:t>
                      </a:r>
                      <a:r>
                        <a:rPr lang="pl-PL" sz="2500" dirty="0" err="1"/>
                        <a:t>Usage</a:t>
                      </a:r>
                      <a:r>
                        <a:rPr lang="pl-PL" sz="2500" dirty="0"/>
                        <a:t> </a:t>
                      </a:r>
                      <a:r>
                        <a:rPr lang="pl-PL" sz="2500" dirty="0" err="1"/>
                        <a:t>Price</a:t>
                      </a:r>
                      <a:endParaRPr lang="pl-PL" sz="25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500" dirty="0" err="1"/>
                        <a:t>Free</a:t>
                      </a:r>
                      <a:r>
                        <a:rPr lang="pl-PL" sz="2500" dirty="0"/>
                        <a:t> Grant (Per </a:t>
                      </a:r>
                      <a:r>
                        <a:rPr lang="pl-PL" sz="2500" dirty="0" err="1"/>
                        <a:t>Month</a:t>
                      </a:r>
                      <a:r>
                        <a:rPr lang="pl-PL" sz="2500" dirty="0"/>
                        <a:t>)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90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2500" dirty="0" err="1"/>
                        <a:t>vCPU</a:t>
                      </a:r>
                      <a:r>
                        <a:rPr lang="pl-PL" sz="2500" dirty="0"/>
                        <a:t> (</a:t>
                      </a:r>
                      <a:r>
                        <a:rPr lang="pl-PL" sz="2500" dirty="0" err="1"/>
                        <a:t>seconds</a:t>
                      </a:r>
                      <a:r>
                        <a:rPr lang="pl-PL" sz="2500" dirty="0"/>
                        <a:t>)</a:t>
                      </a:r>
                    </a:p>
                  </a:txBody>
                  <a:tcPr marL="137160" marR="137160" marT="137160" marB="1371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2500" dirty="0"/>
                        <a:t>€0.0000314 per </a:t>
                      </a:r>
                      <a:r>
                        <a:rPr lang="pl-PL" sz="2500" dirty="0" err="1"/>
                        <a:t>second</a:t>
                      </a:r>
                      <a:endParaRPr lang="pl-PL" sz="25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500" dirty="0"/>
                        <a:t>€0.0000037 per </a:t>
                      </a:r>
                      <a:r>
                        <a:rPr lang="pl-PL" sz="2500" dirty="0" err="1"/>
                        <a:t>second</a:t>
                      </a:r>
                      <a:endParaRPr lang="pl-PL" sz="25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2500" dirty="0"/>
                        <a:t>180,000 </a:t>
                      </a:r>
                      <a:r>
                        <a:rPr lang="pl-PL" sz="2500" dirty="0" err="1"/>
                        <a:t>vCPU-seconds</a:t>
                      </a:r>
                      <a:endParaRPr lang="pl-PL" sz="25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67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2500" dirty="0"/>
                        <a:t>Memory (</a:t>
                      </a:r>
                      <a:r>
                        <a:rPr lang="pl-PL" sz="2500" dirty="0" err="1"/>
                        <a:t>GiB-seconds</a:t>
                      </a:r>
                      <a:r>
                        <a:rPr lang="pl-PL" sz="2500" dirty="0"/>
                        <a:t>)</a:t>
                      </a:r>
                    </a:p>
                  </a:txBody>
                  <a:tcPr marL="137160" marR="137160" marT="137160" marB="1371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500" dirty="0"/>
                        <a:t>€0.0000037 per </a:t>
                      </a:r>
                      <a:r>
                        <a:rPr lang="pl-PL" sz="2500" dirty="0" err="1"/>
                        <a:t>second</a:t>
                      </a:r>
                      <a:endParaRPr lang="pl-PL" sz="25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500" dirty="0"/>
                        <a:t>€0.0000037 per </a:t>
                      </a:r>
                      <a:r>
                        <a:rPr lang="pl-PL" sz="2500" dirty="0" err="1"/>
                        <a:t>second</a:t>
                      </a:r>
                      <a:endParaRPr lang="pl-PL" sz="25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2500" dirty="0"/>
                        <a:t>360,000 </a:t>
                      </a:r>
                      <a:r>
                        <a:rPr lang="pl-PL" sz="2500" dirty="0" err="1"/>
                        <a:t>GiB-seconds</a:t>
                      </a:r>
                      <a:endParaRPr lang="pl-PL" sz="25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125390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49AE88BF-19DF-6CE0-CE76-EC96DCCEA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162456"/>
              </p:ext>
            </p:extLst>
          </p:nvPr>
        </p:nvGraphicFramePr>
        <p:xfrm>
          <a:off x="2523033" y="10299904"/>
          <a:ext cx="12750650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1127">
                  <a:extLst>
                    <a:ext uri="{9D8B030D-6E8A-4147-A177-3AD203B41FA5}">
                      <a16:colId xmlns:a16="http://schemas.microsoft.com/office/drawing/2014/main" val="1642491634"/>
                    </a:ext>
                  </a:extLst>
                </a:gridCol>
                <a:gridCol w="4507523">
                  <a:extLst>
                    <a:ext uri="{9D8B030D-6E8A-4147-A177-3AD203B41FA5}">
                      <a16:colId xmlns:a16="http://schemas.microsoft.com/office/drawing/2014/main" val="228669189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783392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500" dirty="0" err="1"/>
                        <a:t>Meter</a:t>
                      </a:r>
                      <a:endParaRPr lang="pl-PL" sz="2500" dirty="0"/>
                    </a:p>
                  </a:txBody>
                  <a:tcPr marL="137160" marR="137160" marT="137160" marB="1371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500" dirty="0" err="1"/>
                        <a:t>Price</a:t>
                      </a:r>
                      <a:endParaRPr lang="pl-PL" sz="25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500" dirty="0" err="1"/>
                        <a:t>Free</a:t>
                      </a:r>
                      <a:r>
                        <a:rPr lang="pl-PL" sz="2500" dirty="0"/>
                        <a:t> Grant (Per </a:t>
                      </a:r>
                      <a:r>
                        <a:rPr lang="pl-PL" sz="2500" dirty="0" err="1"/>
                        <a:t>Month</a:t>
                      </a:r>
                      <a:r>
                        <a:rPr lang="pl-PL" sz="2500" dirty="0"/>
                        <a:t>)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90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2500" dirty="0" err="1"/>
                        <a:t>Requests</a:t>
                      </a:r>
                      <a:endParaRPr lang="pl-PL" sz="2500" dirty="0"/>
                    </a:p>
                  </a:txBody>
                  <a:tcPr marL="137160" marR="137160" marT="137160" marB="1371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2500" dirty="0"/>
                        <a:t>€0.517 per milion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500" dirty="0"/>
                        <a:t>2 milion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679789"/>
                  </a:ext>
                </a:extLst>
              </a:tr>
            </a:tbl>
          </a:graphicData>
        </a:graphic>
      </p:graphicFrame>
      <p:sp>
        <p:nvSpPr>
          <p:cNvPr id="10" name="pole tekstowe 9">
            <a:extLst>
              <a:ext uri="{FF2B5EF4-FFF2-40B4-BE49-F238E27FC236}">
                <a16:creationId xmlns:a16="http://schemas.microsoft.com/office/drawing/2014/main" id="{64A1E204-1263-E417-2A2C-9CBBDAB43F0D}"/>
              </a:ext>
            </a:extLst>
          </p:cNvPr>
          <p:cNvSpPr txBox="1"/>
          <p:nvPr/>
        </p:nvSpPr>
        <p:spPr>
          <a:xfrm>
            <a:off x="2448320" y="6267598"/>
            <a:ext cx="4400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>
                <a:solidFill>
                  <a:schemeClr val="tx1"/>
                </a:solidFill>
                <a:latin typeface="+mj-lt"/>
              </a:rPr>
              <a:t>Resource </a:t>
            </a:r>
            <a:r>
              <a:rPr lang="pl-PL" sz="3200" dirty="0" err="1">
                <a:solidFill>
                  <a:schemeClr val="tx1"/>
                </a:solidFill>
                <a:latin typeface="+mj-lt"/>
              </a:rPr>
              <a:t>consumption</a:t>
            </a:r>
            <a:endParaRPr lang="pl-PL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75BE3932-A8C5-ABEE-7755-243DA93534D9}"/>
              </a:ext>
            </a:extLst>
          </p:cNvPr>
          <p:cNvSpPr txBox="1"/>
          <p:nvPr/>
        </p:nvSpPr>
        <p:spPr>
          <a:xfrm>
            <a:off x="2448320" y="9468955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 err="1">
                <a:solidFill>
                  <a:schemeClr val="tx1"/>
                </a:solidFill>
                <a:latin typeface="+mj-lt"/>
              </a:rPr>
              <a:t>Requests</a:t>
            </a:r>
            <a:endParaRPr lang="pl-PL" sz="3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9223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4796D255-1ACA-362A-3AA0-71A0111C98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Demo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6773552-E372-C0DC-D506-88481F5A18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D7D2D02-FF3B-48E0-9309-04F108A5B15B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C82B597-1293-969C-488B-F25DF8D4E0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2DE7DC-567A-3739-57B3-89B03C47B9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0957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239356A5-C003-CA3F-32F9-E093A4EAF33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33638" y="6337300"/>
            <a:ext cx="15854362" cy="6302300"/>
          </a:xfrm>
        </p:spPr>
        <p:txBody>
          <a:bodyPr/>
          <a:lstStyle/>
          <a:p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Kubernetes</a:t>
            </a:r>
            <a:r>
              <a:rPr lang="pl-PL" dirty="0"/>
              <a:t> </a:t>
            </a:r>
            <a:r>
              <a:rPr lang="pl-PL" dirty="0" err="1"/>
              <a:t>features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not </a:t>
            </a:r>
            <a:r>
              <a:rPr lang="pl-PL" dirty="0" err="1"/>
              <a:t>supported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not </a:t>
            </a:r>
            <a:r>
              <a:rPr lang="pl-PL" dirty="0" err="1"/>
              <a:t>configurable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Jobs</a:t>
            </a:r>
            <a:r>
              <a:rPr lang="pl-PL" dirty="0"/>
              <a:t> – not </a:t>
            </a:r>
            <a:r>
              <a:rPr lang="pl-PL" dirty="0" err="1"/>
              <a:t>supported</a:t>
            </a:r>
            <a:r>
              <a:rPr lang="pl-PL" dirty="0"/>
              <a:t>.</a:t>
            </a:r>
          </a:p>
          <a:p>
            <a:pPr lvl="1"/>
            <a:r>
              <a:rPr lang="pl-PL" dirty="0"/>
              <a:t>Pod – „</a:t>
            </a:r>
            <a:r>
              <a:rPr lang="pl-PL" dirty="0" err="1">
                <a:solidFill>
                  <a:schemeClr val="accent5"/>
                </a:solidFill>
              </a:rPr>
              <a:t>terminationGracePeriodSeconds</a:t>
            </a:r>
            <a:r>
              <a:rPr lang="pl-PL" dirty="0"/>
              <a:t>”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fixed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of 30 </a:t>
            </a:r>
            <a:r>
              <a:rPr lang="pl-PL" dirty="0" err="1"/>
              <a:t>seconds</a:t>
            </a:r>
            <a:r>
              <a:rPr lang="pl-PL" dirty="0"/>
              <a:t>.</a:t>
            </a:r>
          </a:p>
          <a:p>
            <a:pPr lvl="1"/>
            <a:r>
              <a:rPr lang="pl-PL" dirty="0" err="1"/>
              <a:t>Deployments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</a:t>
            </a:r>
            <a:r>
              <a:rPr lang="pl-PL" dirty="0" err="1"/>
              <a:t>underneath</a:t>
            </a:r>
            <a:r>
              <a:rPr lang="pl-PL" dirty="0"/>
              <a:t> – </a:t>
            </a:r>
            <a:r>
              <a:rPr lang="pl-PL" dirty="0" err="1"/>
              <a:t>scaling</a:t>
            </a:r>
            <a:r>
              <a:rPr lang="pl-PL" dirty="0"/>
              <a:t> in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terminate</a:t>
            </a:r>
            <a:r>
              <a:rPr lang="pl-PL" dirty="0"/>
              <a:t>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instances</a:t>
            </a:r>
            <a:r>
              <a:rPr lang="pl-PL" dirty="0"/>
              <a:t> – </a:t>
            </a:r>
            <a:br>
              <a:rPr lang="pl-PL" dirty="0"/>
            </a:b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might</a:t>
            </a:r>
            <a:r>
              <a:rPr lang="pl-PL" dirty="0"/>
              <a:t> not be </a:t>
            </a:r>
            <a:r>
              <a:rPr lang="pl-PL" dirty="0" err="1"/>
              <a:t>ideal</a:t>
            </a:r>
            <a:r>
              <a:rPr lang="pl-PL" dirty="0"/>
              <a:t> for </a:t>
            </a:r>
            <a:r>
              <a:rPr lang="pl-PL" dirty="0" err="1"/>
              <a:t>long</a:t>
            </a:r>
            <a:r>
              <a:rPr lang="pl-PL" dirty="0"/>
              <a:t> </a:t>
            </a:r>
            <a:r>
              <a:rPr lang="pl-PL" dirty="0" err="1"/>
              <a:t>running</a:t>
            </a:r>
            <a:r>
              <a:rPr lang="pl-PL" dirty="0"/>
              <a:t> </a:t>
            </a:r>
            <a:r>
              <a:rPr lang="pl-PL" dirty="0" err="1"/>
              <a:t>processes</a:t>
            </a:r>
            <a:r>
              <a:rPr lang="pl-PL" dirty="0"/>
              <a:t>.</a:t>
            </a:r>
          </a:p>
          <a:p>
            <a:r>
              <a:rPr lang="pl-PL" dirty="0"/>
              <a:t>VM </a:t>
            </a:r>
            <a:r>
              <a:rPr lang="pl-PL" dirty="0" err="1"/>
              <a:t>sizes</a:t>
            </a:r>
            <a:endParaRPr lang="pl-PL" dirty="0"/>
          </a:p>
          <a:p>
            <a:pPr lvl="1"/>
            <a:r>
              <a:rPr lang="pl-PL" dirty="0"/>
              <a:t>Max 2vCPU and 4GB RAM</a:t>
            </a:r>
          </a:p>
          <a:p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images</a:t>
            </a:r>
            <a:endParaRPr lang="pl-PL" dirty="0"/>
          </a:p>
          <a:p>
            <a:pPr lvl="1"/>
            <a:r>
              <a:rPr lang="pl-PL" dirty="0"/>
              <a:t>Linux </a:t>
            </a:r>
            <a:r>
              <a:rPr lang="pl-PL" dirty="0" err="1"/>
              <a:t>based</a:t>
            </a:r>
            <a:r>
              <a:rPr lang="pl-PL" dirty="0"/>
              <a:t> (</a:t>
            </a:r>
            <a:r>
              <a:rPr lang="pl-PL" dirty="0" err="1"/>
              <a:t>linux</a:t>
            </a:r>
            <a:r>
              <a:rPr lang="pl-PL" dirty="0"/>
              <a:t>/amd64)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images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required</a:t>
            </a:r>
            <a:r>
              <a:rPr lang="pl-PL" dirty="0"/>
              <a:t>.</a:t>
            </a:r>
          </a:p>
          <a:p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0030D527-80DA-F800-4050-A8354078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Limitations</a:t>
            </a: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0A46D1F-720D-B7BB-16D8-1143B6D9C94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D7D2D02-FF3B-48E0-9309-04F108A5B15B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42E9600-CCBA-8F72-DD69-DACAFE36F67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apps</a:t>
            </a:r>
            <a:endParaRPr lang="en-US" dirty="0"/>
          </a:p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A6B634-BE53-9DF5-591E-92EFD03F36B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7951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1BFE9550-EC01-AB8E-E012-55537195BD0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https://learn.microsoft.com/en-us/azure/container-apps</a:t>
            </a:r>
            <a:endParaRPr lang="pl-PL" dirty="0"/>
          </a:p>
          <a:p>
            <a:r>
              <a:rPr lang="pl-PL" dirty="0">
                <a:hlinkClick r:id="rId3"/>
              </a:rPr>
              <a:t>https://azure.microsoft.com/en-us/products/container-apps</a:t>
            </a:r>
            <a:endParaRPr lang="pl-PL" dirty="0"/>
          </a:p>
          <a:p>
            <a:r>
              <a:rPr lang="pl-PL" dirty="0">
                <a:hlinkClick r:id="rId4"/>
              </a:rPr>
              <a:t>https://github.com/microsoft/azure-container-apps</a:t>
            </a:r>
            <a:endParaRPr lang="pl-PL" dirty="0"/>
          </a:p>
          <a:p>
            <a:r>
              <a:rPr lang="pl-PL" dirty="0">
                <a:hlinkClick r:id="rId5"/>
              </a:rPr>
              <a:t>https://keda.sh</a:t>
            </a:r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41810E91-30BF-8E1C-1D00-2C99B656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Resources</a:t>
            </a: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2A4FB2E-0E41-5760-6457-0D2E2B00CF89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D7D2D02-FF3B-48E0-9309-04F108A5B15B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76422E-3E9F-111D-0958-40C825CAC18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apps</a:t>
            </a:r>
            <a:endParaRPr lang="en-US" dirty="0"/>
          </a:p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940A101-EADA-2328-81D9-9B4C0C11C29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8466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D75CD3-B55E-423B-A2B0-C7D5E0733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AA72E8-539E-4D00-8E52-96A613C2DF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Mariusz Baran</a:t>
            </a:r>
          </a:p>
        </p:txBody>
      </p:sp>
    </p:spTree>
    <p:extLst>
      <p:ext uri="{BB962C8B-B14F-4D97-AF65-F5344CB8AC3E}">
        <p14:creationId xmlns:p14="http://schemas.microsoft.com/office/powerpoint/2010/main" val="201055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63B9D535-DC6C-13A3-83B2-644130B0725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10113" y="7343436"/>
            <a:ext cx="14963775" cy="1881809"/>
          </a:xfrm>
        </p:spPr>
        <p:txBody>
          <a:bodyPr/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Apps</a:t>
            </a:r>
            <a:endParaRPr lang="pl-PL" dirty="0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04CB827-BCD1-0CB9-EAD4-B477062553E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F0DBF2-4E3F-4307-827E-F931818B4557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AAA7360-26F7-06D5-E588-A3176322F0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apps</a:t>
            </a:r>
            <a:endParaRPr lang="en-US" dirty="0"/>
          </a:p>
          <a:p>
            <a:endParaRPr lang="pl-PL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97E9A6C-F1E3-70CD-8B4F-D30C8E13D61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2</a:t>
            </a:fld>
            <a:endParaRPr lang="pl-PL"/>
          </a:p>
        </p:txBody>
      </p:sp>
      <p:pic>
        <p:nvPicPr>
          <p:cNvPr id="1026" name="Picture 2" descr="Azure Container Apps - Visual Studio Marketplace">
            <a:extLst>
              <a:ext uri="{FF2B5EF4-FFF2-40B4-BE49-F238E27FC236}">
                <a16:creationId xmlns:a16="http://schemas.microsoft.com/office/drawing/2014/main" id="{368265BB-DC80-1E3E-4BC3-30E39633A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095" y="4769081"/>
            <a:ext cx="1881809" cy="188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28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B27482F2-3D30-0756-BA3B-F6CCD72F9CD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48319" y="3490337"/>
            <a:ext cx="17225962" cy="1216439"/>
          </a:xfrm>
        </p:spPr>
        <p:txBody>
          <a:bodyPr/>
          <a:lstStyle/>
          <a:p>
            <a:pPr marL="0" indent="0">
              <a:buNone/>
            </a:pPr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Apps</a:t>
            </a:r>
            <a:r>
              <a:rPr lang="pl-PL" dirty="0"/>
              <a:t> </a:t>
            </a:r>
            <a:r>
              <a:rPr lang="pl-PL" dirty="0" err="1"/>
              <a:t>enables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to run </a:t>
            </a:r>
            <a:r>
              <a:rPr lang="pl-PL" dirty="0" err="1"/>
              <a:t>microservices</a:t>
            </a:r>
            <a:r>
              <a:rPr lang="pl-PL" dirty="0"/>
              <a:t> and </a:t>
            </a:r>
            <a:r>
              <a:rPr lang="pl-PL" dirty="0" err="1"/>
              <a:t>containerized</a:t>
            </a:r>
            <a:r>
              <a:rPr lang="pl-PL" dirty="0"/>
              <a:t> </a:t>
            </a:r>
            <a:r>
              <a:rPr lang="pl-PL" dirty="0" err="1"/>
              <a:t>applications</a:t>
            </a:r>
            <a:r>
              <a:rPr lang="pl-PL" dirty="0"/>
              <a:t> on a </a:t>
            </a:r>
            <a:r>
              <a:rPr lang="pl-PL" dirty="0" err="1"/>
              <a:t>serverless</a:t>
            </a:r>
            <a:r>
              <a:rPr lang="pl-PL" dirty="0"/>
              <a:t> platform.</a:t>
            </a:r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619D4239-DA4D-4C69-849C-2D883729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319" y="1726506"/>
            <a:ext cx="15824699" cy="1220798"/>
          </a:xfrm>
        </p:spPr>
        <p:txBody>
          <a:bodyPr>
            <a:normAutofit/>
          </a:bodyPr>
          <a:lstStyle/>
          <a:p>
            <a:r>
              <a:rPr lang="pl-PL" dirty="0" err="1"/>
              <a:t>Overview</a:t>
            </a:r>
            <a:endParaRPr lang="pl-PL" dirty="0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0E2128C-E1C1-FB7A-FFA8-4F554333EB1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F6F0DBF2-4E3F-4307-827E-F931818B4557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CEDF2CB-629B-017A-7B84-29A5E5EEC9F5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apps</a:t>
            </a:r>
            <a:endParaRPr lang="en-US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7E66D90-ACE5-FB8E-8655-8A0192D16C8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3</a:t>
            </a:fld>
            <a:endParaRPr lang="pl-PL"/>
          </a:p>
        </p:txBody>
      </p:sp>
      <p:pic>
        <p:nvPicPr>
          <p:cNvPr id="2050" name="Picture 2" descr="Example scenarios for Azure Container Apps.">
            <a:extLst>
              <a:ext uri="{FF2B5EF4-FFF2-40B4-BE49-F238E27FC236}">
                <a16:creationId xmlns:a16="http://schemas.microsoft.com/office/drawing/2014/main" id="{00DBFE14-2CF3-E0F3-AF8F-4BB4AF5C1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319" y="4706776"/>
            <a:ext cx="15824698" cy="783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98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9A99CFB2-405A-84E4-2DC3-5ECD41829F4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33638" y="6337299"/>
            <a:ext cx="15854362" cy="5331239"/>
          </a:xfrm>
        </p:spPr>
        <p:txBody>
          <a:bodyPr/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Apps</a:t>
            </a:r>
            <a:endParaRPr lang="pl-PL" dirty="0"/>
          </a:p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Service</a:t>
            </a:r>
          </a:p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Instances</a:t>
            </a:r>
            <a:endParaRPr lang="pl-PL" dirty="0"/>
          </a:p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Kubernetes</a:t>
            </a:r>
            <a:r>
              <a:rPr lang="pl-PL" dirty="0"/>
              <a:t> Service</a:t>
            </a:r>
          </a:p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Functions</a:t>
            </a:r>
            <a:endParaRPr lang="pl-PL" dirty="0"/>
          </a:p>
          <a:p>
            <a:r>
              <a:rPr lang="pl-PL" dirty="0" err="1"/>
              <a:t>Azure</a:t>
            </a:r>
            <a:r>
              <a:rPr lang="pl-PL" dirty="0"/>
              <a:t> Spring </a:t>
            </a:r>
            <a:r>
              <a:rPr lang="pl-PL" dirty="0" err="1"/>
              <a:t>Apps</a:t>
            </a:r>
            <a:endParaRPr lang="pl-PL" dirty="0"/>
          </a:p>
          <a:p>
            <a:r>
              <a:rPr lang="pl-PL" dirty="0" err="1"/>
              <a:t>Azure</a:t>
            </a:r>
            <a:r>
              <a:rPr lang="pl-PL" dirty="0"/>
              <a:t> Red </a:t>
            </a:r>
            <a:r>
              <a:rPr lang="pl-PL" dirty="0" err="1"/>
              <a:t>Hat</a:t>
            </a:r>
            <a:r>
              <a:rPr lang="pl-PL" dirty="0"/>
              <a:t> </a:t>
            </a:r>
            <a:r>
              <a:rPr lang="pl-PL" dirty="0" err="1"/>
              <a:t>OpenShift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pl-PL" dirty="0">
                <a:hlinkClick r:id="rId2"/>
              </a:rPr>
              <a:t>https://learn.microsoft.com/en-us/azure/container-apps/compare-options</a:t>
            </a:r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50A483AA-B0C2-89E3-723B-0C9F0419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options</a:t>
            </a:r>
            <a:r>
              <a:rPr lang="pl-PL" dirty="0"/>
              <a:t> in </a:t>
            </a:r>
            <a:r>
              <a:rPr lang="pl-PL" dirty="0" err="1"/>
              <a:t>Azure</a:t>
            </a: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D7C17B0-311C-FFCD-F29C-F864854E018C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D7D2D02-FF3B-48E0-9309-04F108A5B15B}" type="datetime1">
              <a:rPr lang="pl-PL" smtClean="0"/>
              <a:t>10.02.2023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E8F49F7-16CD-5077-EEC6-7BE2EA99B139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apps</a:t>
            </a:r>
            <a:endParaRPr lang="en-US" dirty="0"/>
          </a:p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61B1188-C826-0BD8-A39F-46D4E92D8C0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4</a:t>
            </a:fld>
            <a:endParaRPr lang="pl-PL"/>
          </a:p>
        </p:txBody>
      </p:sp>
      <p:pic>
        <p:nvPicPr>
          <p:cNvPr id="3074" name="Picture 2" descr="Azure Container Apps - Visual Studio Marketplace">
            <a:extLst>
              <a:ext uri="{FF2B5EF4-FFF2-40B4-BE49-F238E27FC236}">
                <a16:creationId xmlns:a16="http://schemas.microsoft.com/office/drawing/2014/main" id="{71A5CCA1-C749-ED45-14D8-1CCA42A80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320" y="234234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a 7">
            <a:extLst>
              <a:ext uri="{FF2B5EF4-FFF2-40B4-BE49-F238E27FC236}">
                <a16:creationId xmlns:a16="http://schemas.microsoft.com/office/drawing/2014/main" id="{736C5C19-3CF5-0A78-8802-F9D83DAB5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8799" y="2342345"/>
            <a:ext cx="1440000" cy="1440000"/>
          </a:xfrm>
          <a:prstGeom prst="rect">
            <a:avLst/>
          </a:prstGeom>
        </p:spPr>
      </p:pic>
      <p:pic>
        <p:nvPicPr>
          <p:cNvPr id="12" name="Grafika 11">
            <a:extLst>
              <a:ext uri="{FF2B5EF4-FFF2-40B4-BE49-F238E27FC236}">
                <a16:creationId xmlns:a16="http://schemas.microsoft.com/office/drawing/2014/main" id="{36AF570D-AA01-6DE8-594B-B84E4AD161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9278" y="2342345"/>
            <a:ext cx="1440000" cy="1440000"/>
          </a:xfrm>
          <a:prstGeom prst="rect">
            <a:avLst/>
          </a:prstGeom>
        </p:spPr>
      </p:pic>
      <p:pic>
        <p:nvPicPr>
          <p:cNvPr id="14" name="Grafika 13">
            <a:extLst>
              <a:ext uri="{FF2B5EF4-FFF2-40B4-BE49-F238E27FC236}">
                <a16:creationId xmlns:a16="http://schemas.microsoft.com/office/drawing/2014/main" id="{CB936E1F-F0A4-EA12-B8A1-9EF9C0D3E6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39757" y="2342345"/>
            <a:ext cx="1440000" cy="1440000"/>
          </a:xfrm>
          <a:prstGeom prst="rect">
            <a:avLst/>
          </a:prstGeom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3818C6A9-87E3-2A1C-5923-A05875C37C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70236" y="2342345"/>
            <a:ext cx="1440000" cy="1440000"/>
          </a:xfrm>
          <a:prstGeom prst="rect">
            <a:avLst/>
          </a:prstGeom>
        </p:spPr>
      </p:pic>
      <p:pic>
        <p:nvPicPr>
          <p:cNvPr id="18" name="Grafika 17">
            <a:extLst>
              <a:ext uri="{FF2B5EF4-FFF2-40B4-BE49-F238E27FC236}">
                <a16:creationId xmlns:a16="http://schemas.microsoft.com/office/drawing/2014/main" id="{3FF57642-12AA-AA8D-202B-24D9345F99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600715" y="2342345"/>
            <a:ext cx="1440000" cy="1440000"/>
          </a:xfrm>
          <a:prstGeom prst="rect">
            <a:avLst/>
          </a:prstGeom>
        </p:spPr>
      </p:pic>
      <p:pic>
        <p:nvPicPr>
          <p:cNvPr id="20" name="Grafika 19">
            <a:extLst>
              <a:ext uri="{FF2B5EF4-FFF2-40B4-BE49-F238E27FC236}">
                <a16:creationId xmlns:a16="http://schemas.microsoft.com/office/drawing/2014/main" id="{03975ED4-639F-A56C-14A3-EC0EC85FFC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831194" y="2342345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3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3C1AC42E-D6FC-150F-685A-DC0F6408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738" y="5984860"/>
            <a:ext cx="4856400" cy="1746277"/>
          </a:xfrm>
        </p:spPr>
        <p:txBody>
          <a:bodyPr anchor="b">
            <a:normAutofit/>
          </a:bodyPr>
          <a:lstStyle/>
          <a:p>
            <a:r>
              <a:rPr lang="pl-PL" sz="3200" dirty="0" err="1">
                <a:solidFill>
                  <a:schemeClr val="accent5"/>
                </a:solidFill>
              </a:rPr>
              <a:t>Concepts</a:t>
            </a:r>
            <a:r>
              <a:rPr lang="pl-PL" sz="3200" dirty="0">
                <a:solidFill>
                  <a:schemeClr val="accent5"/>
                </a:solidFill>
              </a:rPr>
              <a:t>:</a:t>
            </a:r>
            <a:br>
              <a:rPr lang="pl-PL" dirty="0"/>
            </a:br>
            <a:r>
              <a:rPr lang="pl-PL" dirty="0" err="1"/>
              <a:t>Environments</a:t>
            </a: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38A024-4954-9CBD-C820-13946D33B99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2690800" y="583200"/>
            <a:ext cx="1072800" cy="2016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D7D2D02-FF3B-48E0-9309-04F108A5B15B}" type="datetime1">
              <a:rPr lang="pl-PL" smtClean="0"/>
              <a:pPr>
                <a:lnSpc>
                  <a:spcPct val="90000"/>
                </a:lnSpc>
                <a:spcAft>
                  <a:spcPts val="600"/>
                </a:spcAft>
              </a:pPr>
              <a:t>10.02.2023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F06D55-7C30-A5A3-C527-2D67CAAC2A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707782" y="583200"/>
            <a:ext cx="10440000" cy="432000"/>
          </a:xfrm>
        </p:spPr>
        <p:txBody>
          <a:bodyPr anchor="t">
            <a:normAutofit/>
          </a:bodyPr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apps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66C271-9F9E-F7A3-AAE6-752356A7085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8118800" y="12409200"/>
            <a:ext cx="5688000" cy="73800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A5081EEF-004A-4625-9A68-49D50C34D2A4}" type="slidenum">
              <a:rPr lang="pl-PL" smtClean="0"/>
              <a:pPr>
                <a:spcAft>
                  <a:spcPts val="600"/>
                </a:spcAft>
              </a:pPr>
              <a:t>5</a:t>
            </a:fld>
            <a:endParaRPr lang="pl-PL"/>
          </a:p>
        </p:txBody>
      </p:sp>
      <p:pic>
        <p:nvPicPr>
          <p:cNvPr id="4100" name="Picture 4" descr="Azure Container Apps environments.">
            <a:extLst>
              <a:ext uri="{FF2B5EF4-FFF2-40B4-BE49-F238E27FC236}">
                <a16:creationId xmlns:a16="http://schemas.microsoft.com/office/drawing/2014/main" id="{4A8619B4-EC6B-14FD-E333-E95FB7989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292" y="1377336"/>
            <a:ext cx="16199005" cy="1096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15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38A024-4954-9CBD-C820-13946D33B99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2690800" y="583200"/>
            <a:ext cx="1072800" cy="2016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D7D2D02-FF3B-48E0-9309-04F108A5B15B}" type="datetime1">
              <a:rPr lang="pl-PL" smtClean="0"/>
              <a:pPr>
                <a:lnSpc>
                  <a:spcPct val="90000"/>
                </a:lnSpc>
                <a:spcAft>
                  <a:spcPts val="600"/>
                </a:spcAft>
              </a:pPr>
              <a:t>10.02.2023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F06D55-7C30-A5A3-C527-2D67CAAC2A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707782" y="583200"/>
            <a:ext cx="10440000" cy="432000"/>
          </a:xfrm>
        </p:spPr>
        <p:txBody>
          <a:bodyPr anchor="t">
            <a:normAutofit/>
          </a:bodyPr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apps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66C271-9F9E-F7A3-AAE6-752356A7085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8118800" y="12409200"/>
            <a:ext cx="5688000" cy="73800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A5081EEF-004A-4625-9A68-49D50C34D2A4}" type="slidenum">
              <a:rPr lang="pl-PL" smtClean="0"/>
              <a:pPr>
                <a:spcAft>
                  <a:spcPts val="600"/>
                </a:spcAft>
              </a:pPr>
              <a:t>6</a:t>
            </a:fld>
            <a:endParaRPr lang="pl-PL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A362BBE-A492-AE0F-12E2-E17F2542A29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51231" y="1378800"/>
            <a:ext cx="16191137" cy="109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ytuł 2">
            <a:extLst>
              <a:ext uri="{FF2B5EF4-FFF2-40B4-BE49-F238E27FC236}">
                <a16:creationId xmlns:a16="http://schemas.microsoft.com/office/drawing/2014/main" id="{130630F6-35CA-8382-7C50-183A0608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738" y="5984860"/>
            <a:ext cx="4856400" cy="1746277"/>
          </a:xfrm>
        </p:spPr>
        <p:txBody>
          <a:bodyPr anchor="b">
            <a:normAutofit/>
          </a:bodyPr>
          <a:lstStyle/>
          <a:p>
            <a:r>
              <a:rPr lang="pl-PL" sz="3200" dirty="0" err="1">
                <a:solidFill>
                  <a:schemeClr val="accent5"/>
                </a:solidFill>
              </a:rPr>
              <a:t>Concepts</a:t>
            </a:r>
            <a:r>
              <a:rPr lang="pl-PL" sz="3200" dirty="0">
                <a:solidFill>
                  <a:schemeClr val="accent5"/>
                </a:solidFill>
              </a:rPr>
              <a:t>:</a:t>
            </a:r>
            <a:br>
              <a:rPr lang="pl-PL" dirty="0"/>
            </a:br>
            <a:r>
              <a:rPr lang="pl-PL" dirty="0" err="1"/>
              <a:t>Revisions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32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38A024-4954-9CBD-C820-13946D33B99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2690800" y="583200"/>
            <a:ext cx="1072800" cy="2016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D7D2D02-FF3B-48E0-9309-04F108A5B15B}" type="datetime1">
              <a:rPr lang="pl-PL" smtClean="0"/>
              <a:pPr>
                <a:lnSpc>
                  <a:spcPct val="90000"/>
                </a:lnSpc>
                <a:spcAft>
                  <a:spcPts val="600"/>
                </a:spcAft>
              </a:pPr>
              <a:t>10.02.2023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F06D55-7C30-A5A3-C527-2D67CAAC2A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707782" y="583200"/>
            <a:ext cx="10440000" cy="432000"/>
          </a:xfrm>
        </p:spPr>
        <p:txBody>
          <a:bodyPr anchor="t">
            <a:normAutofit/>
          </a:bodyPr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apps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66C271-9F9E-F7A3-AAE6-752356A7085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8118800" y="12409200"/>
            <a:ext cx="5688000" cy="73800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A5081EEF-004A-4625-9A68-49D50C34D2A4}" type="slidenum">
              <a:rPr lang="pl-PL" smtClean="0"/>
              <a:pPr>
                <a:spcAft>
                  <a:spcPts val="600"/>
                </a:spcAft>
              </a:pPr>
              <a:t>7</a:t>
            </a:fld>
            <a:endParaRPr lang="pl-PL"/>
          </a:p>
        </p:txBody>
      </p:sp>
      <p:pic>
        <p:nvPicPr>
          <p:cNvPr id="5122" name="Picture 2" descr="Azure Container Apps: Containers">
            <a:extLst>
              <a:ext uri="{FF2B5EF4-FFF2-40B4-BE49-F238E27FC236}">
                <a16:creationId xmlns:a16="http://schemas.microsoft.com/office/drawing/2014/main" id="{DA362BBE-A492-AE0F-12E2-E17F2542A29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800" y="1378800"/>
            <a:ext cx="16200000" cy="109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ytuł 2">
            <a:extLst>
              <a:ext uri="{FF2B5EF4-FFF2-40B4-BE49-F238E27FC236}">
                <a16:creationId xmlns:a16="http://schemas.microsoft.com/office/drawing/2014/main" id="{79271454-2FAD-3EE3-7893-4E85B7BD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738" y="5984860"/>
            <a:ext cx="4856400" cy="1746277"/>
          </a:xfrm>
        </p:spPr>
        <p:txBody>
          <a:bodyPr anchor="b">
            <a:normAutofit/>
          </a:bodyPr>
          <a:lstStyle/>
          <a:p>
            <a:r>
              <a:rPr lang="pl-PL" sz="3200" dirty="0" err="1">
                <a:solidFill>
                  <a:schemeClr val="accent5"/>
                </a:solidFill>
              </a:rPr>
              <a:t>Concepts</a:t>
            </a:r>
            <a:r>
              <a:rPr lang="pl-PL" sz="3200" dirty="0">
                <a:solidFill>
                  <a:schemeClr val="accent5"/>
                </a:solidFill>
              </a:rPr>
              <a:t>:</a:t>
            </a:r>
            <a:br>
              <a:rPr lang="pl-PL" dirty="0"/>
            </a:br>
            <a:r>
              <a:rPr lang="pl-PL" dirty="0" err="1"/>
              <a:t>Containers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86474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38A024-4954-9CBD-C820-13946D33B99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2690800" y="583200"/>
            <a:ext cx="1072800" cy="2016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D7D2D02-FF3B-48E0-9309-04F108A5B15B}" type="datetime1">
              <a:rPr lang="pl-PL" smtClean="0"/>
              <a:pPr>
                <a:lnSpc>
                  <a:spcPct val="90000"/>
                </a:lnSpc>
                <a:spcAft>
                  <a:spcPts val="600"/>
                </a:spcAft>
              </a:pPr>
              <a:t>10.02.2023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F06D55-7C30-A5A3-C527-2D67CAAC2A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707782" y="583200"/>
            <a:ext cx="10440000" cy="432000"/>
          </a:xfrm>
        </p:spPr>
        <p:txBody>
          <a:bodyPr anchor="t">
            <a:normAutofit/>
          </a:bodyPr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apps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66C271-9F9E-F7A3-AAE6-752356A7085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8118800" y="12409200"/>
            <a:ext cx="5688000" cy="73800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A5081EEF-004A-4625-9A68-49D50C34D2A4}" type="slidenum">
              <a:rPr lang="pl-PL" smtClean="0"/>
              <a:pPr>
                <a:spcAft>
                  <a:spcPts val="600"/>
                </a:spcAft>
              </a:pPr>
              <a:t>8</a:t>
            </a:fld>
            <a:endParaRPr lang="pl-PL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A362BBE-A492-AE0F-12E2-E17F2542A29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51231" y="2362262"/>
            <a:ext cx="16191137" cy="899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ytuł 2">
            <a:extLst>
              <a:ext uri="{FF2B5EF4-FFF2-40B4-BE49-F238E27FC236}">
                <a16:creationId xmlns:a16="http://schemas.microsoft.com/office/drawing/2014/main" id="{130630F6-35CA-8382-7C50-183A0608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00" y="5796000"/>
            <a:ext cx="4856400" cy="2121646"/>
          </a:xfrm>
        </p:spPr>
        <p:txBody>
          <a:bodyPr anchor="b">
            <a:noAutofit/>
          </a:bodyPr>
          <a:lstStyle/>
          <a:p>
            <a:r>
              <a:rPr lang="pl-PL" dirty="0"/>
              <a:t>Application </a:t>
            </a:r>
            <a:r>
              <a:rPr lang="pl-PL" dirty="0" err="1"/>
              <a:t>lifecycle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613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38A024-4954-9CBD-C820-13946D33B99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2690800" y="583200"/>
            <a:ext cx="1072800" cy="2016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D7D2D02-FF3B-48E0-9309-04F108A5B15B}" type="datetime1">
              <a:rPr lang="pl-PL" smtClean="0"/>
              <a:pPr>
                <a:lnSpc>
                  <a:spcPct val="90000"/>
                </a:lnSpc>
                <a:spcAft>
                  <a:spcPts val="600"/>
                </a:spcAft>
              </a:pPr>
              <a:t>10.02.2023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F06D55-7C30-A5A3-C527-2D67CAAC2A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707782" y="583200"/>
            <a:ext cx="10440000" cy="432000"/>
          </a:xfrm>
        </p:spPr>
        <p:txBody>
          <a:bodyPr anchor="t">
            <a:normAutofit/>
          </a:bodyPr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apps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66C271-9F9E-F7A3-AAE6-752356A7085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8118800" y="12409200"/>
            <a:ext cx="5688000" cy="73800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A5081EEF-004A-4625-9A68-49D50C34D2A4}" type="slidenum">
              <a:rPr lang="pl-PL" smtClean="0"/>
              <a:pPr>
                <a:spcAft>
                  <a:spcPts val="600"/>
                </a:spcAft>
              </a:pPr>
              <a:t>9</a:t>
            </a:fld>
            <a:endParaRPr lang="pl-PL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A362BBE-A492-AE0F-12E2-E17F2542A29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51231" y="2362262"/>
            <a:ext cx="16191136" cy="899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ytuł 2">
            <a:extLst>
              <a:ext uri="{FF2B5EF4-FFF2-40B4-BE49-F238E27FC236}">
                <a16:creationId xmlns:a16="http://schemas.microsoft.com/office/drawing/2014/main" id="{130630F6-35CA-8382-7C50-183A0608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00" y="5796000"/>
            <a:ext cx="4856400" cy="2121646"/>
          </a:xfrm>
        </p:spPr>
        <p:txBody>
          <a:bodyPr anchor="b">
            <a:noAutofit/>
          </a:bodyPr>
          <a:lstStyle/>
          <a:p>
            <a:r>
              <a:rPr lang="pl-PL" dirty="0"/>
              <a:t>Application </a:t>
            </a:r>
            <a:r>
              <a:rPr lang="pl-PL" dirty="0" err="1"/>
              <a:t>lifecycle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16189571"/>
      </p:ext>
    </p:extLst>
  </p:cSld>
  <p:clrMapOvr>
    <a:masterClrMapping/>
  </p:clrMapOvr>
</p:sld>
</file>

<file path=ppt/theme/theme1.xml><?xml version="1.0" encoding="utf-8"?>
<a:theme xmlns:a="http://schemas.openxmlformats.org/drawingml/2006/main" name="Header footer Black">
  <a:themeElements>
    <a:clrScheme name="Forte Digital Dark">
      <a:dk1>
        <a:srgbClr val="242424"/>
      </a:dk1>
      <a:lt1>
        <a:srgbClr val="FFFFFF"/>
      </a:lt1>
      <a:dk2>
        <a:srgbClr val="3B3B3B"/>
      </a:dk2>
      <a:lt2>
        <a:srgbClr val="EDEDED"/>
      </a:lt2>
      <a:accent1>
        <a:srgbClr val="E70014"/>
      </a:accent1>
      <a:accent2>
        <a:srgbClr val="DAD9FF"/>
      </a:accent2>
      <a:accent3>
        <a:srgbClr val="E7C4A1"/>
      </a:accent3>
      <a:accent4>
        <a:srgbClr val="FF5A51"/>
      </a:accent4>
      <a:accent5>
        <a:srgbClr val="707070"/>
      </a:accent5>
      <a:accent6>
        <a:srgbClr val="AFAFAF"/>
      </a:accent6>
      <a:hlink>
        <a:srgbClr val="FFFFFF"/>
      </a:hlink>
      <a:folHlink>
        <a:srgbClr val="FFFFFF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 Forte Digital  -  Read-Only" id="{01E328DD-398B-44B0-B81D-D7A82997B9F1}" vid="{576709CB-832B-49F0-A6CC-067EB5F3B308}"/>
    </a:ext>
  </a:extLst>
</a:theme>
</file>

<file path=ppt/theme/theme2.xml><?xml version="1.0" encoding="utf-8"?>
<a:theme xmlns:a="http://schemas.openxmlformats.org/drawingml/2006/main" name="Header footer Light">
  <a:themeElements>
    <a:clrScheme name="Forte Digital Light">
      <a:dk1>
        <a:srgbClr val="FFFFFF"/>
      </a:dk1>
      <a:lt1>
        <a:srgbClr val="222224"/>
      </a:lt1>
      <a:dk2>
        <a:srgbClr val="A7A7A7"/>
      </a:dk2>
      <a:lt2>
        <a:srgbClr val="535353"/>
      </a:lt2>
      <a:accent1>
        <a:srgbClr val="E70014"/>
      </a:accent1>
      <a:accent2>
        <a:srgbClr val="DAD9FF"/>
      </a:accent2>
      <a:accent3>
        <a:srgbClr val="E7C4A1"/>
      </a:accent3>
      <a:accent4>
        <a:srgbClr val="9CB1FC"/>
      </a:accent4>
      <a:accent5>
        <a:srgbClr val="707070"/>
      </a:accent5>
      <a:accent6>
        <a:srgbClr val="AFAFAF"/>
      </a:accent6>
      <a:hlink>
        <a:srgbClr val="0000FF"/>
      </a:hlink>
      <a:folHlink>
        <a:srgbClr val="FF00FF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 Forte Digital  -  Read-Only" id="{01E328DD-398B-44B0-B81D-D7A82997B9F1}" vid="{64B674B7-7CF0-459F-A669-EA76C2E9A515}"/>
    </a:ext>
  </a:extLst>
</a:theme>
</file>

<file path=ppt/theme/theme3.xml><?xml version="1.0" encoding="utf-8"?>
<a:theme xmlns:a="http://schemas.openxmlformats.org/drawingml/2006/main" name="No Footer dark">
  <a:themeElements>
    <a:clrScheme name="Forte Digital Dark">
      <a:dk1>
        <a:srgbClr val="242424"/>
      </a:dk1>
      <a:lt1>
        <a:srgbClr val="FFFFFF"/>
      </a:lt1>
      <a:dk2>
        <a:srgbClr val="3B3B3B"/>
      </a:dk2>
      <a:lt2>
        <a:srgbClr val="EDEDED"/>
      </a:lt2>
      <a:accent1>
        <a:srgbClr val="E70014"/>
      </a:accent1>
      <a:accent2>
        <a:srgbClr val="DAD9FF"/>
      </a:accent2>
      <a:accent3>
        <a:srgbClr val="E7C4A1"/>
      </a:accent3>
      <a:accent4>
        <a:srgbClr val="FF5A51"/>
      </a:accent4>
      <a:accent5>
        <a:srgbClr val="707070"/>
      </a:accent5>
      <a:accent6>
        <a:srgbClr val="AFAFAF"/>
      </a:accent6>
      <a:hlink>
        <a:srgbClr val="FFFFFF"/>
      </a:hlink>
      <a:folHlink>
        <a:srgbClr val="FFFFFF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 Forte Digital  -  Read-Only" id="{01E328DD-398B-44B0-B81D-D7A82997B9F1}" vid="{CFAF629D-2EFA-4FD2-A3A7-D43B9C2D5169}"/>
    </a:ext>
  </a:extLst>
</a:theme>
</file>

<file path=ppt/theme/theme4.xml><?xml version="1.0" encoding="utf-8"?>
<a:theme xmlns:a="http://schemas.openxmlformats.org/drawingml/2006/main" name="No Footer light">
  <a:themeElements>
    <a:clrScheme name="Forte Digital Light">
      <a:dk1>
        <a:srgbClr val="FFFFFF"/>
      </a:dk1>
      <a:lt1>
        <a:srgbClr val="242424"/>
      </a:lt1>
      <a:dk2>
        <a:srgbClr val="AFAFAF"/>
      </a:dk2>
      <a:lt2>
        <a:srgbClr val="535353"/>
      </a:lt2>
      <a:accent1>
        <a:srgbClr val="E70014"/>
      </a:accent1>
      <a:accent2>
        <a:srgbClr val="DAD9FF"/>
      </a:accent2>
      <a:accent3>
        <a:srgbClr val="E7C4A1"/>
      </a:accent3>
      <a:accent4>
        <a:srgbClr val="FF5A51"/>
      </a:accent4>
      <a:accent5>
        <a:srgbClr val="707070"/>
      </a:accent5>
      <a:accent6>
        <a:srgbClr val="EDEDED"/>
      </a:accent6>
      <a:hlink>
        <a:srgbClr val="242424"/>
      </a:hlink>
      <a:folHlink>
        <a:srgbClr val="242424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 Forte Digital  -  Read-Only" id="{01E328DD-398B-44B0-B81D-D7A82997B9F1}" vid="{6C9548FA-6F74-46BA-AE89-DC1EA54B5031}"/>
    </a:ext>
  </a:extLst>
</a:theme>
</file>

<file path=ppt/theme/theme5.xml><?xml version="1.0" encoding="utf-8"?>
<a:theme xmlns:a="http://schemas.openxmlformats.org/drawingml/2006/main" name="SDG">
  <a:themeElements>
    <a:clrScheme name="SD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83DF8"/>
      </a:accent1>
      <a:accent2>
        <a:srgbClr val="FFC4D1"/>
      </a:accent2>
      <a:accent3>
        <a:srgbClr val="B69E63"/>
      </a:accent3>
      <a:accent4>
        <a:srgbClr val="9CB1FC"/>
      </a:accent4>
      <a:accent5>
        <a:srgbClr val="707070"/>
      </a:accent5>
      <a:accent6>
        <a:srgbClr val="9B9B9B"/>
      </a:accent6>
      <a:hlink>
        <a:srgbClr val="0000FF"/>
      </a:hlink>
      <a:folHlink>
        <a:srgbClr val="FF00FF"/>
      </a:folHlink>
    </a:clrScheme>
    <a:fontScheme name="SDG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D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82870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aas Grot Text R 55 Roman"/>
            <a:ea typeface="Haas Grot Text R 55 Roman"/>
            <a:cs typeface="Haas Grot Text R 55 Roman"/>
            <a:sym typeface="Haas Grot Text R 55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82870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aas Grot Text R 55 Roman"/>
            <a:ea typeface="Haas Grot Text R 55 Roman"/>
            <a:cs typeface="Haas Grot Text R 55 Roman"/>
            <a:sym typeface="Haas Grot Text R 55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BFFD6BAB88954C946029590D25FC6A" ma:contentTypeVersion="2" ma:contentTypeDescription="Create a new document." ma:contentTypeScope="" ma:versionID="b768a5abf8371b1b64fb095db92c013b">
  <xsd:schema xmlns:xsd="http://www.w3.org/2001/XMLSchema" xmlns:xs="http://www.w3.org/2001/XMLSchema" xmlns:p="http://schemas.microsoft.com/office/2006/metadata/properties" xmlns:ns2="4f252f83-fd57-46d4-8838-b6a9449af741" targetNamespace="http://schemas.microsoft.com/office/2006/metadata/properties" ma:root="true" ma:fieldsID="c0a6b54bcd54448ad935f0e767aa6c00" ns2:_="">
    <xsd:import namespace="4f252f83-fd57-46d4-8838-b6a9449af7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252f83-fd57-46d4-8838-b6a9449af7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E2EFA0-3407-4D1C-A212-2EF7B7B25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252f83-fd57-46d4-8838-b6a9449af7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FB6B13-EC21-4521-B05D-84AF9D91A43C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4f252f83-fd57-46d4-8838-b6a9449af741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35E67FA-EE0C-4352-9E9B-41A333B064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Header footer Black</Template>
  <TotalTime>245</TotalTime>
  <Words>329</Words>
  <Application>Microsoft Macintosh PowerPoint</Application>
  <PresentationFormat>Niestandardowy</PresentationFormat>
  <Paragraphs>99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4</vt:i4>
      </vt:variant>
      <vt:variant>
        <vt:lpstr>Tytuły slajdów</vt:lpstr>
      </vt:variant>
      <vt:variant>
        <vt:i4>15</vt:i4>
      </vt:variant>
    </vt:vector>
  </HeadingPairs>
  <TitlesOfParts>
    <vt:vector size="26" baseType="lpstr">
      <vt:lpstr>Arial</vt:lpstr>
      <vt:lpstr>Calibri</vt:lpstr>
      <vt:lpstr>Haas Grot Disp R 55 Roman</vt:lpstr>
      <vt:lpstr>Haas Grot Text R 55 Roman</vt:lpstr>
      <vt:lpstr>Nova Cut</vt:lpstr>
      <vt:lpstr>Roboto</vt:lpstr>
      <vt:lpstr>Roboto Medium</vt:lpstr>
      <vt:lpstr>Header footer Black</vt:lpstr>
      <vt:lpstr>Header footer Light</vt:lpstr>
      <vt:lpstr>No Footer dark</vt:lpstr>
      <vt:lpstr>No Footer light</vt:lpstr>
      <vt:lpstr>Prezentacja programu PowerPoint</vt:lpstr>
      <vt:lpstr>Prezentacja programu PowerPoint</vt:lpstr>
      <vt:lpstr>Overview</vt:lpstr>
      <vt:lpstr>Different container options in Azure</vt:lpstr>
      <vt:lpstr>Concepts: Environments</vt:lpstr>
      <vt:lpstr>Concepts: Revisions</vt:lpstr>
      <vt:lpstr>Concepts: Containers</vt:lpstr>
      <vt:lpstr>Application lifecycle</vt:lpstr>
      <vt:lpstr>Application lifecycle</vt:lpstr>
      <vt:lpstr>Application lifecycle</vt:lpstr>
      <vt:lpstr>Pricing</vt:lpstr>
      <vt:lpstr>Prezentacja programu PowerPoint</vt:lpstr>
      <vt:lpstr>Limitations</vt:lpstr>
      <vt:lpstr>Resources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subject/>
  <dc:creator>Mariusz Baran</dc:creator>
  <cp:keywords/>
  <dc:description/>
  <cp:lastModifiedBy>Mariusz Baran</cp:lastModifiedBy>
  <cp:revision>14</cp:revision>
  <dcterms:created xsi:type="dcterms:W3CDTF">2023-02-10T09:36:25Z</dcterms:created>
  <dcterms:modified xsi:type="dcterms:W3CDTF">2023-02-10T13:41:39Z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0x01010071BFFD6BAB88954C946029590D25FC6A</vt:lpwstr>
  </property>
</Properties>
</file>