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0" r:id="rId5"/>
    <p:sldId id="266" r:id="rId6"/>
    <p:sldId id="267" r:id="rId7"/>
  </p:sldIdLst>
  <p:sldSz cx="12187238" cy="68595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A4A3A4"/>
          </p15:clr>
        </p15:guide>
        <p15:guide id="2" orient="horz" pos="733">
          <p15:clr>
            <a:srgbClr val="A4A3A4"/>
          </p15:clr>
        </p15:guide>
        <p15:guide id="3" orient="horz" pos="664">
          <p15:clr>
            <a:srgbClr val="A4A3A4"/>
          </p15:clr>
        </p15:guide>
        <p15:guide id="4" orient="horz" pos="4221">
          <p15:clr>
            <a:srgbClr val="A4A3A4"/>
          </p15:clr>
        </p15:guide>
        <p15:guide id="5" orient="horz" pos="4149">
          <p15:clr>
            <a:srgbClr val="A4A3A4"/>
          </p15:clr>
        </p15:guide>
        <p15:guide id="6" orient="horz" pos="4065">
          <p15:clr>
            <a:srgbClr val="A4A3A4"/>
          </p15:clr>
        </p15:guide>
        <p15:guide id="7" orient="horz" pos="812">
          <p15:clr>
            <a:srgbClr val="A4A3A4"/>
          </p15:clr>
        </p15:guide>
        <p15:guide id="8" orient="horz" pos="2159">
          <p15:clr>
            <a:srgbClr val="A4A3A4"/>
          </p15:clr>
        </p15:guide>
        <p15:guide id="9" pos="3839">
          <p15:clr>
            <a:srgbClr val="A4A3A4"/>
          </p15:clr>
        </p15:guide>
        <p15:guide id="10" pos="393">
          <p15:clr>
            <a:srgbClr val="A4A3A4"/>
          </p15:clr>
        </p15:guide>
        <p15:guide id="11" pos="7287">
          <p15:clr>
            <a:srgbClr val="A4A3A4"/>
          </p15:clr>
        </p15:guide>
        <p15:guide id="12" pos="3770">
          <p15:clr>
            <a:srgbClr val="A4A3A4"/>
          </p15:clr>
        </p15:guide>
        <p15:guide id="13" pos="3905">
          <p15:clr>
            <a:srgbClr val="A4A3A4"/>
          </p15:clr>
        </p15:guide>
        <p15:guide id="14" pos="2736">
          <p15:clr>
            <a:srgbClr val="A4A3A4"/>
          </p15:clr>
        </p15:guide>
        <p15:guide id="15" pos="4941">
          <p15:clr>
            <a:srgbClr val="A4A3A4"/>
          </p15:clr>
        </p15:guide>
        <p15:guide id="16" pos="2600">
          <p15:clr>
            <a:srgbClr val="A4A3A4"/>
          </p15:clr>
        </p15:guide>
        <p15:guide id="17" pos="5077">
          <p15:clr>
            <a:srgbClr val="A4A3A4"/>
          </p15:clr>
        </p15:guide>
        <p15:guide id="18" pos="7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C"/>
    <a:srgbClr val="5375AD"/>
    <a:srgbClr val="778888"/>
    <a:srgbClr val="359B4C"/>
    <a:srgbClr val="00BBEE"/>
    <a:srgbClr val="FF0000"/>
    <a:srgbClr val="FF9900"/>
    <a:srgbClr val="99BEBE"/>
    <a:srgbClr val="BDC45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9025" autoAdjust="0"/>
    <p:restoredTop sz="94688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056" y="96"/>
      </p:cViewPr>
      <p:guideLst>
        <p:guide orient="horz" pos="2440"/>
        <p:guide orient="horz" pos="733"/>
        <p:guide orient="horz" pos="664"/>
        <p:guide orient="horz" pos="4221"/>
        <p:guide orient="horz" pos="4149"/>
        <p:guide orient="horz" pos="4065"/>
        <p:guide orient="horz" pos="812"/>
        <p:guide orient="horz" pos="2159"/>
        <p:guide pos="3839"/>
        <p:guide pos="393"/>
        <p:guide pos="7287"/>
        <p:guide pos="3770"/>
        <p:guide pos="3905"/>
        <p:guide pos="2736"/>
        <p:guide pos="4941"/>
        <p:guide pos="2600"/>
        <p:guide pos="5077"/>
        <p:guide pos="73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5E4C7717-A413-48EB-9E74-9CC8DF624EC2}" type="datetime1">
              <a:rPr lang="en-US">
                <a:latin typeface="Arial" pitchFamily="34" charset="0"/>
              </a:rPr>
              <a:pPr>
                <a:defRPr/>
              </a:pPr>
              <a:t>11/28/2016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-128"/>
              </a:defRPr>
            </a:lvl1pPr>
          </a:lstStyle>
          <a:p>
            <a:pPr>
              <a:defRPr/>
            </a:pPr>
            <a:fld id="{311B6921-662F-4705-A734-0B75ECCE1C4E}" type="slidenum">
              <a:rPr lang="en-US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23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612C19A-B064-4A02-B1DD-2674A5B33712}" type="datetime1">
              <a:rPr lang="en-US" smtClean="0"/>
              <a:pPr>
                <a:defRPr/>
              </a:pPr>
              <a:t>11/28/2016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E57817C-C749-40AE-A5FD-F6A74744A7F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9062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Arial" pitchFamily="34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Arial" pitchFamily="34" charset="0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8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_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1" t="6059" r="1991" b="18165"/>
          <a:stretch/>
        </p:blipFill>
        <p:spPr>
          <a:xfrm flipH="1">
            <a:off x="2" y="0"/>
            <a:ext cx="12187237" cy="6859587"/>
          </a:xfrm>
          <a:prstGeom prst="rect">
            <a:avLst/>
          </a:prstGeom>
        </p:spPr>
      </p:pic>
      <p:grpSp>
        <p:nvGrpSpPr>
          <p:cNvPr id="71" name="Group 4"/>
          <p:cNvGrpSpPr>
            <a:grpSpLocks noChangeAspect="1"/>
          </p:cNvGrpSpPr>
          <p:nvPr userDrawn="1"/>
        </p:nvGrpSpPr>
        <p:grpSpPr bwMode="auto">
          <a:xfrm>
            <a:off x="624280" y="435572"/>
            <a:ext cx="4539927" cy="728754"/>
            <a:chOff x="391" y="226"/>
            <a:chExt cx="3146" cy="505"/>
          </a:xfrm>
        </p:grpSpPr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1923" y="396"/>
              <a:ext cx="102" cy="257"/>
            </a:xfrm>
            <a:custGeom>
              <a:avLst/>
              <a:gdLst>
                <a:gd name="T0" fmla="*/ 34 w 43"/>
                <a:gd name="T1" fmla="*/ 109 h 109"/>
                <a:gd name="T2" fmla="*/ 13 w 43"/>
                <a:gd name="T3" fmla="*/ 89 h 109"/>
                <a:gd name="T4" fmla="*/ 13 w 43"/>
                <a:gd name="T5" fmla="*/ 33 h 109"/>
                <a:gd name="T6" fmla="*/ 0 w 43"/>
                <a:gd name="T7" fmla="*/ 33 h 109"/>
                <a:gd name="T8" fmla="*/ 0 w 43"/>
                <a:gd name="T9" fmla="*/ 25 h 109"/>
                <a:gd name="T10" fmla="*/ 13 w 43"/>
                <a:gd name="T11" fmla="*/ 25 h 109"/>
                <a:gd name="T12" fmla="*/ 13 w 43"/>
                <a:gd name="T13" fmla="*/ 6 h 109"/>
                <a:gd name="T14" fmla="*/ 21 w 43"/>
                <a:gd name="T15" fmla="*/ 0 h 109"/>
                <a:gd name="T16" fmla="*/ 21 w 43"/>
                <a:gd name="T17" fmla="*/ 25 h 109"/>
                <a:gd name="T18" fmla="*/ 43 w 43"/>
                <a:gd name="T19" fmla="*/ 25 h 109"/>
                <a:gd name="T20" fmla="*/ 43 w 43"/>
                <a:gd name="T21" fmla="*/ 33 h 109"/>
                <a:gd name="T22" fmla="*/ 21 w 43"/>
                <a:gd name="T23" fmla="*/ 33 h 109"/>
                <a:gd name="T24" fmla="*/ 21 w 43"/>
                <a:gd name="T25" fmla="*/ 86 h 109"/>
                <a:gd name="T26" fmla="*/ 35 w 43"/>
                <a:gd name="T27" fmla="*/ 101 h 109"/>
                <a:gd name="T28" fmla="*/ 43 w 43"/>
                <a:gd name="T29" fmla="*/ 99 h 109"/>
                <a:gd name="T30" fmla="*/ 43 w 43"/>
                <a:gd name="T31" fmla="*/ 108 h 109"/>
                <a:gd name="T32" fmla="*/ 34 w 43"/>
                <a:gd name="T3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109">
                  <a:moveTo>
                    <a:pt x="34" y="109"/>
                  </a:moveTo>
                  <a:cubicBezTo>
                    <a:pt x="20" y="109"/>
                    <a:pt x="13" y="103"/>
                    <a:pt x="13" y="8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95"/>
                    <a:pt x="25" y="101"/>
                    <a:pt x="35" y="101"/>
                  </a:cubicBezTo>
                  <a:cubicBezTo>
                    <a:pt x="38" y="101"/>
                    <a:pt x="40" y="100"/>
                    <a:pt x="43" y="9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0" y="109"/>
                    <a:pt x="37" y="109"/>
                    <a:pt x="34" y="109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2044" y="450"/>
              <a:ext cx="139" cy="203"/>
            </a:xfrm>
            <a:custGeom>
              <a:avLst/>
              <a:gdLst>
                <a:gd name="T0" fmla="*/ 11 w 59"/>
                <a:gd name="T1" fmla="*/ 34 h 86"/>
                <a:gd name="T2" fmla="*/ 11 w 59"/>
                <a:gd name="T3" fmla="*/ 42 h 86"/>
                <a:gd name="T4" fmla="*/ 42 w 59"/>
                <a:gd name="T5" fmla="*/ 78 h 86"/>
                <a:gd name="T6" fmla="*/ 58 w 59"/>
                <a:gd name="T7" fmla="*/ 76 h 86"/>
                <a:gd name="T8" fmla="*/ 58 w 59"/>
                <a:gd name="T9" fmla="*/ 84 h 86"/>
                <a:gd name="T10" fmla="*/ 40 w 59"/>
                <a:gd name="T11" fmla="*/ 86 h 86"/>
                <a:gd name="T12" fmla="*/ 0 w 59"/>
                <a:gd name="T13" fmla="*/ 41 h 86"/>
                <a:gd name="T14" fmla="*/ 32 w 59"/>
                <a:gd name="T15" fmla="*/ 0 h 86"/>
                <a:gd name="T16" fmla="*/ 59 w 59"/>
                <a:gd name="T17" fmla="*/ 29 h 86"/>
                <a:gd name="T18" fmla="*/ 59 w 59"/>
                <a:gd name="T19" fmla="*/ 34 h 86"/>
                <a:gd name="T20" fmla="*/ 11 w 59"/>
                <a:gd name="T21" fmla="*/ 34 h 86"/>
                <a:gd name="T22" fmla="*/ 32 w 59"/>
                <a:gd name="T23" fmla="*/ 8 h 86"/>
                <a:gd name="T24" fmla="*/ 12 w 59"/>
                <a:gd name="T25" fmla="*/ 26 h 86"/>
                <a:gd name="T26" fmla="*/ 49 w 59"/>
                <a:gd name="T27" fmla="*/ 26 h 86"/>
                <a:gd name="T28" fmla="*/ 32 w 59"/>
                <a:gd name="T2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86">
                  <a:moveTo>
                    <a:pt x="11" y="34"/>
                  </a:moveTo>
                  <a:cubicBezTo>
                    <a:pt x="11" y="37"/>
                    <a:pt x="11" y="40"/>
                    <a:pt x="11" y="42"/>
                  </a:cubicBezTo>
                  <a:cubicBezTo>
                    <a:pt x="11" y="63"/>
                    <a:pt x="20" y="78"/>
                    <a:pt x="42" y="78"/>
                  </a:cubicBezTo>
                  <a:cubicBezTo>
                    <a:pt x="47" y="78"/>
                    <a:pt x="53" y="77"/>
                    <a:pt x="58" y="76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2" y="85"/>
                    <a:pt x="46" y="86"/>
                    <a:pt x="40" y="86"/>
                  </a:cubicBezTo>
                  <a:cubicBezTo>
                    <a:pt x="12" y="86"/>
                    <a:pt x="0" y="66"/>
                    <a:pt x="0" y="41"/>
                  </a:cubicBezTo>
                  <a:cubicBezTo>
                    <a:pt x="0" y="20"/>
                    <a:pt x="7" y="0"/>
                    <a:pt x="32" y="0"/>
                  </a:cubicBezTo>
                  <a:cubicBezTo>
                    <a:pt x="49" y="0"/>
                    <a:pt x="59" y="13"/>
                    <a:pt x="59" y="29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11" y="34"/>
                  </a:lnTo>
                  <a:close/>
                  <a:moveTo>
                    <a:pt x="32" y="8"/>
                  </a:moveTo>
                  <a:cubicBezTo>
                    <a:pt x="20" y="8"/>
                    <a:pt x="14" y="15"/>
                    <a:pt x="12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16"/>
                    <a:pt x="41" y="8"/>
                    <a:pt x="32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212" y="450"/>
              <a:ext cx="134" cy="203"/>
            </a:xfrm>
            <a:custGeom>
              <a:avLst/>
              <a:gdLst>
                <a:gd name="T0" fmla="*/ 46 w 57"/>
                <a:gd name="T1" fmla="*/ 26 h 86"/>
                <a:gd name="T2" fmla="*/ 31 w 57"/>
                <a:gd name="T3" fmla="*/ 8 h 86"/>
                <a:gd name="T4" fmla="*/ 10 w 57"/>
                <a:gd name="T5" fmla="*/ 40 h 86"/>
                <a:gd name="T6" fmla="*/ 42 w 57"/>
                <a:gd name="T7" fmla="*/ 78 h 86"/>
                <a:gd name="T8" fmla="*/ 54 w 57"/>
                <a:gd name="T9" fmla="*/ 76 h 86"/>
                <a:gd name="T10" fmla="*/ 54 w 57"/>
                <a:gd name="T11" fmla="*/ 85 h 86"/>
                <a:gd name="T12" fmla="*/ 40 w 57"/>
                <a:gd name="T13" fmla="*/ 86 h 86"/>
                <a:gd name="T14" fmla="*/ 0 w 57"/>
                <a:gd name="T15" fmla="*/ 42 h 86"/>
                <a:gd name="T16" fmla="*/ 31 w 57"/>
                <a:gd name="T17" fmla="*/ 0 h 86"/>
                <a:gd name="T18" fmla="*/ 57 w 57"/>
                <a:gd name="T19" fmla="*/ 26 h 86"/>
                <a:gd name="T20" fmla="*/ 46 w 57"/>
                <a:gd name="T2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86">
                  <a:moveTo>
                    <a:pt x="46" y="26"/>
                  </a:moveTo>
                  <a:cubicBezTo>
                    <a:pt x="46" y="16"/>
                    <a:pt x="41" y="8"/>
                    <a:pt x="31" y="8"/>
                  </a:cubicBezTo>
                  <a:cubicBezTo>
                    <a:pt x="14" y="8"/>
                    <a:pt x="10" y="27"/>
                    <a:pt x="10" y="40"/>
                  </a:cubicBezTo>
                  <a:cubicBezTo>
                    <a:pt x="10" y="61"/>
                    <a:pt x="19" y="78"/>
                    <a:pt x="42" y="78"/>
                  </a:cubicBezTo>
                  <a:cubicBezTo>
                    <a:pt x="46" y="78"/>
                    <a:pt x="50" y="77"/>
                    <a:pt x="54" y="76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0" y="86"/>
                    <a:pt x="45" y="86"/>
                    <a:pt x="40" y="86"/>
                  </a:cubicBezTo>
                  <a:cubicBezTo>
                    <a:pt x="12" y="86"/>
                    <a:pt x="0" y="68"/>
                    <a:pt x="0" y="42"/>
                  </a:cubicBezTo>
                  <a:cubicBezTo>
                    <a:pt x="0" y="21"/>
                    <a:pt x="7" y="0"/>
                    <a:pt x="31" y="0"/>
                  </a:cubicBezTo>
                  <a:cubicBezTo>
                    <a:pt x="47" y="0"/>
                    <a:pt x="57" y="9"/>
                    <a:pt x="57" y="26"/>
                  </a:cubicBezTo>
                  <a:lnTo>
                    <a:pt x="46" y="26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5" name="Freeform 8"/>
            <p:cNvSpPr>
              <a:spLocks/>
            </p:cNvSpPr>
            <p:nvPr/>
          </p:nvSpPr>
          <p:spPr bwMode="auto">
            <a:xfrm>
              <a:off x="2384" y="367"/>
              <a:ext cx="137" cy="281"/>
            </a:xfrm>
            <a:custGeom>
              <a:avLst/>
              <a:gdLst>
                <a:gd name="T0" fmla="*/ 50 w 58"/>
                <a:gd name="T1" fmla="*/ 119 h 119"/>
                <a:gd name="T2" fmla="*/ 50 w 58"/>
                <a:gd name="T3" fmla="*/ 67 h 119"/>
                <a:gd name="T4" fmla="*/ 35 w 58"/>
                <a:gd name="T5" fmla="*/ 43 h 119"/>
                <a:gd name="T6" fmla="*/ 11 w 58"/>
                <a:gd name="T7" fmla="*/ 70 h 119"/>
                <a:gd name="T8" fmla="*/ 9 w 58"/>
                <a:gd name="T9" fmla="*/ 88 h 119"/>
                <a:gd name="T10" fmla="*/ 9 w 58"/>
                <a:gd name="T11" fmla="*/ 119 h 119"/>
                <a:gd name="T12" fmla="*/ 0 w 58"/>
                <a:gd name="T13" fmla="*/ 119 h 119"/>
                <a:gd name="T14" fmla="*/ 0 w 58"/>
                <a:gd name="T15" fmla="*/ 0 h 119"/>
                <a:gd name="T16" fmla="*/ 9 w 58"/>
                <a:gd name="T17" fmla="*/ 0 h 119"/>
                <a:gd name="T18" fmla="*/ 9 w 58"/>
                <a:gd name="T19" fmla="*/ 57 h 119"/>
                <a:gd name="T20" fmla="*/ 9 w 58"/>
                <a:gd name="T21" fmla="*/ 57 h 119"/>
                <a:gd name="T22" fmla="*/ 37 w 58"/>
                <a:gd name="T23" fmla="*/ 35 h 119"/>
                <a:gd name="T24" fmla="*/ 45 w 58"/>
                <a:gd name="T25" fmla="*/ 37 h 119"/>
                <a:gd name="T26" fmla="*/ 58 w 58"/>
                <a:gd name="T27" fmla="*/ 58 h 119"/>
                <a:gd name="T28" fmla="*/ 58 w 58"/>
                <a:gd name="T29" fmla="*/ 119 h 119"/>
                <a:gd name="T30" fmla="*/ 50 w 58"/>
                <a:gd name="T3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19">
                  <a:moveTo>
                    <a:pt x="50" y="119"/>
                  </a:moveTo>
                  <a:cubicBezTo>
                    <a:pt x="50" y="67"/>
                    <a:pt x="50" y="67"/>
                    <a:pt x="50" y="67"/>
                  </a:cubicBezTo>
                  <a:cubicBezTo>
                    <a:pt x="50" y="57"/>
                    <a:pt x="49" y="43"/>
                    <a:pt x="35" y="43"/>
                  </a:cubicBezTo>
                  <a:cubicBezTo>
                    <a:pt x="22" y="43"/>
                    <a:pt x="14" y="59"/>
                    <a:pt x="11" y="70"/>
                  </a:cubicBezTo>
                  <a:cubicBezTo>
                    <a:pt x="10" y="76"/>
                    <a:pt x="9" y="82"/>
                    <a:pt x="9" y="88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4" y="43"/>
                    <a:pt x="21" y="35"/>
                    <a:pt x="37" y="35"/>
                  </a:cubicBezTo>
                  <a:cubicBezTo>
                    <a:pt x="39" y="35"/>
                    <a:pt x="42" y="36"/>
                    <a:pt x="45" y="37"/>
                  </a:cubicBezTo>
                  <a:cubicBezTo>
                    <a:pt x="54" y="40"/>
                    <a:pt x="58" y="48"/>
                    <a:pt x="58" y="58"/>
                  </a:cubicBezTo>
                  <a:cubicBezTo>
                    <a:pt x="58" y="119"/>
                    <a:pt x="58" y="119"/>
                    <a:pt x="58" y="119"/>
                  </a:cubicBezTo>
                  <a:lnTo>
                    <a:pt x="50" y="11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2564" y="450"/>
              <a:ext cx="137" cy="198"/>
            </a:xfrm>
            <a:custGeom>
              <a:avLst/>
              <a:gdLst>
                <a:gd name="T0" fmla="*/ 50 w 58"/>
                <a:gd name="T1" fmla="*/ 84 h 84"/>
                <a:gd name="T2" fmla="*/ 50 w 58"/>
                <a:gd name="T3" fmla="*/ 32 h 84"/>
                <a:gd name="T4" fmla="*/ 35 w 58"/>
                <a:gd name="T5" fmla="*/ 8 h 84"/>
                <a:gd name="T6" fmla="*/ 12 w 58"/>
                <a:gd name="T7" fmla="*/ 35 h 84"/>
                <a:gd name="T8" fmla="*/ 9 w 58"/>
                <a:gd name="T9" fmla="*/ 53 h 84"/>
                <a:gd name="T10" fmla="*/ 9 w 58"/>
                <a:gd name="T11" fmla="*/ 84 h 84"/>
                <a:gd name="T12" fmla="*/ 0 w 58"/>
                <a:gd name="T13" fmla="*/ 84 h 84"/>
                <a:gd name="T14" fmla="*/ 0 w 58"/>
                <a:gd name="T15" fmla="*/ 2 h 84"/>
                <a:gd name="T16" fmla="*/ 9 w 58"/>
                <a:gd name="T17" fmla="*/ 2 h 84"/>
                <a:gd name="T18" fmla="*/ 9 w 58"/>
                <a:gd name="T19" fmla="*/ 22 h 84"/>
                <a:gd name="T20" fmla="*/ 9 w 58"/>
                <a:gd name="T21" fmla="*/ 22 h 84"/>
                <a:gd name="T22" fmla="*/ 37 w 58"/>
                <a:gd name="T23" fmla="*/ 0 h 84"/>
                <a:gd name="T24" fmla="*/ 45 w 58"/>
                <a:gd name="T25" fmla="*/ 2 h 84"/>
                <a:gd name="T26" fmla="*/ 58 w 58"/>
                <a:gd name="T27" fmla="*/ 23 h 84"/>
                <a:gd name="T28" fmla="*/ 58 w 58"/>
                <a:gd name="T29" fmla="*/ 84 h 84"/>
                <a:gd name="T30" fmla="*/ 50 w 58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84">
                  <a:moveTo>
                    <a:pt x="50" y="84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22"/>
                    <a:pt x="49" y="8"/>
                    <a:pt x="35" y="8"/>
                  </a:cubicBezTo>
                  <a:cubicBezTo>
                    <a:pt x="22" y="8"/>
                    <a:pt x="14" y="24"/>
                    <a:pt x="12" y="35"/>
                  </a:cubicBezTo>
                  <a:cubicBezTo>
                    <a:pt x="10" y="41"/>
                    <a:pt x="9" y="47"/>
                    <a:pt x="9" y="5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8"/>
                    <a:pt x="21" y="0"/>
                    <a:pt x="37" y="0"/>
                  </a:cubicBezTo>
                  <a:cubicBezTo>
                    <a:pt x="40" y="0"/>
                    <a:pt x="42" y="1"/>
                    <a:pt x="45" y="2"/>
                  </a:cubicBezTo>
                  <a:cubicBezTo>
                    <a:pt x="54" y="5"/>
                    <a:pt x="58" y="14"/>
                    <a:pt x="58" y="23"/>
                  </a:cubicBezTo>
                  <a:cubicBezTo>
                    <a:pt x="58" y="84"/>
                    <a:pt x="58" y="84"/>
                    <a:pt x="58" y="84"/>
                  </a:cubicBezTo>
                  <a:lnTo>
                    <a:pt x="50" y="84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7" name="Freeform 10"/>
            <p:cNvSpPr>
              <a:spLocks noEditPoints="1"/>
            </p:cNvSpPr>
            <p:nvPr/>
          </p:nvSpPr>
          <p:spPr bwMode="auto">
            <a:xfrm>
              <a:off x="2745" y="450"/>
              <a:ext cx="161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3 w 68"/>
                <a:gd name="T11" fmla="*/ 8 h 86"/>
                <a:gd name="T12" fmla="*/ 10 w 68"/>
                <a:gd name="T13" fmla="*/ 44 h 86"/>
                <a:gd name="T14" fmla="*/ 33 w 68"/>
                <a:gd name="T15" fmla="*/ 78 h 86"/>
                <a:gd name="T16" fmla="*/ 57 w 68"/>
                <a:gd name="T17" fmla="*/ 44 h 86"/>
                <a:gd name="T18" fmla="*/ 33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3" y="8"/>
                  </a:moveTo>
                  <a:cubicBezTo>
                    <a:pt x="14" y="8"/>
                    <a:pt x="10" y="29"/>
                    <a:pt x="10" y="44"/>
                  </a:cubicBezTo>
                  <a:cubicBezTo>
                    <a:pt x="10" y="60"/>
                    <a:pt x="14" y="78"/>
                    <a:pt x="33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3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941" y="367"/>
              <a:ext cx="22" cy="281"/>
            </a:xfrm>
            <a:prstGeom prst="rect">
              <a:avLst/>
            </a:pr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9" name="Freeform 12"/>
            <p:cNvSpPr>
              <a:spLocks noEditPoints="1"/>
            </p:cNvSpPr>
            <p:nvPr/>
          </p:nvSpPr>
          <p:spPr bwMode="auto">
            <a:xfrm>
              <a:off x="3008" y="450"/>
              <a:ext cx="160" cy="203"/>
            </a:xfrm>
            <a:custGeom>
              <a:avLst/>
              <a:gdLst>
                <a:gd name="T0" fmla="*/ 34 w 68"/>
                <a:gd name="T1" fmla="*/ 86 h 86"/>
                <a:gd name="T2" fmla="*/ 0 w 68"/>
                <a:gd name="T3" fmla="*/ 43 h 86"/>
                <a:gd name="T4" fmla="*/ 34 w 68"/>
                <a:gd name="T5" fmla="*/ 0 h 86"/>
                <a:gd name="T6" fmla="*/ 68 w 68"/>
                <a:gd name="T7" fmla="*/ 43 h 86"/>
                <a:gd name="T8" fmla="*/ 34 w 68"/>
                <a:gd name="T9" fmla="*/ 86 h 86"/>
                <a:gd name="T10" fmla="*/ 34 w 68"/>
                <a:gd name="T11" fmla="*/ 8 h 86"/>
                <a:gd name="T12" fmla="*/ 11 w 68"/>
                <a:gd name="T13" fmla="*/ 44 h 86"/>
                <a:gd name="T14" fmla="*/ 34 w 68"/>
                <a:gd name="T15" fmla="*/ 78 h 86"/>
                <a:gd name="T16" fmla="*/ 57 w 68"/>
                <a:gd name="T17" fmla="*/ 44 h 86"/>
                <a:gd name="T18" fmla="*/ 34 w 68"/>
                <a:gd name="T19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86">
                  <a:moveTo>
                    <a:pt x="34" y="86"/>
                  </a:moveTo>
                  <a:cubicBezTo>
                    <a:pt x="9" y="86"/>
                    <a:pt x="0" y="65"/>
                    <a:pt x="0" y="43"/>
                  </a:cubicBezTo>
                  <a:cubicBezTo>
                    <a:pt x="0" y="21"/>
                    <a:pt x="9" y="0"/>
                    <a:pt x="34" y="0"/>
                  </a:cubicBezTo>
                  <a:cubicBezTo>
                    <a:pt x="59" y="0"/>
                    <a:pt x="68" y="22"/>
                    <a:pt x="68" y="43"/>
                  </a:cubicBezTo>
                  <a:cubicBezTo>
                    <a:pt x="68" y="65"/>
                    <a:pt x="59" y="86"/>
                    <a:pt x="34" y="86"/>
                  </a:cubicBezTo>
                  <a:close/>
                  <a:moveTo>
                    <a:pt x="34" y="8"/>
                  </a:moveTo>
                  <a:cubicBezTo>
                    <a:pt x="14" y="8"/>
                    <a:pt x="11" y="29"/>
                    <a:pt x="11" y="44"/>
                  </a:cubicBezTo>
                  <a:cubicBezTo>
                    <a:pt x="11" y="60"/>
                    <a:pt x="14" y="78"/>
                    <a:pt x="34" y="78"/>
                  </a:cubicBezTo>
                  <a:cubicBezTo>
                    <a:pt x="53" y="78"/>
                    <a:pt x="57" y="60"/>
                    <a:pt x="57" y="44"/>
                  </a:cubicBezTo>
                  <a:cubicBezTo>
                    <a:pt x="57" y="29"/>
                    <a:pt x="53" y="8"/>
                    <a:pt x="34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0" name="Freeform 13"/>
            <p:cNvSpPr>
              <a:spLocks noEditPoints="1"/>
            </p:cNvSpPr>
            <p:nvPr/>
          </p:nvSpPr>
          <p:spPr bwMode="auto">
            <a:xfrm>
              <a:off x="3197" y="450"/>
              <a:ext cx="144" cy="281"/>
            </a:xfrm>
            <a:custGeom>
              <a:avLst/>
              <a:gdLst>
                <a:gd name="T0" fmla="*/ 26 w 61"/>
                <a:gd name="T1" fmla="*/ 119 h 119"/>
                <a:gd name="T2" fmla="*/ 5 w 61"/>
                <a:gd name="T3" fmla="*/ 116 h 119"/>
                <a:gd name="T4" fmla="*/ 5 w 61"/>
                <a:gd name="T5" fmla="*/ 107 h 119"/>
                <a:gd name="T6" fmla="*/ 23 w 61"/>
                <a:gd name="T7" fmla="*/ 110 h 119"/>
                <a:gd name="T8" fmla="*/ 52 w 61"/>
                <a:gd name="T9" fmla="*/ 83 h 119"/>
                <a:gd name="T10" fmla="*/ 52 w 61"/>
                <a:gd name="T11" fmla="*/ 67 h 119"/>
                <a:gd name="T12" fmla="*/ 52 w 61"/>
                <a:gd name="T13" fmla="*/ 67 h 119"/>
                <a:gd name="T14" fmla="*/ 29 w 61"/>
                <a:gd name="T15" fmla="*/ 84 h 119"/>
                <a:gd name="T16" fmla="*/ 0 w 61"/>
                <a:gd name="T17" fmla="*/ 43 h 119"/>
                <a:gd name="T18" fmla="*/ 29 w 61"/>
                <a:gd name="T19" fmla="*/ 0 h 119"/>
                <a:gd name="T20" fmla="*/ 52 w 61"/>
                <a:gd name="T21" fmla="*/ 17 h 119"/>
                <a:gd name="T22" fmla="*/ 52 w 61"/>
                <a:gd name="T23" fmla="*/ 17 h 119"/>
                <a:gd name="T24" fmla="*/ 52 w 61"/>
                <a:gd name="T25" fmla="*/ 2 h 119"/>
                <a:gd name="T26" fmla="*/ 61 w 61"/>
                <a:gd name="T27" fmla="*/ 2 h 119"/>
                <a:gd name="T28" fmla="*/ 61 w 61"/>
                <a:gd name="T29" fmla="*/ 82 h 119"/>
                <a:gd name="T30" fmla="*/ 26 w 61"/>
                <a:gd name="T31" fmla="*/ 119 h 119"/>
                <a:gd name="T32" fmla="*/ 30 w 61"/>
                <a:gd name="T33" fmla="*/ 8 h 119"/>
                <a:gd name="T34" fmla="*/ 10 w 61"/>
                <a:gd name="T35" fmla="*/ 44 h 119"/>
                <a:gd name="T36" fmla="*/ 30 w 61"/>
                <a:gd name="T37" fmla="*/ 76 h 119"/>
                <a:gd name="T38" fmla="*/ 52 w 61"/>
                <a:gd name="T39" fmla="*/ 42 h 119"/>
                <a:gd name="T40" fmla="*/ 30 w 61"/>
                <a:gd name="T41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119">
                  <a:moveTo>
                    <a:pt x="26" y="119"/>
                  </a:moveTo>
                  <a:cubicBezTo>
                    <a:pt x="19" y="119"/>
                    <a:pt x="12" y="118"/>
                    <a:pt x="5" y="116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9"/>
                    <a:pt x="17" y="110"/>
                    <a:pt x="23" y="110"/>
                  </a:cubicBezTo>
                  <a:cubicBezTo>
                    <a:pt x="43" y="110"/>
                    <a:pt x="52" y="103"/>
                    <a:pt x="52" y="83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49" y="78"/>
                    <a:pt x="40" y="84"/>
                    <a:pt x="29" y="84"/>
                  </a:cubicBezTo>
                  <a:cubicBezTo>
                    <a:pt x="5" y="84"/>
                    <a:pt x="0" y="63"/>
                    <a:pt x="0" y="43"/>
                  </a:cubicBezTo>
                  <a:cubicBezTo>
                    <a:pt x="0" y="25"/>
                    <a:pt x="7" y="0"/>
                    <a:pt x="29" y="0"/>
                  </a:cubicBezTo>
                  <a:cubicBezTo>
                    <a:pt x="40" y="0"/>
                    <a:pt x="49" y="6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61" y="105"/>
                    <a:pt x="50" y="119"/>
                    <a:pt x="26" y="119"/>
                  </a:cubicBezTo>
                  <a:close/>
                  <a:moveTo>
                    <a:pt x="30" y="8"/>
                  </a:moveTo>
                  <a:cubicBezTo>
                    <a:pt x="14" y="8"/>
                    <a:pt x="10" y="32"/>
                    <a:pt x="10" y="44"/>
                  </a:cubicBezTo>
                  <a:cubicBezTo>
                    <a:pt x="10" y="57"/>
                    <a:pt x="13" y="76"/>
                    <a:pt x="30" y="76"/>
                  </a:cubicBezTo>
                  <a:cubicBezTo>
                    <a:pt x="46" y="76"/>
                    <a:pt x="52" y="55"/>
                    <a:pt x="52" y="42"/>
                  </a:cubicBezTo>
                  <a:cubicBezTo>
                    <a:pt x="52" y="29"/>
                    <a:pt x="46" y="8"/>
                    <a:pt x="30" y="8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371" y="455"/>
              <a:ext cx="166" cy="269"/>
            </a:xfrm>
            <a:custGeom>
              <a:avLst/>
              <a:gdLst>
                <a:gd name="T0" fmla="*/ 71 w 166"/>
                <a:gd name="T1" fmla="*/ 269 h 269"/>
                <a:gd name="T2" fmla="*/ 48 w 166"/>
                <a:gd name="T3" fmla="*/ 269 h 269"/>
                <a:gd name="T4" fmla="*/ 76 w 166"/>
                <a:gd name="T5" fmla="*/ 193 h 269"/>
                <a:gd name="T6" fmla="*/ 0 w 166"/>
                <a:gd name="T7" fmla="*/ 0 h 269"/>
                <a:gd name="T8" fmla="*/ 22 w 166"/>
                <a:gd name="T9" fmla="*/ 0 h 269"/>
                <a:gd name="T10" fmla="*/ 85 w 166"/>
                <a:gd name="T11" fmla="*/ 160 h 269"/>
                <a:gd name="T12" fmla="*/ 142 w 166"/>
                <a:gd name="T13" fmla="*/ 0 h 269"/>
                <a:gd name="T14" fmla="*/ 166 w 166"/>
                <a:gd name="T15" fmla="*/ 0 h 269"/>
                <a:gd name="T16" fmla="*/ 71 w 166"/>
                <a:gd name="T1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69">
                  <a:moveTo>
                    <a:pt x="71" y="269"/>
                  </a:moveTo>
                  <a:lnTo>
                    <a:pt x="48" y="269"/>
                  </a:lnTo>
                  <a:lnTo>
                    <a:pt x="76" y="193"/>
                  </a:lnTo>
                  <a:lnTo>
                    <a:pt x="0" y="0"/>
                  </a:lnTo>
                  <a:lnTo>
                    <a:pt x="22" y="0"/>
                  </a:lnTo>
                  <a:lnTo>
                    <a:pt x="85" y="160"/>
                  </a:lnTo>
                  <a:lnTo>
                    <a:pt x="142" y="0"/>
                  </a:lnTo>
                  <a:lnTo>
                    <a:pt x="166" y="0"/>
                  </a:lnTo>
                  <a:lnTo>
                    <a:pt x="71" y="269"/>
                  </a:ln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2" name="Freeform 15"/>
            <p:cNvSpPr>
              <a:spLocks noEditPoints="1"/>
            </p:cNvSpPr>
            <p:nvPr/>
          </p:nvSpPr>
          <p:spPr bwMode="auto">
            <a:xfrm>
              <a:off x="391" y="388"/>
              <a:ext cx="1495" cy="265"/>
            </a:xfrm>
            <a:custGeom>
              <a:avLst/>
              <a:gdLst>
                <a:gd name="T0" fmla="*/ 29 w 633"/>
                <a:gd name="T1" fmla="*/ 99 h 112"/>
                <a:gd name="T2" fmla="*/ 46 w 633"/>
                <a:gd name="T3" fmla="*/ 74 h 112"/>
                <a:gd name="T4" fmla="*/ 65 w 633"/>
                <a:gd name="T5" fmla="*/ 52 h 112"/>
                <a:gd name="T6" fmla="*/ 4 w 633"/>
                <a:gd name="T7" fmla="*/ 52 h 112"/>
                <a:gd name="T8" fmla="*/ 35 w 633"/>
                <a:gd name="T9" fmla="*/ 39 h 112"/>
                <a:gd name="T10" fmla="*/ 46 w 633"/>
                <a:gd name="T11" fmla="*/ 63 h 112"/>
                <a:gd name="T12" fmla="*/ 25 w 633"/>
                <a:gd name="T13" fmla="*/ 112 h 112"/>
                <a:gd name="T14" fmla="*/ 46 w 633"/>
                <a:gd name="T15" fmla="*/ 101 h 112"/>
                <a:gd name="T16" fmla="*/ 65 w 633"/>
                <a:gd name="T17" fmla="*/ 110 h 112"/>
                <a:gd name="T18" fmla="*/ 142 w 633"/>
                <a:gd name="T19" fmla="*/ 56 h 112"/>
                <a:gd name="T20" fmla="*/ 73 w 633"/>
                <a:gd name="T21" fmla="*/ 65 h 112"/>
                <a:gd name="T22" fmla="*/ 141 w 633"/>
                <a:gd name="T23" fmla="*/ 108 h 112"/>
                <a:gd name="T24" fmla="*/ 128 w 633"/>
                <a:gd name="T25" fmla="*/ 99 h 112"/>
                <a:gd name="T26" fmla="*/ 109 w 633"/>
                <a:gd name="T27" fmla="*/ 39 h 112"/>
                <a:gd name="T28" fmla="*/ 196 w 633"/>
                <a:gd name="T29" fmla="*/ 56 h 112"/>
                <a:gd name="T30" fmla="*/ 185 w 633"/>
                <a:gd name="T31" fmla="*/ 26 h 112"/>
                <a:gd name="T32" fmla="*/ 191 w 633"/>
                <a:gd name="T33" fmla="*/ 112 h 112"/>
                <a:gd name="T34" fmla="*/ 215 w 633"/>
                <a:gd name="T35" fmla="*/ 96 h 112"/>
                <a:gd name="T36" fmla="*/ 167 w 633"/>
                <a:gd name="T37" fmla="*/ 62 h 112"/>
                <a:gd name="T38" fmla="*/ 196 w 633"/>
                <a:gd name="T39" fmla="*/ 56 h 112"/>
                <a:gd name="T40" fmla="*/ 241 w 633"/>
                <a:gd name="T41" fmla="*/ 52 h 112"/>
                <a:gd name="T42" fmla="*/ 271 w 633"/>
                <a:gd name="T43" fmla="*/ 52 h 112"/>
                <a:gd name="T44" fmla="*/ 289 w 633"/>
                <a:gd name="T45" fmla="*/ 59 h 112"/>
                <a:gd name="T46" fmla="*/ 222 w 633"/>
                <a:gd name="T47" fmla="*/ 65 h 112"/>
                <a:gd name="T48" fmla="*/ 287 w 633"/>
                <a:gd name="T49" fmla="*/ 109 h 112"/>
                <a:gd name="T50" fmla="*/ 271 w 633"/>
                <a:gd name="T51" fmla="*/ 99 h 112"/>
                <a:gd name="T52" fmla="*/ 289 w 633"/>
                <a:gd name="T53" fmla="*/ 64 h 112"/>
                <a:gd name="T54" fmla="*/ 365 w 633"/>
                <a:gd name="T55" fmla="*/ 110 h 112"/>
                <a:gd name="T56" fmla="*/ 343 w 633"/>
                <a:gd name="T57" fmla="*/ 26 h 112"/>
                <a:gd name="T58" fmla="*/ 318 w 633"/>
                <a:gd name="T59" fmla="*/ 43 h 112"/>
                <a:gd name="T60" fmla="*/ 299 w 633"/>
                <a:gd name="T61" fmla="*/ 28 h 112"/>
                <a:gd name="T62" fmla="*/ 318 w 633"/>
                <a:gd name="T63" fmla="*/ 110 h 112"/>
                <a:gd name="T64" fmla="*/ 337 w 633"/>
                <a:gd name="T65" fmla="*/ 44 h 112"/>
                <a:gd name="T66" fmla="*/ 346 w 633"/>
                <a:gd name="T67" fmla="*/ 63 h 112"/>
                <a:gd name="T68" fmla="*/ 405 w 633"/>
                <a:gd name="T69" fmla="*/ 41 h 112"/>
                <a:gd name="T70" fmla="*/ 429 w 633"/>
                <a:gd name="T71" fmla="*/ 28 h 112"/>
                <a:gd name="T72" fmla="*/ 405 w 633"/>
                <a:gd name="T73" fmla="*/ 0 h 112"/>
                <a:gd name="T74" fmla="*/ 386 w 633"/>
                <a:gd name="T75" fmla="*/ 28 h 112"/>
                <a:gd name="T76" fmla="*/ 370 w 633"/>
                <a:gd name="T77" fmla="*/ 41 h 112"/>
                <a:gd name="T78" fmla="*/ 386 w 633"/>
                <a:gd name="T79" fmla="*/ 89 h 112"/>
                <a:gd name="T80" fmla="*/ 427 w 633"/>
                <a:gd name="T81" fmla="*/ 111 h 112"/>
                <a:gd name="T82" fmla="*/ 418 w 633"/>
                <a:gd name="T83" fmla="*/ 99 h 112"/>
                <a:gd name="T84" fmla="*/ 405 w 633"/>
                <a:gd name="T85" fmla="*/ 41 h 112"/>
                <a:gd name="T86" fmla="*/ 504 w 633"/>
                <a:gd name="T87" fmla="*/ 110 h 112"/>
                <a:gd name="T88" fmla="*/ 485 w 633"/>
                <a:gd name="T89" fmla="*/ 28 h 112"/>
                <a:gd name="T90" fmla="*/ 466 w 633"/>
                <a:gd name="T91" fmla="*/ 94 h 112"/>
                <a:gd name="T92" fmla="*/ 457 w 633"/>
                <a:gd name="T93" fmla="*/ 75 h 112"/>
                <a:gd name="T94" fmla="*/ 438 w 633"/>
                <a:gd name="T95" fmla="*/ 28 h 112"/>
                <a:gd name="T96" fmla="*/ 460 w 633"/>
                <a:gd name="T97" fmla="*/ 112 h 112"/>
                <a:gd name="T98" fmla="*/ 485 w 633"/>
                <a:gd name="T99" fmla="*/ 95 h 112"/>
                <a:gd name="T100" fmla="*/ 536 w 633"/>
                <a:gd name="T101" fmla="*/ 74 h 112"/>
                <a:gd name="T102" fmla="*/ 562 w 633"/>
                <a:gd name="T103" fmla="*/ 26 h 112"/>
                <a:gd name="T104" fmla="*/ 536 w 633"/>
                <a:gd name="T105" fmla="*/ 43 h 112"/>
                <a:gd name="T106" fmla="*/ 516 w 633"/>
                <a:gd name="T107" fmla="*/ 28 h 112"/>
                <a:gd name="T108" fmla="*/ 536 w 633"/>
                <a:gd name="T109" fmla="*/ 110 h 112"/>
                <a:gd name="T110" fmla="*/ 615 w 633"/>
                <a:gd name="T111" fmla="*/ 52 h 112"/>
                <a:gd name="T112" fmla="*/ 600 w 633"/>
                <a:gd name="T113" fmla="*/ 38 h 112"/>
                <a:gd name="T114" fmla="*/ 633 w 633"/>
                <a:gd name="T115" fmla="*/ 64 h 112"/>
                <a:gd name="T116" fmla="*/ 602 w 633"/>
                <a:gd name="T117" fmla="*/ 26 h 112"/>
                <a:gd name="T118" fmla="*/ 608 w 633"/>
                <a:gd name="T119" fmla="*/ 112 h 112"/>
                <a:gd name="T120" fmla="*/ 631 w 633"/>
                <a:gd name="T121" fmla="*/ 95 h 112"/>
                <a:gd name="T122" fmla="*/ 584 w 633"/>
                <a:gd name="T123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3" h="112">
                  <a:moveTo>
                    <a:pt x="46" y="74"/>
                  </a:moveTo>
                  <a:cubicBezTo>
                    <a:pt x="46" y="84"/>
                    <a:pt x="42" y="99"/>
                    <a:pt x="29" y="99"/>
                  </a:cubicBezTo>
                  <a:cubicBezTo>
                    <a:pt x="23" y="99"/>
                    <a:pt x="19" y="95"/>
                    <a:pt x="19" y="89"/>
                  </a:cubicBezTo>
                  <a:cubicBezTo>
                    <a:pt x="19" y="76"/>
                    <a:pt x="37" y="74"/>
                    <a:pt x="46" y="74"/>
                  </a:cubicBezTo>
                  <a:moveTo>
                    <a:pt x="65" y="110"/>
                  </a:moveTo>
                  <a:cubicBezTo>
                    <a:pt x="65" y="52"/>
                    <a:pt x="65" y="52"/>
                    <a:pt x="65" y="52"/>
                  </a:cubicBezTo>
                  <a:cubicBezTo>
                    <a:pt x="65" y="32"/>
                    <a:pt x="52" y="26"/>
                    <a:pt x="35" y="26"/>
                  </a:cubicBezTo>
                  <a:cubicBezTo>
                    <a:pt x="18" y="26"/>
                    <a:pt x="4" y="33"/>
                    <a:pt x="4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44"/>
                    <a:pt x="27" y="39"/>
                    <a:pt x="35" y="39"/>
                  </a:cubicBezTo>
                  <a:cubicBezTo>
                    <a:pt x="44" y="39"/>
                    <a:pt x="46" y="46"/>
                    <a:pt x="46" y="54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28" y="63"/>
                    <a:pt x="0" y="66"/>
                    <a:pt x="0" y="90"/>
                  </a:cubicBezTo>
                  <a:cubicBezTo>
                    <a:pt x="0" y="104"/>
                    <a:pt x="12" y="112"/>
                    <a:pt x="25" y="112"/>
                  </a:cubicBezTo>
                  <a:cubicBezTo>
                    <a:pt x="34" y="112"/>
                    <a:pt x="42" y="109"/>
                    <a:pt x="46" y="101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6" y="110"/>
                    <a:pt x="46" y="110"/>
                    <a:pt x="46" y="110"/>
                  </a:cubicBezTo>
                  <a:cubicBezTo>
                    <a:pt x="65" y="110"/>
                    <a:pt x="65" y="110"/>
                    <a:pt x="65" y="110"/>
                  </a:cubicBezTo>
                  <a:moveTo>
                    <a:pt x="122" y="56"/>
                  </a:moveTo>
                  <a:cubicBezTo>
                    <a:pt x="142" y="56"/>
                    <a:pt x="142" y="56"/>
                    <a:pt x="142" y="56"/>
                  </a:cubicBezTo>
                  <a:cubicBezTo>
                    <a:pt x="142" y="36"/>
                    <a:pt x="131" y="26"/>
                    <a:pt x="111" y="26"/>
                  </a:cubicBezTo>
                  <a:cubicBezTo>
                    <a:pt x="86" y="26"/>
                    <a:pt x="73" y="41"/>
                    <a:pt x="73" y="65"/>
                  </a:cubicBezTo>
                  <a:cubicBezTo>
                    <a:pt x="73" y="94"/>
                    <a:pt x="88" y="112"/>
                    <a:pt x="117" y="112"/>
                  </a:cubicBezTo>
                  <a:cubicBezTo>
                    <a:pt x="125" y="112"/>
                    <a:pt x="134" y="111"/>
                    <a:pt x="141" y="108"/>
                  </a:cubicBezTo>
                  <a:cubicBezTo>
                    <a:pt x="141" y="96"/>
                    <a:pt x="141" y="96"/>
                    <a:pt x="141" y="96"/>
                  </a:cubicBezTo>
                  <a:cubicBezTo>
                    <a:pt x="137" y="98"/>
                    <a:pt x="132" y="99"/>
                    <a:pt x="128" y="99"/>
                  </a:cubicBezTo>
                  <a:cubicBezTo>
                    <a:pt x="106" y="99"/>
                    <a:pt x="94" y="83"/>
                    <a:pt x="94" y="62"/>
                  </a:cubicBezTo>
                  <a:cubicBezTo>
                    <a:pt x="94" y="52"/>
                    <a:pt x="97" y="39"/>
                    <a:pt x="109" y="39"/>
                  </a:cubicBezTo>
                  <a:cubicBezTo>
                    <a:pt x="119" y="39"/>
                    <a:pt x="122" y="48"/>
                    <a:pt x="122" y="56"/>
                  </a:cubicBezTo>
                  <a:moveTo>
                    <a:pt x="196" y="56"/>
                  </a:moveTo>
                  <a:cubicBezTo>
                    <a:pt x="216" y="56"/>
                    <a:pt x="216" y="56"/>
                    <a:pt x="216" y="56"/>
                  </a:cubicBezTo>
                  <a:cubicBezTo>
                    <a:pt x="216" y="36"/>
                    <a:pt x="205" y="26"/>
                    <a:pt x="185" y="26"/>
                  </a:cubicBezTo>
                  <a:cubicBezTo>
                    <a:pt x="160" y="26"/>
                    <a:pt x="147" y="41"/>
                    <a:pt x="147" y="65"/>
                  </a:cubicBezTo>
                  <a:cubicBezTo>
                    <a:pt x="147" y="94"/>
                    <a:pt x="162" y="112"/>
                    <a:pt x="191" y="112"/>
                  </a:cubicBezTo>
                  <a:cubicBezTo>
                    <a:pt x="199" y="112"/>
                    <a:pt x="207" y="111"/>
                    <a:pt x="215" y="108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1" y="98"/>
                    <a:pt x="206" y="99"/>
                    <a:pt x="201" y="99"/>
                  </a:cubicBezTo>
                  <a:cubicBezTo>
                    <a:pt x="179" y="99"/>
                    <a:pt x="167" y="83"/>
                    <a:pt x="167" y="62"/>
                  </a:cubicBezTo>
                  <a:cubicBezTo>
                    <a:pt x="167" y="52"/>
                    <a:pt x="171" y="39"/>
                    <a:pt x="183" y="39"/>
                  </a:cubicBezTo>
                  <a:cubicBezTo>
                    <a:pt x="193" y="39"/>
                    <a:pt x="196" y="48"/>
                    <a:pt x="196" y="56"/>
                  </a:cubicBezTo>
                  <a:moveTo>
                    <a:pt x="271" y="52"/>
                  </a:moveTo>
                  <a:cubicBezTo>
                    <a:pt x="241" y="52"/>
                    <a:pt x="241" y="52"/>
                    <a:pt x="241" y="52"/>
                  </a:cubicBezTo>
                  <a:cubicBezTo>
                    <a:pt x="242" y="44"/>
                    <a:pt x="248" y="38"/>
                    <a:pt x="256" y="38"/>
                  </a:cubicBezTo>
                  <a:cubicBezTo>
                    <a:pt x="265" y="38"/>
                    <a:pt x="271" y="44"/>
                    <a:pt x="271" y="52"/>
                  </a:cubicBezTo>
                  <a:moveTo>
                    <a:pt x="289" y="64"/>
                  </a:moveTo>
                  <a:cubicBezTo>
                    <a:pt x="289" y="59"/>
                    <a:pt x="289" y="59"/>
                    <a:pt x="289" y="59"/>
                  </a:cubicBezTo>
                  <a:cubicBezTo>
                    <a:pt x="289" y="39"/>
                    <a:pt x="279" y="26"/>
                    <a:pt x="258" y="26"/>
                  </a:cubicBezTo>
                  <a:cubicBezTo>
                    <a:pt x="233" y="26"/>
                    <a:pt x="222" y="41"/>
                    <a:pt x="222" y="65"/>
                  </a:cubicBezTo>
                  <a:cubicBezTo>
                    <a:pt x="222" y="92"/>
                    <a:pt x="235" y="112"/>
                    <a:pt x="264" y="112"/>
                  </a:cubicBezTo>
                  <a:cubicBezTo>
                    <a:pt x="272" y="112"/>
                    <a:pt x="279" y="111"/>
                    <a:pt x="287" y="109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2" y="97"/>
                    <a:pt x="276" y="99"/>
                    <a:pt x="271" y="99"/>
                  </a:cubicBezTo>
                  <a:cubicBezTo>
                    <a:pt x="252" y="99"/>
                    <a:pt x="240" y="81"/>
                    <a:pt x="240" y="64"/>
                  </a:cubicBezTo>
                  <a:cubicBezTo>
                    <a:pt x="289" y="64"/>
                    <a:pt x="289" y="64"/>
                    <a:pt x="289" y="64"/>
                  </a:cubicBezTo>
                  <a:moveTo>
                    <a:pt x="346" y="110"/>
                  </a:moveTo>
                  <a:cubicBezTo>
                    <a:pt x="365" y="110"/>
                    <a:pt x="365" y="110"/>
                    <a:pt x="365" y="110"/>
                  </a:cubicBezTo>
                  <a:cubicBezTo>
                    <a:pt x="365" y="53"/>
                    <a:pt x="365" y="53"/>
                    <a:pt x="365" y="53"/>
                  </a:cubicBezTo>
                  <a:cubicBezTo>
                    <a:pt x="365" y="39"/>
                    <a:pt x="358" y="26"/>
                    <a:pt x="343" y="26"/>
                  </a:cubicBezTo>
                  <a:cubicBezTo>
                    <a:pt x="331" y="26"/>
                    <a:pt x="323" y="33"/>
                    <a:pt x="318" y="43"/>
                  </a:cubicBezTo>
                  <a:cubicBezTo>
                    <a:pt x="318" y="43"/>
                    <a:pt x="318" y="43"/>
                    <a:pt x="318" y="43"/>
                  </a:cubicBezTo>
                  <a:cubicBezTo>
                    <a:pt x="318" y="28"/>
                    <a:pt x="318" y="28"/>
                    <a:pt x="318" y="28"/>
                  </a:cubicBezTo>
                  <a:cubicBezTo>
                    <a:pt x="299" y="28"/>
                    <a:pt x="299" y="28"/>
                    <a:pt x="299" y="28"/>
                  </a:cubicBezTo>
                  <a:cubicBezTo>
                    <a:pt x="299" y="110"/>
                    <a:pt x="299" y="110"/>
                    <a:pt x="299" y="110"/>
                  </a:cubicBezTo>
                  <a:cubicBezTo>
                    <a:pt x="318" y="110"/>
                    <a:pt x="318" y="110"/>
                    <a:pt x="318" y="110"/>
                  </a:cubicBezTo>
                  <a:cubicBezTo>
                    <a:pt x="318" y="75"/>
                    <a:pt x="318" y="75"/>
                    <a:pt x="318" y="75"/>
                  </a:cubicBezTo>
                  <a:cubicBezTo>
                    <a:pt x="318" y="63"/>
                    <a:pt x="324" y="44"/>
                    <a:pt x="337" y="44"/>
                  </a:cubicBezTo>
                  <a:cubicBezTo>
                    <a:pt x="339" y="44"/>
                    <a:pt x="341" y="44"/>
                    <a:pt x="343" y="45"/>
                  </a:cubicBezTo>
                  <a:cubicBezTo>
                    <a:pt x="346" y="49"/>
                    <a:pt x="346" y="59"/>
                    <a:pt x="346" y="63"/>
                  </a:cubicBezTo>
                  <a:cubicBezTo>
                    <a:pt x="346" y="110"/>
                    <a:pt x="346" y="110"/>
                    <a:pt x="346" y="110"/>
                  </a:cubicBezTo>
                  <a:moveTo>
                    <a:pt x="405" y="41"/>
                  </a:moveTo>
                  <a:cubicBezTo>
                    <a:pt x="429" y="41"/>
                    <a:pt x="429" y="41"/>
                    <a:pt x="429" y="41"/>
                  </a:cubicBezTo>
                  <a:cubicBezTo>
                    <a:pt x="429" y="28"/>
                    <a:pt x="429" y="28"/>
                    <a:pt x="429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28"/>
                    <a:pt x="386" y="28"/>
                    <a:pt x="386" y="28"/>
                  </a:cubicBezTo>
                  <a:cubicBezTo>
                    <a:pt x="370" y="28"/>
                    <a:pt x="370" y="28"/>
                    <a:pt x="370" y="28"/>
                  </a:cubicBezTo>
                  <a:cubicBezTo>
                    <a:pt x="370" y="41"/>
                    <a:pt x="370" y="41"/>
                    <a:pt x="370" y="41"/>
                  </a:cubicBezTo>
                  <a:cubicBezTo>
                    <a:pt x="386" y="41"/>
                    <a:pt x="386" y="41"/>
                    <a:pt x="386" y="41"/>
                  </a:cubicBezTo>
                  <a:cubicBezTo>
                    <a:pt x="386" y="89"/>
                    <a:pt x="386" y="89"/>
                    <a:pt x="386" y="89"/>
                  </a:cubicBezTo>
                  <a:cubicBezTo>
                    <a:pt x="386" y="107"/>
                    <a:pt x="394" y="112"/>
                    <a:pt x="411" y="112"/>
                  </a:cubicBezTo>
                  <a:cubicBezTo>
                    <a:pt x="416" y="112"/>
                    <a:pt x="422" y="112"/>
                    <a:pt x="427" y="111"/>
                  </a:cubicBezTo>
                  <a:cubicBezTo>
                    <a:pt x="427" y="97"/>
                    <a:pt x="427" y="97"/>
                    <a:pt x="427" y="97"/>
                  </a:cubicBezTo>
                  <a:cubicBezTo>
                    <a:pt x="424" y="98"/>
                    <a:pt x="421" y="99"/>
                    <a:pt x="418" y="99"/>
                  </a:cubicBezTo>
                  <a:cubicBezTo>
                    <a:pt x="406" y="99"/>
                    <a:pt x="405" y="90"/>
                    <a:pt x="405" y="80"/>
                  </a:cubicBezTo>
                  <a:cubicBezTo>
                    <a:pt x="405" y="41"/>
                    <a:pt x="405" y="41"/>
                    <a:pt x="405" y="41"/>
                  </a:cubicBezTo>
                  <a:moveTo>
                    <a:pt x="485" y="110"/>
                  </a:moveTo>
                  <a:cubicBezTo>
                    <a:pt x="504" y="110"/>
                    <a:pt x="504" y="110"/>
                    <a:pt x="504" y="110"/>
                  </a:cubicBezTo>
                  <a:cubicBezTo>
                    <a:pt x="504" y="28"/>
                    <a:pt x="504" y="28"/>
                    <a:pt x="504" y="28"/>
                  </a:cubicBezTo>
                  <a:cubicBezTo>
                    <a:pt x="485" y="28"/>
                    <a:pt x="485" y="28"/>
                    <a:pt x="485" y="28"/>
                  </a:cubicBezTo>
                  <a:cubicBezTo>
                    <a:pt x="485" y="63"/>
                    <a:pt x="485" y="63"/>
                    <a:pt x="485" y="63"/>
                  </a:cubicBezTo>
                  <a:cubicBezTo>
                    <a:pt x="485" y="75"/>
                    <a:pt x="479" y="94"/>
                    <a:pt x="466" y="94"/>
                  </a:cubicBezTo>
                  <a:cubicBezTo>
                    <a:pt x="464" y="94"/>
                    <a:pt x="461" y="94"/>
                    <a:pt x="460" y="93"/>
                  </a:cubicBezTo>
                  <a:cubicBezTo>
                    <a:pt x="457" y="89"/>
                    <a:pt x="457" y="79"/>
                    <a:pt x="457" y="75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85"/>
                    <a:pt x="438" y="85"/>
                    <a:pt x="438" y="85"/>
                  </a:cubicBezTo>
                  <a:cubicBezTo>
                    <a:pt x="438" y="99"/>
                    <a:pt x="444" y="112"/>
                    <a:pt x="460" y="112"/>
                  </a:cubicBezTo>
                  <a:cubicBezTo>
                    <a:pt x="472" y="112"/>
                    <a:pt x="480" y="105"/>
                    <a:pt x="485" y="95"/>
                  </a:cubicBezTo>
                  <a:cubicBezTo>
                    <a:pt x="485" y="95"/>
                    <a:pt x="485" y="95"/>
                    <a:pt x="485" y="95"/>
                  </a:cubicBezTo>
                  <a:cubicBezTo>
                    <a:pt x="485" y="110"/>
                    <a:pt x="485" y="110"/>
                    <a:pt x="485" y="110"/>
                  </a:cubicBezTo>
                  <a:moveTo>
                    <a:pt x="536" y="74"/>
                  </a:moveTo>
                  <a:cubicBezTo>
                    <a:pt x="536" y="55"/>
                    <a:pt x="543" y="46"/>
                    <a:pt x="562" y="46"/>
                  </a:cubicBezTo>
                  <a:cubicBezTo>
                    <a:pt x="562" y="26"/>
                    <a:pt x="562" y="26"/>
                    <a:pt x="562" y="26"/>
                  </a:cubicBezTo>
                  <a:cubicBezTo>
                    <a:pt x="549" y="26"/>
                    <a:pt x="542" y="32"/>
                    <a:pt x="536" y="43"/>
                  </a:cubicBezTo>
                  <a:cubicBezTo>
                    <a:pt x="536" y="43"/>
                    <a:pt x="536" y="43"/>
                    <a:pt x="536" y="43"/>
                  </a:cubicBezTo>
                  <a:cubicBezTo>
                    <a:pt x="536" y="28"/>
                    <a:pt x="536" y="28"/>
                    <a:pt x="536" y="28"/>
                  </a:cubicBezTo>
                  <a:cubicBezTo>
                    <a:pt x="516" y="28"/>
                    <a:pt x="516" y="28"/>
                    <a:pt x="516" y="28"/>
                  </a:cubicBezTo>
                  <a:cubicBezTo>
                    <a:pt x="516" y="110"/>
                    <a:pt x="516" y="110"/>
                    <a:pt x="516" y="110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36" y="74"/>
                    <a:pt x="536" y="74"/>
                    <a:pt x="536" y="74"/>
                  </a:cubicBezTo>
                  <a:moveTo>
                    <a:pt x="615" y="52"/>
                  </a:moveTo>
                  <a:cubicBezTo>
                    <a:pt x="585" y="52"/>
                    <a:pt x="585" y="52"/>
                    <a:pt x="585" y="52"/>
                  </a:cubicBezTo>
                  <a:cubicBezTo>
                    <a:pt x="586" y="44"/>
                    <a:pt x="592" y="38"/>
                    <a:pt x="600" y="38"/>
                  </a:cubicBezTo>
                  <a:cubicBezTo>
                    <a:pt x="609" y="38"/>
                    <a:pt x="615" y="44"/>
                    <a:pt x="615" y="52"/>
                  </a:cubicBezTo>
                  <a:moveTo>
                    <a:pt x="633" y="64"/>
                  </a:moveTo>
                  <a:cubicBezTo>
                    <a:pt x="633" y="59"/>
                    <a:pt x="633" y="59"/>
                    <a:pt x="633" y="59"/>
                  </a:cubicBezTo>
                  <a:cubicBezTo>
                    <a:pt x="633" y="39"/>
                    <a:pt x="623" y="26"/>
                    <a:pt x="602" y="26"/>
                  </a:cubicBezTo>
                  <a:cubicBezTo>
                    <a:pt x="577" y="26"/>
                    <a:pt x="566" y="41"/>
                    <a:pt x="566" y="65"/>
                  </a:cubicBezTo>
                  <a:cubicBezTo>
                    <a:pt x="566" y="92"/>
                    <a:pt x="579" y="112"/>
                    <a:pt x="608" y="112"/>
                  </a:cubicBezTo>
                  <a:cubicBezTo>
                    <a:pt x="616" y="112"/>
                    <a:pt x="623" y="111"/>
                    <a:pt x="631" y="109"/>
                  </a:cubicBezTo>
                  <a:cubicBezTo>
                    <a:pt x="631" y="95"/>
                    <a:pt x="631" y="95"/>
                    <a:pt x="631" y="95"/>
                  </a:cubicBezTo>
                  <a:cubicBezTo>
                    <a:pt x="626" y="97"/>
                    <a:pt x="620" y="99"/>
                    <a:pt x="615" y="99"/>
                  </a:cubicBezTo>
                  <a:cubicBezTo>
                    <a:pt x="596" y="99"/>
                    <a:pt x="584" y="81"/>
                    <a:pt x="584" y="64"/>
                  </a:cubicBezTo>
                  <a:cubicBezTo>
                    <a:pt x="633" y="64"/>
                    <a:pt x="633" y="64"/>
                    <a:pt x="633" y="6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1267" y="226"/>
              <a:ext cx="142" cy="144"/>
            </a:xfrm>
            <a:custGeom>
              <a:avLst/>
              <a:gdLst>
                <a:gd name="T0" fmla="*/ 0 w 60"/>
                <a:gd name="T1" fmla="*/ 0 h 61"/>
                <a:gd name="T2" fmla="*/ 0 w 60"/>
                <a:gd name="T3" fmla="*/ 14 h 61"/>
                <a:gd name="T4" fmla="*/ 44 w 60"/>
                <a:gd name="T5" fmla="*/ 31 h 61"/>
                <a:gd name="T6" fmla="*/ 0 w 60"/>
                <a:gd name="T7" fmla="*/ 48 h 61"/>
                <a:gd name="T8" fmla="*/ 0 w 60"/>
                <a:gd name="T9" fmla="*/ 61 h 61"/>
                <a:gd name="T10" fmla="*/ 60 w 60"/>
                <a:gd name="T11" fmla="*/ 37 h 61"/>
                <a:gd name="T12" fmla="*/ 60 w 60"/>
                <a:gd name="T13" fmla="*/ 25 h 61"/>
                <a:gd name="T14" fmla="*/ 0 w 60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61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9" y="29"/>
                    <a:pt x="44" y="31"/>
                  </a:cubicBezTo>
                  <a:cubicBezTo>
                    <a:pt x="39" y="33"/>
                    <a:pt x="0" y="48"/>
                    <a:pt x="0" y="4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A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25219" y="3701988"/>
            <a:ext cx="7218619" cy="1296139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0"/>
          </p:nvPr>
        </p:nvSpPr>
        <p:spPr>
          <a:xfrm>
            <a:off x="623506" y="6040964"/>
            <a:ext cx="4978304" cy="467671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n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7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8694000" y="1517243"/>
            <a:ext cx="3074394" cy="2061722"/>
            <a:chOff x="5728986" y="1472516"/>
            <a:chExt cx="3074394" cy="2061722"/>
          </a:xfrm>
        </p:grpSpPr>
        <p:sp>
          <p:nvSpPr>
            <p:cNvPr id="24" name="Freeform 23"/>
            <p:cNvSpPr/>
            <p:nvPr/>
          </p:nvSpPr>
          <p:spPr>
            <a:xfrm>
              <a:off x="6191575" y="1472516"/>
              <a:ext cx="2013677" cy="206172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reeform 11"/>
            <p:cNvSpPr>
              <a:spLocks noEditPoints="1"/>
            </p:cNvSpPr>
            <p:nvPr userDrawn="1"/>
          </p:nvSpPr>
          <p:spPr bwMode="auto">
            <a:xfrm>
              <a:off x="5728986" y="2313444"/>
              <a:ext cx="3074394" cy="250623"/>
            </a:xfrm>
            <a:custGeom>
              <a:avLst/>
              <a:gdLst>
                <a:gd name="T0" fmla="*/ 46 w 1070"/>
                <a:gd name="T1" fmla="*/ 1 h 87"/>
                <a:gd name="T2" fmla="*/ 0 w 1070"/>
                <a:gd name="T3" fmla="*/ 67 h 87"/>
                <a:gd name="T4" fmla="*/ 57 w 1070"/>
                <a:gd name="T5" fmla="*/ 1 h 87"/>
                <a:gd name="T6" fmla="*/ 113 w 1070"/>
                <a:gd name="T7" fmla="*/ 69 h 87"/>
                <a:gd name="T8" fmla="*/ 104 w 1070"/>
                <a:gd name="T9" fmla="*/ 59 h 87"/>
                <a:gd name="T10" fmla="*/ 104 w 1070"/>
                <a:gd name="T11" fmla="*/ 27 h 87"/>
                <a:gd name="T12" fmla="*/ 94 w 1070"/>
                <a:gd name="T13" fmla="*/ 27 h 87"/>
                <a:gd name="T14" fmla="*/ 133 w 1070"/>
                <a:gd name="T15" fmla="*/ 31 h 87"/>
                <a:gd name="T16" fmla="*/ 145 w 1070"/>
                <a:gd name="T17" fmla="*/ 29 h 87"/>
                <a:gd name="T18" fmla="*/ 206 w 1070"/>
                <a:gd name="T19" fmla="*/ 21 h 87"/>
                <a:gd name="T20" fmla="*/ 207 w 1070"/>
                <a:gd name="T21" fmla="*/ 61 h 87"/>
                <a:gd name="T22" fmla="*/ 225 w 1070"/>
                <a:gd name="T23" fmla="*/ 44 h 87"/>
                <a:gd name="T24" fmla="*/ 241 w 1070"/>
                <a:gd name="T25" fmla="*/ 42 h 87"/>
                <a:gd name="T26" fmla="*/ 275 w 1070"/>
                <a:gd name="T27" fmla="*/ 60 h 87"/>
                <a:gd name="T28" fmla="*/ 284 w 1070"/>
                <a:gd name="T29" fmla="*/ 21 h 87"/>
                <a:gd name="T30" fmla="*/ 293 w 1070"/>
                <a:gd name="T31" fmla="*/ 47 h 87"/>
                <a:gd name="T32" fmla="*/ 313 w 1070"/>
                <a:gd name="T33" fmla="*/ 21 h 87"/>
                <a:gd name="T34" fmla="*/ 339 w 1070"/>
                <a:gd name="T35" fmla="*/ 6 h 87"/>
                <a:gd name="T36" fmla="*/ 330 w 1070"/>
                <a:gd name="T37" fmla="*/ 67 h 87"/>
                <a:gd name="T38" fmla="*/ 367 w 1070"/>
                <a:gd name="T39" fmla="*/ 68 h 87"/>
                <a:gd name="T40" fmla="*/ 367 w 1070"/>
                <a:gd name="T41" fmla="*/ 61 h 87"/>
                <a:gd name="T42" fmla="*/ 419 w 1070"/>
                <a:gd name="T43" fmla="*/ 29 h 87"/>
                <a:gd name="T44" fmla="*/ 435 w 1070"/>
                <a:gd name="T45" fmla="*/ 21 h 87"/>
                <a:gd name="T46" fmla="*/ 472 w 1070"/>
                <a:gd name="T47" fmla="*/ 20 h 87"/>
                <a:gd name="T48" fmla="*/ 460 w 1070"/>
                <a:gd name="T49" fmla="*/ 45 h 87"/>
                <a:gd name="T50" fmla="*/ 435 w 1070"/>
                <a:gd name="T51" fmla="*/ 67 h 87"/>
                <a:gd name="T52" fmla="*/ 493 w 1070"/>
                <a:gd name="T53" fmla="*/ 56 h 87"/>
                <a:gd name="T54" fmla="*/ 512 w 1070"/>
                <a:gd name="T55" fmla="*/ 20 h 87"/>
                <a:gd name="T56" fmla="*/ 503 w 1070"/>
                <a:gd name="T57" fmla="*/ 55 h 87"/>
                <a:gd name="T58" fmla="*/ 547 w 1070"/>
                <a:gd name="T59" fmla="*/ 21 h 87"/>
                <a:gd name="T60" fmla="*/ 565 w 1070"/>
                <a:gd name="T61" fmla="*/ 67 h 87"/>
                <a:gd name="T62" fmla="*/ 538 w 1070"/>
                <a:gd name="T63" fmla="*/ 21 h 87"/>
                <a:gd name="T64" fmla="*/ 609 w 1070"/>
                <a:gd name="T65" fmla="*/ 36 h 87"/>
                <a:gd name="T66" fmla="*/ 659 w 1070"/>
                <a:gd name="T67" fmla="*/ 66 h 87"/>
                <a:gd name="T68" fmla="*/ 633 w 1070"/>
                <a:gd name="T69" fmla="*/ 41 h 87"/>
                <a:gd name="T70" fmla="*/ 634 w 1070"/>
                <a:gd name="T71" fmla="*/ 35 h 87"/>
                <a:gd name="T72" fmla="*/ 669 w 1070"/>
                <a:gd name="T73" fmla="*/ 54 h 87"/>
                <a:gd name="T74" fmla="*/ 720 w 1070"/>
                <a:gd name="T75" fmla="*/ 1 h 87"/>
                <a:gd name="T76" fmla="*/ 730 w 1070"/>
                <a:gd name="T77" fmla="*/ 59 h 87"/>
                <a:gd name="T78" fmla="*/ 807 w 1070"/>
                <a:gd name="T79" fmla="*/ 41 h 87"/>
                <a:gd name="T80" fmla="*/ 790 w 1070"/>
                <a:gd name="T81" fmla="*/ 27 h 87"/>
                <a:gd name="T82" fmla="*/ 816 w 1070"/>
                <a:gd name="T83" fmla="*/ 67 h 87"/>
                <a:gd name="T84" fmla="*/ 836 w 1070"/>
                <a:gd name="T85" fmla="*/ 1 h 87"/>
                <a:gd name="T86" fmla="*/ 852 w 1070"/>
                <a:gd name="T87" fmla="*/ 21 h 87"/>
                <a:gd name="T88" fmla="*/ 878 w 1070"/>
                <a:gd name="T89" fmla="*/ 67 h 87"/>
                <a:gd name="T90" fmla="*/ 915 w 1070"/>
                <a:gd name="T91" fmla="*/ 20 h 87"/>
                <a:gd name="T92" fmla="*/ 931 w 1070"/>
                <a:gd name="T93" fmla="*/ 66 h 87"/>
                <a:gd name="T94" fmla="*/ 949 w 1070"/>
                <a:gd name="T95" fmla="*/ 21 h 87"/>
                <a:gd name="T96" fmla="*/ 949 w 1070"/>
                <a:gd name="T97" fmla="*/ 67 h 87"/>
                <a:gd name="T98" fmla="*/ 986 w 1070"/>
                <a:gd name="T99" fmla="*/ 20 h 87"/>
                <a:gd name="T100" fmla="*/ 1001 w 1070"/>
                <a:gd name="T101" fmla="*/ 66 h 87"/>
                <a:gd name="T102" fmla="*/ 1037 w 1070"/>
                <a:gd name="T103" fmla="*/ 60 h 87"/>
                <a:gd name="T104" fmla="*/ 1037 w 1070"/>
                <a:gd name="T105" fmla="*/ 1 h 87"/>
                <a:gd name="T106" fmla="*/ 1037 w 1070"/>
                <a:gd name="T107" fmla="*/ 44 h 87"/>
                <a:gd name="T108" fmla="*/ 1070 w 1070"/>
                <a:gd name="T109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70" h="87">
                  <a:moveTo>
                    <a:pt x="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0" y="1"/>
                  </a:lnTo>
                  <a:close/>
                  <a:moveTo>
                    <a:pt x="57" y="1"/>
                  </a:moveTo>
                  <a:cubicBezTo>
                    <a:pt x="67" y="1"/>
                    <a:pt x="67" y="1"/>
                    <a:pt x="67" y="1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57" y="10"/>
                    <a:pt x="57" y="10"/>
                    <a:pt x="57" y="10"/>
                  </a:cubicBezTo>
                  <a:lnTo>
                    <a:pt x="57" y="1"/>
                  </a:lnTo>
                  <a:close/>
                  <a:moveTo>
                    <a:pt x="58" y="21"/>
                  </a:moveTo>
                  <a:cubicBezTo>
                    <a:pt x="67" y="21"/>
                    <a:pt x="67" y="21"/>
                    <a:pt x="67" y="21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58" y="67"/>
                    <a:pt x="58" y="67"/>
                    <a:pt x="58" y="67"/>
                  </a:cubicBezTo>
                  <a:lnTo>
                    <a:pt x="58" y="21"/>
                  </a:lnTo>
                  <a:close/>
                  <a:moveTo>
                    <a:pt x="113" y="69"/>
                  </a:moveTo>
                  <a:cubicBezTo>
                    <a:pt x="113" y="82"/>
                    <a:pt x="106" y="87"/>
                    <a:pt x="92" y="87"/>
                  </a:cubicBezTo>
                  <a:cubicBezTo>
                    <a:pt x="85" y="87"/>
                    <a:pt x="80" y="86"/>
                    <a:pt x="78" y="86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1" y="78"/>
                    <a:pt x="85" y="81"/>
                    <a:pt x="91" y="81"/>
                  </a:cubicBezTo>
                  <a:cubicBezTo>
                    <a:pt x="104" y="81"/>
                    <a:pt x="104" y="71"/>
                    <a:pt x="104" y="66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4" y="59"/>
                    <a:pt x="104" y="59"/>
                  </a:cubicBezTo>
                  <a:cubicBezTo>
                    <a:pt x="103" y="62"/>
                    <a:pt x="99" y="67"/>
                    <a:pt x="92" y="67"/>
                  </a:cubicBezTo>
                  <a:cubicBezTo>
                    <a:pt x="80" y="67"/>
                    <a:pt x="76" y="56"/>
                    <a:pt x="76" y="44"/>
                  </a:cubicBezTo>
                  <a:cubicBezTo>
                    <a:pt x="76" y="31"/>
                    <a:pt x="81" y="20"/>
                    <a:pt x="92" y="20"/>
                  </a:cubicBezTo>
                  <a:cubicBezTo>
                    <a:pt x="99" y="20"/>
                    <a:pt x="103" y="25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13" y="69"/>
                  </a:lnTo>
                  <a:close/>
                  <a:moveTo>
                    <a:pt x="94" y="60"/>
                  </a:moveTo>
                  <a:cubicBezTo>
                    <a:pt x="102" y="60"/>
                    <a:pt x="104" y="50"/>
                    <a:pt x="104" y="43"/>
                  </a:cubicBezTo>
                  <a:cubicBezTo>
                    <a:pt x="104" y="36"/>
                    <a:pt x="102" y="27"/>
                    <a:pt x="94" y="27"/>
                  </a:cubicBezTo>
                  <a:cubicBezTo>
                    <a:pt x="87" y="27"/>
                    <a:pt x="85" y="37"/>
                    <a:pt x="85" y="44"/>
                  </a:cubicBezTo>
                  <a:cubicBezTo>
                    <a:pt x="85" y="50"/>
                    <a:pt x="87" y="60"/>
                    <a:pt x="94" y="60"/>
                  </a:cubicBezTo>
                  <a:close/>
                  <a:moveTo>
                    <a:pt x="124" y="1"/>
                  </a:moveTo>
                  <a:cubicBezTo>
                    <a:pt x="133" y="1"/>
                    <a:pt x="133" y="1"/>
                    <a:pt x="133" y="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5" y="27"/>
                    <a:pt x="138" y="20"/>
                    <a:pt x="148" y="20"/>
                  </a:cubicBezTo>
                  <a:cubicBezTo>
                    <a:pt x="158" y="20"/>
                    <a:pt x="160" y="29"/>
                    <a:pt x="160" y="3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51" y="33"/>
                    <a:pt x="151" y="29"/>
                    <a:pt x="145" y="29"/>
                  </a:cubicBezTo>
                  <a:cubicBezTo>
                    <a:pt x="138" y="29"/>
                    <a:pt x="133" y="38"/>
                    <a:pt x="133" y="4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24" y="67"/>
                    <a:pt x="124" y="67"/>
                    <a:pt x="124" y="67"/>
                  </a:cubicBezTo>
                  <a:lnTo>
                    <a:pt x="124" y="1"/>
                  </a:lnTo>
                  <a:close/>
                  <a:moveTo>
                    <a:pt x="198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07" y="28"/>
                    <a:pt x="207" y="28"/>
                    <a:pt x="207" y="28"/>
                  </a:cubicBezTo>
                  <a:cubicBezTo>
                    <a:pt x="208" y="25"/>
                    <a:pt x="212" y="20"/>
                    <a:pt x="219" y="20"/>
                  </a:cubicBezTo>
                  <a:cubicBezTo>
                    <a:pt x="230" y="20"/>
                    <a:pt x="235" y="30"/>
                    <a:pt x="235" y="43"/>
                  </a:cubicBezTo>
                  <a:cubicBezTo>
                    <a:pt x="235" y="58"/>
                    <a:pt x="229" y="68"/>
                    <a:pt x="219" y="68"/>
                  </a:cubicBezTo>
                  <a:cubicBezTo>
                    <a:pt x="211" y="68"/>
                    <a:pt x="208" y="63"/>
                    <a:pt x="207" y="61"/>
                  </a:cubicBezTo>
                  <a:cubicBezTo>
                    <a:pt x="206" y="61"/>
                    <a:pt x="206" y="61"/>
                    <a:pt x="206" y="61"/>
                  </a:cubicBezTo>
                  <a:cubicBezTo>
                    <a:pt x="206" y="87"/>
                    <a:pt x="206" y="87"/>
                    <a:pt x="206" y="87"/>
                  </a:cubicBezTo>
                  <a:cubicBezTo>
                    <a:pt x="198" y="87"/>
                    <a:pt x="198" y="87"/>
                    <a:pt x="198" y="87"/>
                  </a:cubicBezTo>
                  <a:lnTo>
                    <a:pt x="198" y="21"/>
                  </a:lnTo>
                  <a:close/>
                  <a:moveTo>
                    <a:pt x="216" y="61"/>
                  </a:moveTo>
                  <a:cubicBezTo>
                    <a:pt x="223" y="61"/>
                    <a:pt x="225" y="54"/>
                    <a:pt x="225" y="44"/>
                  </a:cubicBezTo>
                  <a:cubicBezTo>
                    <a:pt x="225" y="37"/>
                    <a:pt x="224" y="27"/>
                    <a:pt x="216" y="27"/>
                  </a:cubicBezTo>
                  <a:cubicBezTo>
                    <a:pt x="209" y="27"/>
                    <a:pt x="206" y="36"/>
                    <a:pt x="206" y="44"/>
                  </a:cubicBezTo>
                  <a:cubicBezTo>
                    <a:pt x="206" y="52"/>
                    <a:pt x="209" y="61"/>
                    <a:pt x="216" y="61"/>
                  </a:cubicBezTo>
                  <a:close/>
                  <a:moveTo>
                    <a:pt x="275" y="66"/>
                  </a:moveTo>
                  <a:cubicBezTo>
                    <a:pt x="271" y="67"/>
                    <a:pt x="269" y="68"/>
                    <a:pt x="264" y="68"/>
                  </a:cubicBezTo>
                  <a:cubicBezTo>
                    <a:pt x="250" y="68"/>
                    <a:pt x="241" y="60"/>
                    <a:pt x="241" y="42"/>
                  </a:cubicBezTo>
                  <a:cubicBezTo>
                    <a:pt x="241" y="22"/>
                    <a:pt x="254" y="20"/>
                    <a:pt x="260" y="20"/>
                  </a:cubicBezTo>
                  <a:cubicBezTo>
                    <a:pt x="271" y="20"/>
                    <a:pt x="276" y="28"/>
                    <a:pt x="276" y="38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50" y="49"/>
                    <a:pt x="254" y="61"/>
                    <a:pt x="266" y="61"/>
                  </a:cubicBezTo>
                  <a:cubicBezTo>
                    <a:pt x="270" y="61"/>
                    <a:pt x="273" y="60"/>
                    <a:pt x="275" y="60"/>
                  </a:cubicBezTo>
                  <a:lnTo>
                    <a:pt x="275" y="66"/>
                  </a:lnTo>
                  <a:close/>
                  <a:moveTo>
                    <a:pt x="268" y="35"/>
                  </a:moveTo>
                  <a:cubicBezTo>
                    <a:pt x="268" y="32"/>
                    <a:pt x="266" y="27"/>
                    <a:pt x="259" y="27"/>
                  </a:cubicBezTo>
                  <a:cubicBezTo>
                    <a:pt x="252" y="27"/>
                    <a:pt x="250" y="33"/>
                    <a:pt x="250" y="35"/>
                  </a:cubicBezTo>
                  <a:lnTo>
                    <a:pt x="268" y="35"/>
                  </a:lnTo>
                  <a:close/>
                  <a:moveTo>
                    <a:pt x="284" y="21"/>
                  </a:moveTo>
                  <a:cubicBezTo>
                    <a:pt x="293" y="21"/>
                    <a:pt x="293" y="21"/>
                    <a:pt x="293" y="21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3" y="30"/>
                    <a:pt x="293" y="30"/>
                    <a:pt x="293" y="30"/>
                  </a:cubicBezTo>
                  <a:cubicBezTo>
                    <a:pt x="295" y="27"/>
                    <a:pt x="298" y="20"/>
                    <a:pt x="307" y="20"/>
                  </a:cubicBezTo>
                  <a:cubicBezTo>
                    <a:pt x="307" y="29"/>
                    <a:pt x="307" y="29"/>
                    <a:pt x="307" y="29"/>
                  </a:cubicBezTo>
                  <a:cubicBezTo>
                    <a:pt x="300" y="29"/>
                    <a:pt x="293" y="33"/>
                    <a:pt x="293" y="47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284" y="67"/>
                    <a:pt x="284" y="67"/>
                    <a:pt x="284" y="67"/>
                  </a:cubicBezTo>
                  <a:lnTo>
                    <a:pt x="284" y="21"/>
                  </a:lnTo>
                  <a:close/>
                  <a:moveTo>
                    <a:pt x="321" y="28"/>
                  </a:moveTo>
                  <a:cubicBezTo>
                    <a:pt x="313" y="28"/>
                    <a:pt x="313" y="28"/>
                    <a:pt x="313" y="28"/>
                  </a:cubicBezTo>
                  <a:cubicBezTo>
                    <a:pt x="313" y="21"/>
                    <a:pt x="313" y="21"/>
                    <a:pt x="313" y="21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321" y="16"/>
                    <a:pt x="321" y="16"/>
                    <a:pt x="321" y="16"/>
                  </a:cubicBezTo>
                  <a:cubicBezTo>
                    <a:pt x="321" y="5"/>
                    <a:pt x="327" y="0"/>
                    <a:pt x="339" y="0"/>
                  </a:cubicBezTo>
                  <a:cubicBezTo>
                    <a:pt x="342" y="0"/>
                    <a:pt x="345" y="0"/>
                    <a:pt x="348" y="0"/>
                  </a:cubicBezTo>
                  <a:cubicBezTo>
                    <a:pt x="348" y="8"/>
                    <a:pt x="348" y="8"/>
                    <a:pt x="348" y="8"/>
                  </a:cubicBezTo>
                  <a:cubicBezTo>
                    <a:pt x="345" y="7"/>
                    <a:pt x="343" y="6"/>
                    <a:pt x="339" y="6"/>
                  </a:cubicBezTo>
                  <a:cubicBezTo>
                    <a:pt x="332" y="6"/>
                    <a:pt x="330" y="12"/>
                    <a:pt x="330" y="16"/>
                  </a:cubicBezTo>
                  <a:cubicBezTo>
                    <a:pt x="330" y="21"/>
                    <a:pt x="330" y="21"/>
                    <a:pt x="330" y="21"/>
                  </a:cubicBezTo>
                  <a:cubicBezTo>
                    <a:pt x="343" y="21"/>
                    <a:pt x="343" y="21"/>
                    <a:pt x="343" y="21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67"/>
                    <a:pt x="330" y="67"/>
                    <a:pt x="330" y="67"/>
                  </a:cubicBezTo>
                  <a:cubicBezTo>
                    <a:pt x="321" y="67"/>
                    <a:pt x="321" y="67"/>
                    <a:pt x="321" y="67"/>
                  </a:cubicBezTo>
                  <a:lnTo>
                    <a:pt x="321" y="28"/>
                  </a:lnTo>
                  <a:close/>
                  <a:moveTo>
                    <a:pt x="347" y="44"/>
                  </a:moveTo>
                  <a:cubicBezTo>
                    <a:pt x="347" y="29"/>
                    <a:pt x="353" y="20"/>
                    <a:pt x="367" y="20"/>
                  </a:cubicBezTo>
                  <a:cubicBezTo>
                    <a:pt x="381" y="20"/>
                    <a:pt x="387" y="29"/>
                    <a:pt x="387" y="44"/>
                  </a:cubicBezTo>
                  <a:cubicBezTo>
                    <a:pt x="387" y="58"/>
                    <a:pt x="381" y="68"/>
                    <a:pt x="367" y="68"/>
                  </a:cubicBezTo>
                  <a:cubicBezTo>
                    <a:pt x="353" y="68"/>
                    <a:pt x="347" y="58"/>
                    <a:pt x="347" y="44"/>
                  </a:cubicBezTo>
                  <a:close/>
                  <a:moveTo>
                    <a:pt x="367" y="61"/>
                  </a:moveTo>
                  <a:cubicBezTo>
                    <a:pt x="376" y="61"/>
                    <a:pt x="378" y="51"/>
                    <a:pt x="378" y="44"/>
                  </a:cubicBezTo>
                  <a:cubicBezTo>
                    <a:pt x="378" y="37"/>
                    <a:pt x="376" y="27"/>
                    <a:pt x="367" y="27"/>
                  </a:cubicBezTo>
                  <a:cubicBezTo>
                    <a:pt x="358" y="27"/>
                    <a:pt x="356" y="37"/>
                    <a:pt x="356" y="44"/>
                  </a:cubicBezTo>
                  <a:cubicBezTo>
                    <a:pt x="356" y="51"/>
                    <a:pt x="358" y="61"/>
                    <a:pt x="367" y="61"/>
                  </a:cubicBezTo>
                  <a:close/>
                  <a:moveTo>
                    <a:pt x="396" y="21"/>
                  </a:moveTo>
                  <a:cubicBezTo>
                    <a:pt x="405" y="21"/>
                    <a:pt x="405" y="21"/>
                    <a:pt x="405" y="21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5" y="30"/>
                    <a:pt x="405" y="30"/>
                    <a:pt x="405" y="30"/>
                  </a:cubicBezTo>
                  <a:cubicBezTo>
                    <a:pt x="406" y="27"/>
                    <a:pt x="410" y="20"/>
                    <a:pt x="419" y="20"/>
                  </a:cubicBezTo>
                  <a:cubicBezTo>
                    <a:pt x="419" y="29"/>
                    <a:pt x="419" y="29"/>
                    <a:pt x="419" y="29"/>
                  </a:cubicBezTo>
                  <a:cubicBezTo>
                    <a:pt x="411" y="29"/>
                    <a:pt x="405" y="33"/>
                    <a:pt x="405" y="47"/>
                  </a:cubicBezTo>
                  <a:cubicBezTo>
                    <a:pt x="405" y="67"/>
                    <a:pt x="405" y="67"/>
                    <a:pt x="405" y="67"/>
                  </a:cubicBezTo>
                  <a:cubicBezTo>
                    <a:pt x="396" y="67"/>
                    <a:pt x="396" y="67"/>
                    <a:pt x="396" y="67"/>
                  </a:cubicBezTo>
                  <a:lnTo>
                    <a:pt x="396" y="21"/>
                  </a:lnTo>
                  <a:close/>
                  <a:moveTo>
                    <a:pt x="426" y="21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5" y="30"/>
                    <a:pt x="435" y="30"/>
                    <a:pt x="435" y="30"/>
                  </a:cubicBezTo>
                  <a:cubicBezTo>
                    <a:pt x="436" y="27"/>
                    <a:pt x="439" y="20"/>
                    <a:pt x="448" y="20"/>
                  </a:cubicBezTo>
                  <a:cubicBezTo>
                    <a:pt x="456" y="20"/>
                    <a:pt x="458" y="26"/>
                    <a:pt x="459" y="30"/>
                  </a:cubicBezTo>
                  <a:cubicBezTo>
                    <a:pt x="459" y="30"/>
                    <a:pt x="459" y="30"/>
                    <a:pt x="459" y="30"/>
                  </a:cubicBezTo>
                  <a:cubicBezTo>
                    <a:pt x="461" y="26"/>
                    <a:pt x="465" y="20"/>
                    <a:pt x="472" y="20"/>
                  </a:cubicBezTo>
                  <a:cubicBezTo>
                    <a:pt x="483" y="20"/>
                    <a:pt x="485" y="29"/>
                    <a:pt x="485" y="35"/>
                  </a:cubicBezTo>
                  <a:cubicBezTo>
                    <a:pt x="485" y="67"/>
                    <a:pt x="485" y="67"/>
                    <a:pt x="485" y="67"/>
                  </a:cubicBezTo>
                  <a:cubicBezTo>
                    <a:pt x="476" y="67"/>
                    <a:pt x="476" y="67"/>
                    <a:pt x="476" y="67"/>
                  </a:cubicBezTo>
                  <a:cubicBezTo>
                    <a:pt x="476" y="42"/>
                    <a:pt x="476" y="42"/>
                    <a:pt x="476" y="42"/>
                  </a:cubicBezTo>
                  <a:cubicBezTo>
                    <a:pt x="476" y="33"/>
                    <a:pt x="476" y="29"/>
                    <a:pt x="470" y="29"/>
                  </a:cubicBezTo>
                  <a:cubicBezTo>
                    <a:pt x="464" y="29"/>
                    <a:pt x="460" y="37"/>
                    <a:pt x="460" y="45"/>
                  </a:cubicBezTo>
                  <a:cubicBezTo>
                    <a:pt x="460" y="67"/>
                    <a:pt x="460" y="67"/>
                    <a:pt x="460" y="67"/>
                  </a:cubicBezTo>
                  <a:cubicBezTo>
                    <a:pt x="451" y="67"/>
                    <a:pt x="451" y="67"/>
                    <a:pt x="451" y="67"/>
                  </a:cubicBezTo>
                  <a:cubicBezTo>
                    <a:pt x="451" y="42"/>
                    <a:pt x="451" y="42"/>
                    <a:pt x="451" y="42"/>
                  </a:cubicBezTo>
                  <a:cubicBezTo>
                    <a:pt x="451" y="33"/>
                    <a:pt x="451" y="29"/>
                    <a:pt x="445" y="29"/>
                  </a:cubicBezTo>
                  <a:cubicBezTo>
                    <a:pt x="439" y="29"/>
                    <a:pt x="435" y="38"/>
                    <a:pt x="435" y="47"/>
                  </a:cubicBezTo>
                  <a:cubicBezTo>
                    <a:pt x="435" y="67"/>
                    <a:pt x="435" y="67"/>
                    <a:pt x="435" y="67"/>
                  </a:cubicBezTo>
                  <a:cubicBezTo>
                    <a:pt x="426" y="67"/>
                    <a:pt x="426" y="67"/>
                    <a:pt x="426" y="67"/>
                  </a:cubicBezTo>
                  <a:lnTo>
                    <a:pt x="426" y="21"/>
                  </a:lnTo>
                  <a:close/>
                  <a:moveTo>
                    <a:pt x="518" y="61"/>
                  </a:moveTo>
                  <a:cubicBezTo>
                    <a:pt x="518" y="61"/>
                    <a:pt x="518" y="61"/>
                    <a:pt x="518" y="61"/>
                  </a:cubicBezTo>
                  <a:cubicBezTo>
                    <a:pt x="517" y="64"/>
                    <a:pt x="513" y="68"/>
                    <a:pt x="506" y="68"/>
                  </a:cubicBezTo>
                  <a:cubicBezTo>
                    <a:pt x="498" y="68"/>
                    <a:pt x="493" y="63"/>
                    <a:pt x="493" y="56"/>
                  </a:cubicBezTo>
                  <a:cubicBezTo>
                    <a:pt x="493" y="43"/>
                    <a:pt x="507" y="41"/>
                    <a:pt x="518" y="41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8"/>
                    <a:pt x="515" y="27"/>
                    <a:pt x="511" y="27"/>
                  </a:cubicBezTo>
                  <a:cubicBezTo>
                    <a:pt x="506" y="27"/>
                    <a:pt x="504" y="30"/>
                    <a:pt x="504" y="34"/>
                  </a:cubicBezTo>
                  <a:cubicBezTo>
                    <a:pt x="495" y="34"/>
                    <a:pt x="495" y="34"/>
                    <a:pt x="495" y="34"/>
                  </a:cubicBezTo>
                  <a:cubicBezTo>
                    <a:pt x="495" y="26"/>
                    <a:pt x="499" y="20"/>
                    <a:pt x="512" y="20"/>
                  </a:cubicBezTo>
                  <a:cubicBezTo>
                    <a:pt x="527" y="20"/>
                    <a:pt x="527" y="31"/>
                    <a:pt x="527" y="35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18" y="67"/>
                    <a:pt x="518" y="67"/>
                    <a:pt x="518" y="67"/>
                  </a:cubicBezTo>
                  <a:lnTo>
                    <a:pt x="518" y="61"/>
                  </a:lnTo>
                  <a:close/>
                  <a:moveTo>
                    <a:pt x="517" y="46"/>
                  </a:moveTo>
                  <a:cubicBezTo>
                    <a:pt x="510" y="46"/>
                    <a:pt x="503" y="49"/>
                    <a:pt x="503" y="55"/>
                  </a:cubicBezTo>
                  <a:cubicBezTo>
                    <a:pt x="503" y="59"/>
                    <a:pt x="505" y="61"/>
                    <a:pt x="508" y="61"/>
                  </a:cubicBezTo>
                  <a:cubicBezTo>
                    <a:pt x="514" y="61"/>
                    <a:pt x="518" y="54"/>
                    <a:pt x="518" y="49"/>
                  </a:cubicBezTo>
                  <a:cubicBezTo>
                    <a:pt x="518" y="46"/>
                    <a:pt x="518" y="46"/>
                    <a:pt x="518" y="46"/>
                  </a:cubicBezTo>
                  <a:lnTo>
                    <a:pt x="517" y="46"/>
                  </a:lnTo>
                  <a:close/>
                  <a:moveTo>
                    <a:pt x="538" y="21"/>
                  </a:moveTo>
                  <a:cubicBezTo>
                    <a:pt x="547" y="21"/>
                    <a:pt x="547" y="21"/>
                    <a:pt x="547" y="2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7" y="31"/>
                    <a:pt x="547" y="31"/>
                    <a:pt x="547" y="31"/>
                  </a:cubicBezTo>
                  <a:cubicBezTo>
                    <a:pt x="549" y="27"/>
                    <a:pt x="552" y="20"/>
                    <a:pt x="562" y="20"/>
                  </a:cubicBezTo>
                  <a:cubicBezTo>
                    <a:pt x="572" y="20"/>
                    <a:pt x="574" y="29"/>
                    <a:pt x="574" y="35"/>
                  </a:cubicBezTo>
                  <a:cubicBezTo>
                    <a:pt x="574" y="67"/>
                    <a:pt x="574" y="67"/>
                    <a:pt x="574" y="67"/>
                  </a:cubicBezTo>
                  <a:cubicBezTo>
                    <a:pt x="565" y="67"/>
                    <a:pt x="565" y="67"/>
                    <a:pt x="565" y="67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65" y="33"/>
                    <a:pt x="565" y="29"/>
                    <a:pt x="559" y="29"/>
                  </a:cubicBezTo>
                  <a:cubicBezTo>
                    <a:pt x="552" y="29"/>
                    <a:pt x="547" y="38"/>
                    <a:pt x="547" y="47"/>
                  </a:cubicBezTo>
                  <a:cubicBezTo>
                    <a:pt x="547" y="67"/>
                    <a:pt x="547" y="67"/>
                    <a:pt x="547" y="67"/>
                  </a:cubicBezTo>
                  <a:cubicBezTo>
                    <a:pt x="538" y="67"/>
                    <a:pt x="538" y="67"/>
                    <a:pt x="538" y="67"/>
                  </a:cubicBezTo>
                  <a:lnTo>
                    <a:pt x="538" y="21"/>
                  </a:lnTo>
                  <a:close/>
                  <a:moveTo>
                    <a:pt x="618" y="66"/>
                  </a:moveTo>
                  <a:cubicBezTo>
                    <a:pt x="614" y="67"/>
                    <a:pt x="610" y="68"/>
                    <a:pt x="605" y="68"/>
                  </a:cubicBezTo>
                  <a:cubicBezTo>
                    <a:pt x="588" y="68"/>
                    <a:pt x="583" y="54"/>
                    <a:pt x="583" y="42"/>
                  </a:cubicBezTo>
                  <a:cubicBezTo>
                    <a:pt x="583" y="30"/>
                    <a:pt x="589" y="20"/>
                    <a:pt x="602" y="20"/>
                  </a:cubicBezTo>
                  <a:cubicBezTo>
                    <a:pt x="615" y="20"/>
                    <a:pt x="619" y="29"/>
                    <a:pt x="619" y="36"/>
                  </a:cubicBezTo>
                  <a:cubicBezTo>
                    <a:pt x="609" y="36"/>
                    <a:pt x="609" y="36"/>
                    <a:pt x="609" y="36"/>
                  </a:cubicBezTo>
                  <a:cubicBezTo>
                    <a:pt x="609" y="33"/>
                    <a:pt x="608" y="27"/>
                    <a:pt x="602" y="27"/>
                  </a:cubicBezTo>
                  <a:cubicBezTo>
                    <a:pt x="596" y="27"/>
                    <a:pt x="592" y="32"/>
                    <a:pt x="592" y="41"/>
                  </a:cubicBezTo>
                  <a:cubicBezTo>
                    <a:pt x="592" y="50"/>
                    <a:pt x="596" y="61"/>
                    <a:pt x="610" y="61"/>
                  </a:cubicBezTo>
                  <a:cubicBezTo>
                    <a:pt x="613" y="61"/>
                    <a:pt x="615" y="61"/>
                    <a:pt x="618" y="60"/>
                  </a:cubicBezTo>
                  <a:lnTo>
                    <a:pt x="618" y="66"/>
                  </a:lnTo>
                  <a:close/>
                  <a:moveTo>
                    <a:pt x="659" y="66"/>
                  </a:moveTo>
                  <a:cubicBezTo>
                    <a:pt x="655" y="67"/>
                    <a:pt x="652" y="68"/>
                    <a:pt x="647" y="68"/>
                  </a:cubicBezTo>
                  <a:cubicBezTo>
                    <a:pt x="634" y="68"/>
                    <a:pt x="625" y="60"/>
                    <a:pt x="625" y="42"/>
                  </a:cubicBezTo>
                  <a:cubicBezTo>
                    <a:pt x="625" y="22"/>
                    <a:pt x="638" y="20"/>
                    <a:pt x="643" y="20"/>
                  </a:cubicBezTo>
                  <a:cubicBezTo>
                    <a:pt x="654" y="20"/>
                    <a:pt x="660" y="28"/>
                    <a:pt x="660" y="38"/>
                  </a:cubicBezTo>
                  <a:cubicBezTo>
                    <a:pt x="660" y="41"/>
                    <a:pt x="660" y="41"/>
                    <a:pt x="660" y="41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3" y="49"/>
                    <a:pt x="638" y="61"/>
                    <a:pt x="650" y="61"/>
                  </a:cubicBezTo>
                  <a:cubicBezTo>
                    <a:pt x="654" y="61"/>
                    <a:pt x="657" y="60"/>
                    <a:pt x="659" y="60"/>
                  </a:cubicBezTo>
                  <a:lnTo>
                    <a:pt x="659" y="66"/>
                  </a:lnTo>
                  <a:close/>
                  <a:moveTo>
                    <a:pt x="651" y="35"/>
                  </a:moveTo>
                  <a:cubicBezTo>
                    <a:pt x="651" y="32"/>
                    <a:pt x="650" y="27"/>
                    <a:pt x="643" y="27"/>
                  </a:cubicBezTo>
                  <a:cubicBezTo>
                    <a:pt x="636" y="27"/>
                    <a:pt x="634" y="33"/>
                    <a:pt x="634" y="35"/>
                  </a:cubicBezTo>
                  <a:lnTo>
                    <a:pt x="651" y="35"/>
                  </a:lnTo>
                  <a:close/>
                  <a:moveTo>
                    <a:pt x="669" y="54"/>
                  </a:moveTo>
                  <a:cubicBezTo>
                    <a:pt x="683" y="54"/>
                    <a:pt x="683" y="54"/>
                    <a:pt x="683" y="54"/>
                  </a:cubicBezTo>
                  <a:cubicBezTo>
                    <a:pt x="683" y="67"/>
                    <a:pt x="683" y="67"/>
                    <a:pt x="683" y="67"/>
                  </a:cubicBezTo>
                  <a:cubicBezTo>
                    <a:pt x="669" y="67"/>
                    <a:pt x="669" y="67"/>
                    <a:pt x="669" y="67"/>
                  </a:cubicBezTo>
                  <a:lnTo>
                    <a:pt x="669" y="54"/>
                  </a:lnTo>
                  <a:close/>
                  <a:moveTo>
                    <a:pt x="720" y="1"/>
                  </a:moveTo>
                  <a:cubicBezTo>
                    <a:pt x="737" y="1"/>
                    <a:pt x="737" y="1"/>
                    <a:pt x="737" y="1"/>
                  </a:cubicBezTo>
                  <a:cubicBezTo>
                    <a:pt x="757" y="1"/>
                    <a:pt x="765" y="12"/>
                    <a:pt x="765" y="33"/>
                  </a:cubicBezTo>
                  <a:cubicBezTo>
                    <a:pt x="765" y="61"/>
                    <a:pt x="752" y="67"/>
                    <a:pt x="737" y="67"/>
                  </a:cubicBezTo>
                  <a:cubicBezTo>
                    <a:pt x="720" y="67"/>
                    <a:pt x="720" y="67"/>
                    <a:pt x="720" y="67"/>
                  </a:cubicBezTo>
                  <a:lnTo>
                    <a:pt x="720" y="1"/>
                  </a:lnTo>
                  <a:close/>
                  <a:moveTo>
                    <a:pt x="730" y="59"/>
                  </a:moveTo>
                  <a:cubicBezTo>
                    <a:pt x="735" y="59"/>
                    <a:pt x="735" y="59"/>
                    <a:pt x="735" y="59"/>
                  </a:cubicBezTo>
                  <a:cubicBezTo>
                    <a:pt x="747" y="59"/>
                    <a:pt x="754" y="55"/>
                    <a:pt x="754" y="34"/>
                  </a:cubicBezTo>
                  <a:cubicBezTo>
                    <a:pt x="754" y="13"/>
                    <a:pt x="747" y="8"/>
                    <a:pt x="735" y="8"/>
                  </a:cubicBezTo>
                  <a:cubicBezTo>
                    <a:pt x="730" y="8"/>
                    <a:pt x="730" y="8"/>
                    <a:pt x="730" y="8"/>
                  </a:cubicBezTo>
                  <a:lnTo>
                    <a:pt x="730" y="59"/>
                  </a:lnTo>
                  <a:close/>
                  <a:moveTo>
                    <a:pt x="806" y="66"/>
                  </a:moveTo>
                  <a:cubicBezTo>
                    <a:pt x="802" y="67"/>
                    <a:pt x="800" y="68"/>
                    <a:pt x="795" y="68"/>
                  </a:cubicBezTo>
                  <a:cubicBezTo>
                    <a:pt x="781" y="68"/>
                    <a:pt x="772" y="60"/>
                    <a:pt x="772" y="42"/>
                  </a:cubicBezTo>
                  <a:cubicBezTo>
                    <a:pt x="772" y="22"/>
                    <a:pt x="785" y="20"/>
                    <a:pt x="791" y="20"/>
                  </a:cubicBezTo>
                  <a:cubicBezTo>
                    <a:pt x="802" y="20"/>
                    <a:pt x="807" y="28"/>
                    <a:pt x="807" y="38"/>
                  </a:cubicBezTo>
                  <a:cubicBezTo>
                    <a:pt x="807" y="41"/>
                    <a:pt x="807" y="41"/>
                    <a:pt x="807" y="41"/>
                  </a:cubicBezTo>
                  <a:cubicBezTo>
                    <a:pt x="781" y="41"/>
                    <a:pt x="781" y="41"/>
                    <a:pt x="781" y="41"/>
                  </a:cubicBezTo>
                  <a:cubicBezTo>
                    <a:pt x="781" y="49"/>
                    <a:pt x="785" y="61"/>
                    <a:pt x="797" y="61"/>
                  </a:cubicBezTo>
                  <a:cubicBezTo>
                    <a:pt x="801" y="61"/>
                    <a:pt x="804" y="60"/>
                    <a:pt x="806" y="60"/>
                  </a:cubicBezTo>
                  <a:lnTo>
                    <a:pt x="806" y="66"/>
                  </a:lnTo>
                  <a:close/>
                  <a:moveTo>
                    <a:pt x="799" y="35"/>
                  </a:moveTo>
                  <a:cubicBezTo>
                    <a:pt x="799" y="32"/>
                    <a:pt x="797" y="27"/>
                    <a:pt x="790" y="27"/>
                  </a:cubicBezTo>
                  <a:cubicBezTo>
                    <a:pt x="783" y="27"/>
                    <a:pt x="781" y="33"/>
                    <a:pt x="781" y="35"/>
                  </a:cubicBezTo>
                  <a:lnTo>
                    <a:pt x="799" y="35"/>
                  </a:lnTo>
                  <a:close/>
                  <a:moveTo>
                    <a:pt x="816" y="1"/>
                  </a:moveTo>
                  <a:cubicBezTo>
                    <a:pt x="825" y="1"/>
                    <a:pt x="825" y="1"/>
                    <a:pt x="825" y="1"/>
                  </a:cubicBezTo>
                  <a:cubicBezTo>
                    <a:pt x="825" y="67"/>
                    <a:pt x="825" y="67"/>
                    <a:pt x="825" y="67"/>
                  </a:cubicBezTo>
                  <a:cubicBezTo>
                    <a:pt x="816" y="67"/>
                    <a:pt x="816" y="67"/>
                    <a:pt x="816" y="67"/>
                  </a:cubicBezTo>
                  <a:lnTo>
                    <a:pt x="816" y="1"/>
                  </a:lnTo>
                  <a:close/>
                  <a:moveTo>
                    <a:pt x="836" y="1"/>
                  </a:moveTo>
                  <a:cubicBezTo>
                    <a:pt x="847" y="1"/>
                    <a:pt x="847" y="1"/>
                    <a:pt x="847" y="1"/>
                  </a:cubicBezTo>
                  <a:cubicBezTo>
                    <a:pt x="847" y="10"/>
                    <a:pt x="847" y="10"/>
                    <a:pt x="847" y="10"/>
                  </a:cubicBezTo>
                  <a:cubicBezTo>
                    <a:pt x="836" y="10"/>
                    <a:pt x="836" y="10"/>
                    <a:pt x="836" y="10"/>
                  </a:cubicBezTo>
                  <a:lnTo>
                    <a:pt x="836" y="1"/>
                  </a:lnTo>
                  <a:close/>
                  <a:moveTo>
                    <a:pt x="837" y="21"/>
                  </a:moveTo>
                  <a:cubicBezTo>
                    <a:pt x="846" y="21"/>
                    <a:pt x="846" y="21"/>
                    <a:pt x="846" y="21"/>
                  </a:cubicBezTo>
                  <a:cubicBezTo>
                    <a:pt x="846" y="67"/>
                    <a:pt x="846" y="67"/>
                    <a:pt x="846" y="67"/>
                  </a:cubicBezTo>
                  <a:cubicBezTo>
                    <a:pt x="837" y="67"/>
                    <a:pt x="837" y="67"/>
                    <a:pt x="837" y="67"/>
                  </a:cubicBezTo>
                  <a:lnTo>
                    <a:pt x="837" y="21"/>
                  </a:lnTo>
                  <a:close/>
                  <a:moveTo>
                    <a:pt x="852" y="21"/>
                  </a:moveTo>
                  <a:cubicBezTo>
                    <a:pt x="862" y="21"/>
                    <a:pt x="862" y="21"/>
                    <a:pt x="862" y="21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74" y="54"/>
                    <a:pt x="874" y="54"/>
                    <a:pt x="874" y="54"/>
                  </a:cubicBezTo>
                  <a:cubicBezTo>
                    <a:pt x="885" y="21"/>
                    <a:pt x="885" y="21"/>
                    <a:pt x="885" y="21"/>
                  </a:cubicBezTo>
                  <a:cubicBezTo>
                    <a:pt x="894" y="21"/>
                    <a:pt x="894" y="21"/>
                    <a:pt x="894" y="21"/>
                  </a:cubicBezTo>
                  <a:cubicBezTo>
                    <a:pt x="878" y="67"/>
                    <a:pt x="878" y="67"/>
                    <a:pt x="878" y="67"/>
                  </a:cubicBezTo>
                  <a:cubicBezTo>
                    <a:pt x="870" y="67"/>
                    <a:pt x="870" y="67"/>
                    <a:pt x="870" y="67"/>
                  </a:cubicBezTo>
                  <a:lnTo>
                    <a:pt x="852" y="21"/>
                  </a:lnTo>
                  <a:close/>
                  <a:moveTo>
                    <a:pt x="931" y="66"/>
                  </a:moveTo>
                  <a:cubicBezTo>
                    <a:pt x="927" y="67"/>
                    <a:pt x="924" y="68"/>
                    <a:pt x="919" y="68"/>
                  </a:cubicBezTo>
                  <a:cubicBezTo>
                    <a:pt x="905" y="68"/>
                    <a:pt x="897" y="60"/>
                    <a:pt x="897" y="42"/>
                  </a:cubicBezTo>
                  <a:cubicBezTo>
                    <a:pt x="897" y="22"/>
                    <a:pt x="909" y="20"/>
                    <a:pt x="915" y="20"/>
                  </a:cubicBezTo>
                  <a:cubicBezTo>
                    <a:pt x="926" y="20"/>
                    <a:pt x="932" y="28"/>
                    <a:pt x="932" y="38"/>
                  </a:cubicBezTo>
                  <a:cubicBezTo>
                    <a:pt x="932" y="41"/>
                    <a:pt x="932" y="41"/>
                    <a:pt x="932" y="41"/>
                  </a:cubicBezTo>
                  <a:cubicBezTo>
                    <a:pt x="905" y="41"/>
                    <a:pt x="905" y="41"/>
                    <a:pt x="905" y="41"/>
                  </a:cubicBezTo>
                  <a:cubicBezTo>
                    <a:pt x="905" y="49"/>
                    <a:pt x="909" y="61"/>
                    <a:pt x="922" y="61"/>
                  </a:cubicBezTo>
                  <a:cubicBezTo>
                    <a:pt x="926" y="61"/>
                    <a:pt x="929" y="60"/>
                    <a:pt x="931" y="60"/>
                  </a:cubicBezTo>
                  <a:lnTo>
                    <a:pt x="931" y="66"/>
                  </a:lnTo>
                  <a:close/>
                  <a:moveTo>
                    <a:pt x="923" y="35"/>
                  </a:moveTo>
                  <a:cubicBezTo>
                    <a:pt x="923" y="32"/>
                    <a:pt x="921" y="27"/>
                    <a:pt x="915" y="27"/>
                  </a:cubicBezTo>
                  <a:cubicBezTo>
                    <a:pt x="908" y="27"/>
                    <a:pt x="906" y="33"/>
                    <a:pt x="906" y="35"/>
                  </a:cubicBezTo>
                  <a:lnTo>
                    <a:pt x="923" y="35"/>
                  </a:lnTo>
                  <a:close/>
                  <a:moveTo>
                    <a:pt x="940" y="21"/>
                  </a:moveTo>
                  <a:cubicBezTo>
                    <a:pt x="949" y="21"/>
                    <a:pt x="949" y="21"/>
                    <a:pt x="949" y="21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49" y="30"/>
                    <a:pt x="949" y="30"/>
                    <a:pt x="949" y="30"/>
                  </a:cubicBezTo>
                  <a:cubicBezTo>
                    <a:pt x="950" y="27"/>
                    <a:pt x="954" y="20"/>
                    <a:pt x="963" y="20"/>
                  </a:cubicBezTo>
                  <a:cubicBezTo>
                    <a:pt x="963" y="29"/>
                    <a:pt x="963" y="29"/>
                    <a:pt x="963" y="29"/>
                  </a:cubicBezTo>
                  <a:cubicBezTo>
                    <a:pt x="955" y="29"/>
                    <a:pt x="949" y="33"/>
                    <a:pt x="949" y="47"/>
                  </a:cubicBezTo>
                  <a:cubicBezTo>
                    <a:pt x="949" y="67"/>
                    <a:pt x="949" y="67"/>
                    <a:pt x="949" y="67"/>
                  </a:cubicBezTo>
                  <a:cubicBezTo>
                    <a:pt x="940" y="67"/>
                    <a:pt x="940" y="67"/>
                    <a:pt x="940" y="67"/>
                  </a:cubicBezTo>
                  <a:lnTo>
                    <a:pt x="940" y="21"/>
                  </a:lnTo>
                  <a:close/>
                  <a:moveTo>
                    <a:pt x="1001" y="66"/>
                  </a:moveTo>
                  <a:cubicBezTo>
                    <a:pt x="998" y="67"/>
                    <a:pt x="995" y="68"/>
                    <a:pt x="990" y="68"/>
                  </a:cubicBezTo>
                  <a:cubicBezTo>
                    <a:pt x="976" y="68"/>
                    <a:pt x="967" y="60"/>
                    <a:pt x="967" y="42"/>
                  </a:cubicBezTo>
                  <a:cubicBezTo>
                    <a:pt x="967" y="22"/>
                    <a:pt x="980" y="20"/>
                    <a:pt x="986" y="20"/>
                  </a:cubicBezTo>
                  <a:cubicBezTo>
                    <a:pt x="997" y="20"/>
                    <a:pt x="1002" y="28"/>
                    <a:pt x="1002" y="38"/>
                  </a:cubicBezTo>
                  <a:cubicBezTo>
                    <a:pt x="1002" y="41"/>
                    <a:pt x="1002" y="41"/>
                    <a:pt x="1002" y="41"/>
                  </a:cubicBezTo>
                  <a:cubicBezTo>
                    <a:pt x="976" y="41"/>
                    <a:pt x="976" y="41"/>
                    <a:pt x="976" y="41"/>
                  </a:cubicBezTo>
                  <a:cubicBezTo>
                    <a:pt x="976" y="49"/>
                    <a:pt x="980" y="61"/>
                    <a:pt x="993" y="61"/>
                  </a:cubicBezTo>
                  <a:cubicBezTo>
                    <a:pt x="997" y="61"/>
                    <a:pt x="999" y="60"/>
                    <a:pt x="1001" y="60"/>
                  </a:cubicBezTo>
                  <a:lnTo>
                    <a:pt x="1001" y="66"/>
                  </a:lnTo>
                  <a:close/>
                  <a:moveTo>
                    <a:pt x="994" y="35"/>
                  </a:moveTo>
                  <a:cubicBezTo>
                    <a:pt x="994" y="32"/>
                    <a:pt x="992" y="27"/>
                    <a:pt x="985" y="27"/>
                  </a:cubicBezTo>
                  <a:cubicBezTo>
                    <a:pt x="978" y="27"/>
                    <a:pt x="976" y="33"/>
                    <a:pt x="976" y="35"/>
                  </a:cubicBezTo>
                  <a:lnTo>
                    <a:pt x="994" y="35"/>
                  </a:lnTo>
                  <a:close/>
                  <a:moveTo>
                    <a:pt x="1037" y="60"/>
                  </a:moveTo>
                  <a:cubicBezTo>
                    <a:pt x="1037" y="60"/>
                    <a:pt x="1037" y="60"/>
                    <a:pt x="1037" y="60"/>
                  </a:cubicBezTo>
                  <a:cubicBezTo>
                    <a:pt x="1036" y="62"/>
                    <a:pt x="1032" y="68"/>
                    <a:pt x="1024" y="68"/>
                  </a:cubicBezTo>
                  <a:cubicBezTo>
                    <a:pt x="1013" y="68"/>
                    <a:pt x="1009" y="58"/>
                    <a:pt x="1009" y="45"/>
                  </a:cubicBezTo>
                  <a:cubicBezTo>
                    <a:pt x="1009" y="30"/>
                    <a:pt x="1014" y="20"/>
                    <a:pt x="1025" y="20"/>
                  </a:cubicBezTo>
                  <a:cubicBezTo>
                    <a:pt x="1032" y="20"/>
                    <a:pt x="1036" y="25"/>
                    <a:pt x="1037" y="27"/>
                  </a:cubicBezTo>
                  <a:cubicBezTo>
                    <a:pt x="1037" y="27"/>
                    <a:pt x="1037" y="27"/>
                    <a:pt x="1037" y="27"/>
                  </a:cubicBezTo>
                  <a:cubicBezTo>
                    <a:pt x="1037" y="1"/>
                    <a:pt x="1037" y="1"/>
                    <a:pt x="1037" y="1"/>
                  </a:cubicBezTo>
                  <a:cubicBezTo>
                    <a:pt x="1046" y="1"/>
                    <a:pt x="1046" y="1"/>
                    <a:pt x="1046" y="1"/>
                  </a:cubicBezTo>
                  <a:cubicBezTo>
                    <a:pt x="1046" y="67"/>
                    <a:pt x="1046" y="67"/>
                    <a:pt x="1046" y="67"/>
                  </a:cubicBezTo>
                  <a:cubicBezTo>
                    <a:pt x="1037" y="67"/>
                    <a:pt x="1037" y="67"/>
                    <a:pt x="1037" y="67"/>
                  </a:cubicBezTo>
                  <a:lnTo>
                    <a:pt x="1037" y="60"/>
                  </a:lnTo>
                  <a:close/>
                  <a:moveTo>
                    <a:pt x="1027" y="61"/>
                  </a:moveTo>
                  <a:cubicBezTo>
                    <a:pt x="1034" y="61"/>
                    <a:pt x="1037" y="51"/>
                    <a:pt x="1037" y="44"/>
                  </a:cubicBezTo>
                  <a:cubicBezTo>
                    <a:pt x="1037" y="36"/>
                    <a:pt x="1035" y="27"/>
                    <a:pt x="1027" y="27"/>
                  </a:cubicBezTo>
                  <a:cubicBezTo>
                    <a:pt x="1020" y="27"/>
                    <a:pt x="1018" y="34"/>
                    <a:pt x="1018" y="44"/>
                  </a:cubicBezTo>
                  <a:cubicBezTo>
                    <a:pt x="1018" y="51"/>
                    <a:pt x="1019" y="61"/>
                    <a:pt x="1027" y="61"/>
                  </a:cubicBezTo>
                  <a:close/>
                  <a:moveTo>
                    <a:pt x="1056" y="54"/>
                  </a:moveTo>
                  <a:cubicBezTo>
                    <a:pt x="1070" y="54"/>
                    <a:pt x="1070" y="54"/>
                    <a:pt x="1070" y="54"/>
                  </a:cubicBezTo>
                  <a:cubicBezTo>
                    <a:pt x="1070" y="67"/>
                    <a:pt x="1070" y="67"/>
                    <a:pt x="1070" y="67"/>
                  </a:cubicBezTo>
                  <a:cubicBezTo>
                    <a:pt x="1056" y="67"/>
                    <a:pt x="1056" y="67"/>
                    <a:pt x="1056" y="67"/>
                  </a:cubicBezTo>
                  <a:lnTo>
                    <a:pt x="1056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00" y="6274800"/>
            <a:ext cx="4698000" cy="22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452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200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Oval 5"/>
          <p:cNvSpPr/>
          <p:nvPr userDrawn="1"/>
        </p:nvSpPr>
        <p:spPr>
          <a:xfrm>
            <a:off x="9281901" y="6169281"/>
            <a:ext cx="1335269" cy="193875"/>
          </a:xfrm>
          <a:prstGeom prst="ellipse">
            <a:avLst/>
          </a:prstGeom>
          <a:solidFill>
            <a:schemeClr val="accent3">
              <a:lumMod val="50000"/>
              <a:alpha val="4902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/>
          <p:cNvSpPr>
            <a:spLocks noChangeAspect="1" noEditPoints="1"/>
          </p:cNvSpPr>
          <p:nvPr userDrawn="1"/>
        </p:nvSpPr>
        <p:spPr bwMode="auto">
          <a:xfrm>
            <a:off x="8537467" y="1564294"/>
            <a:ext cx="2822562" cy="4398264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11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200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25219" y="2181224"/>
            <a:ext cx="10936800" cy="42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93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679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5" name="Oval 4"/>
          <p:cNvSpPr/>
          <p:nvPr userDrawn="1"/>
        </p:nvSpPr>
        <p:spPr>
          <a:xfrm>
            <a:off x="9281901" y="6169281"/>
            <a:ext cx="1335269" cy="193875"/>
          </a:xfrm>
          <a:prstGeom prst="ellipse">
            <a:avLst/>
          </a:prstGeom>
          <a:solidFill>
            <a:schemeClr val="accent3">
              <a:lumMod val="50000"/>
              <a:alpha val="4902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auto">
          <a:xfrm>
            <a:off x="8537467" y="1564294"/>
            <a:ext cx="2822562" cy="4398264"/>
          </a:xfrm>
          <a:custGeom>
            <a:avLst/>
            <a:gdLst>
              <a:gd name="T0" fmla="*/ 1235 w 2472"/>
              <a:gd name="T1" fmla="*/ 3376 h 3852"/>
              <a:gd name="T2" fmla="*/ 1254 w 2472"/>
              <a:gd name="T3" fmla="*/ 3330 h 3852"/>
              <a:gd name="T4" fmla="*/ 1289 w 2472"/>
              <a:gd name="T5" fmla="*/ 3241 h 3852"/>
              <a:gd name="T6" fmla="*/ 1334 w 2472"/>
              <a:gd name="T7" fmla="*/ 3126 h 3852"/>
              <a:gd name="T8" fmla="*/ 1382 w 2472"/>
              <a:gd name="T9" fmla="*/ 3001 h 3852"/>
              <a:gd name="T10" fmla="*/ 1428 w 2472"/>
              <a:gd name="T11" fmla="*/ 2881 h 3852"/>
              <a:gd name="T12" fmla="*/ 1467 w 2472"/>
              <a:gd name="T13" fmla="*/ 2781 h 3852"/>
              <a:gd name="T14" fmla="*/ 1491 w 2472"/>
              <a:gd name="T15" fmla="*/ 2720 h 3852"/>
              <a:gd name="T16" fmla="*/ 975 w 2472"/>
              <a:gd name="T17" fmla="*/ 2705 h 3852"/>
              <a:gd name="T18" fmla="*/ 1118 w 2472"/>
              <a:gd name="T19" fmla="*/ 833 h 3852"/>
              <a:gd name="T20" fmla="*/ 966 w 2472"/>
              <a:gd name="T21" fmla="*/ 909 h 3852"/>
              <a:gd name="T22" fmla="*/ 855 w 2472"/>
              <a:gd name="T23" fmla="*/ 1035 h 3852"/>
              <a:gd name="T24" fmla="*/ 798 w 2472"/>
              <a:gd name="T25" fmla="*/ 1197 h 3852"/>
              <a:gd name="T26" fmla="*/ 810 w 2472"/>
              <a:gd name="T27" fmla="*/ 1374 h 3852"/>
              <a:gd name="T28" fmla="*/ 886 w 2472"/>
              <a:gd name="T29" fmla="*/ 1526 h 3852"/>
              <a:gd name="T30" fmla="*/ 1012 w 2472"/>
              <a:gd name="T31" fmla="*/ 1637 h 3852"/>
              <a:gd name="T32" fmla="*/ 1175 w 2472"/>
              <a:gd name="T33" fmla="*/ 1694 h 3852"/>
              <a:gd name="T34" fmla="*/ 1352 w 2472"/>
              <a:gd name="T35" fmla="*/ 1682 h 3852"/>
              <a:gd name="T36" fmla="*/ 1504 w 2472"/>
              <a:gd name="T37" fmla="*/ 1606 h 3852"/>
              <a:gd name="T38" fmla="*/ 1615 w 2472"/>
              <a:gd name="T39" fmla="*/ 1480 h 3852"/>
              <a:gd name="T40" fmla="*/ 1671 w 2472"/>
              <a:gd name="T41" fmla="*/ 1318 h 3852"/>
              <a:gd name="T42" fmla="*/ 1659 w 2472"/>
              <a:gd name="T43" fmla="*/ 1140 h 3852"/>
              <a:gd name="T44" fmla="*/ 1583 w 2472"/>
              <a:gd name="T45" fmla="*/ 988 h 3852"/>
              <a:gd name="T46" fmla="*/ 1457 w 2472"/>
              <a:gd name="T47" fmla="*/ 877 h 3852"/>
              <a:gd name="T48" fmla="*/ 1294 w 2472"/>
              <a:gd name="T49" fmla="*/ 822 h 3852"/>
              <a:gd name="T50" fmla="*/ 1332 w 2472"/>
              <a:gd name="T51" fmla="*/ 2 h 3852"/>
              <a:gd name="T52" fmla="*/ 1601 w 2472"/>
              <a:gd name="T53" fmla="*/ 53 h 3852"/>
              <a:gd name="T54" fmla="*/ 1848 w 2472"/>
              <a:gd name="T55" fmla="*/ 158 h 3852"/>
              <a:gd name="T56" fmla="*/ 2066 w 2472"/>
              <a:gd name="T57" fmla="*/ 311 h 3852"/>
              <a:gd name="T58" fmla="*/ 2247 w 2472"/>
              <a:gd name="T59" fmla="*/ 505 h 3852"/>
              <a:gd name="T60" fmla="*/ 2379 w 2472"/>
              <a:gd name="T61" fmla="*/ 733 h 3852"/>
              <a:gd name="T62" fmla="*/ 2456 w 2472"/>
              <a:gd name="T63" fmla="*/ 987 h 3852"/>
              <a:gd name="T64" fmla="*/ 2469 w 2472"/>
              <a:gd name="T65" fmla="*/ 1216 h 3852"/>
              <a:gd name="T66" fmla="*/ 2439 w 2472"/>
              <a:gd name="T67" fmla="*/ 1387 h 3852"/>
              <a:gd name="T68" fmla="*/ 2379 w 2472"/>
              <a:gd name="T69" fmla="*/ 1593 h 3852"/>
              <a:gd name="T70" fmla="*/ 2293 w 2472"/>
              <a:gd name="T71" fmla="*/ 1824 h 3852"/>
              <a:gd name="T72" fmla="*/ 2188 w 2472"/>
              <a:gd name="T73" fmla="*/ 2073 h 3852"/>
              <a:gd name="T74" fmla="*/ 250 w 2472"/>
              <a:gd name="T75" fmla="*/ 1993 h 3852"/>
              <a:gd name="T76" fmla="*/ 149 w 2472"/>
              <a:gd name="T77" fmla="*/ 1748 h 3852"/>
              <a:gd name="T78" fmla="*/ 69 w 2472"/>
              <a:gd name="T79" fmla="*/ 1523 h 3852"/>
              <a:gd name="T80" fmla="*/ 18 w 2472"/>
              <a:gd name="T81" fmla="*/ 1327 h 3852"/>
              <a:gd name="T82" fmla="*/ 0 w 2472"/>
              <a:gd name="T83" fmla="*/ 1167 h 3852"/>
              <a:gd name="T84" fmla="*/ 34 w 2472"/>
              <a:gd name="T85" fmla="*/ 899 h 3852"/>
              <a:gd name="T86" fmla="*/ 132 w 2472"/>
              <a:gd name="T87" fmla="*/ 653 h 3852"/>
              <a:gd name="T88" fmla="*/ 283 w 2472"/>
              <a:gd name="T89" fmla="*/ 437 h 3852"/>
              <a:gd name="T90" fmla="*/ 478 w 2472"/>
              <a:gd name="T91" fmla="*/ 256 h 3852"/>
              <a:gd name="T92" fmla="*/ 709 w 2472"/>
              <a:gd name="T93" fmla="*/ 117 h 3852"/>
              <a:gd name="T94" fmla="*/ 966 w 2472"/>
              <a:gd name="T95" fmla="*/ 30 h 3852"/>
              <a:gd name="T96" fmla="*/ 1239 w 2472"/>
              <a:gd name="T97" fmla="*/ 0 h 3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72" h="3852">
                <a:moveTo>
                  <a:pt x="975" y="2705"/>
                </a:moveTo>
                <a:lnTo>
                  <a:pt x="1234" y="3380"/>
                </a:lnTo>
                <a:lnTo>
                  <a:pt x="1235" y="3376"/>
                </a:lnTo>
                <a:lnTo>
                  <a:pt x="1239" y="3367"/>
                </a:lnTo>
                <a:lnTo>
                  <a:pt x="1246" y="3351"/>
                </a:lnTo>
                <a:lnTo>
                  <a:pt x="1254" y="3330"/>
                </a:lnTo>
                <a:lnTo>
                  <a:pt x="1264" y="3304"/>
                </a:lnTo>
                <a:lnTo>
                  <a:pt x="1276" y="3274"/>
                </a:lnTo>
                <a:lnTo>
                  <a:pt x="1289" y="3241"/>
                </a:lnTo>
                <a:lnTo>
                  <a:pt x="1302" y="3206"/>
                </a:lnTo>
                <a:lnTo>
                  <a:pt x="1318" y="3166"/>
                </a:lnTo>
                <a:lnTo>
                  <a:pt x="1334" y="3126"/>
                </a:lnTo>
                <a:lnTo>
                  <a:pt x="1349" y="3085"/>
                </a:lnTo>
                <a:lnTo>
                  <a:pt x="1365" y="3043"/>
                </a:lnTo>
                <a:lnTo>
                  <a:pt x="1382" y="3001"/>
                </a:lnTo>
                <a:lnTo>
                  <a:pt x="1398" y="2959"/>
                </a:lnTo>
                <a:lnTo>
                  <a:pt x="1413" y="2919"/>
                </a:lnTo>
                <a:lnTo>
                  <a:pt x="1428" y="2881"/>
                </a:lnTo>
                <a:lnTo>
                  <a:pt x="1442" y="2844"/>
                </a:lnTo>
                <a:lnTo>
                  <a:pt x="1455" y="2811"/>
                </a:lnTo>
                <a:lnTo>
                  <a:pt x="1467" y="2781"/>
                </a:lnTo>
                <a:lnTo>
                  <a:pt x="1476" y="2756"/>
                </a:lnTo>
                <a:lnTo>
                  <a:pt x="1485" y="2736"/>
                </a:lnTo>
                <a:lnTo>
                  <a:pt x="1491" y="2720"/>
                </a:lnTo>
                <a:lnTo>
                  <a:pt x="1494" y="2709"/>
                </a:lnTo>
                <a:lnTo>
                  <a:pt x="1496" y="2705"/>
                </a:lnTo>
                <a:lnTo>
                  <a:pt x="975" y="2705"/>
                </a:lnTo>
                <a:close/>
                <a:moveTo>
                  <a:pt x="1234" y="818"/>
                </a:moveTo>
                <a:lnTo>
                  <a:pt x="1175" y="822"/>
                </a:lnTo>
                <a:lnTo>
                  <a:pt x="1118" y="833"/>
                </a:lnTo>
                <a:lnTo>
                  <a:pt x="1063" y="852"/>
                </a:lnTo>
                <a:lnTo>
                  <a:pt x="1012" y="877"/>
                </a:lnTo>
                <a:lnTo>
                  <a:pt x="966" y="909"/>
                </a:lnTo>
                <a:lnTo>
                  <a:pt x="923" y="946"/>
                </a:lnTo>
                <a:lnTo>
                  <a:pt x="886" y="988"/>
                </a:lnTo>
                <a:lnTo>
                  <a:pt x="855" y="1035"/>
                </a:lnTo>
                <a:lnTo>
                  <a:pt x="828" y="1086"/>
                </a:lnTo>
                <a:lnTo>
                  <a:pt x="810" y="1140"/>
                </a:lnTo>
                <a:lnTo>
                  <a:pt x="798" y="1197"/>
                </a:lnTo>
                <a:lnTo>
                  <a:pt x="794" y="1258"/>
                </a:lnTo>
                <a:lnTo>
                  <a:pt x="798" y="1318"/>
                </a:lnTo>
                <a:lnTo>
                  <a:pt x="810" y="1374"/>
                </a:lnTo>
                <a:lnTo>
                  <a:pt x="828" y="1429"/>
                </a:lnTo>
                <a:lnTo>
                  <a:pt x="855" y="1480"/>
                </a:lnTo>
                <a:lnTo>
                  <a:pt x="886" y="1526"/>
                </a:lnTo>
                <a:lnTo>
                  <a:pt x="923" y="1569"/>
                </a:lnTo>
                <a:lnTo>
                  <a:pt x="966" y="1606"/>
                </a:lnTo>
                <a:lnTo>
                  <a:pt x="1012" y="1637"/>
                </a:lnTo>
                <a:lnTo>
                  <a:pt x="1063" y="1663"/>
                </a:lnTo>
                <a:lnTo>
                  <a:pt x="1118" y="1682"/>
                </a:lnTo>
                <a:lnTo>
                  <a:pt x="1175" y="1694"/>
                </a:lnTo>
                <a:lnTo>
                  <a:pt x="1234" y="1697"/>
                </a:lnTo>
                <a:lnTo>
                  <a:pt x="1294" y="1694"/>
                </a:lnTo>
                <a:lnTo>
                  <a:pt x="1352" y="1682"/>
                </a:lnTo>
                <a:lnTo>
                  <a:pt x="1406" y="1663"/>
                </a:lnTo>
                <a:lnTo>
                  <a:pt x="1457" y="1637"/>
                </a:lnTo>
                <a:lnTo>
                  <a:pt x="1504" y="1606"/>
                </a:lnTo>
                <a:lnTo>
                  <a:pt x="1546" y="1569"/>
                </a:lnTo>
                <a:lnTo>
                  <a:pt x="1583" y="1526"/>
                </a:lnTo>
                <a:lnTo>
                  <a:pt x="1615" y="1480"/>
                </a:lnTo>
                <a:lnTo>
                  <a:pt x="1641" y="1429"/>
                </a:lnTo>
                <a:lnTo>
                  <a:pt x="1659" y="1374"/>
                </a:lnTo>
                <a:lnTo>
                  <a:pt x="1671" y="1318"/>
                </a:lnTo>
                <a:lnTo>
                  <a:pt x="1675" y="1258"/>
                </a:lnTo>
                <a:lnTo>
                  <a:pt x="1671" y="1197"/>
                </a:lnTo>
                <a:lnTo>
                  <a:pt x="1659" y="1140"/>
                </a:lnTo>
                <a:lnTo>
                  <a:pt x="1641" y="1086"/>
                </a:lnTo>
                <a:lnTo>
                  <a:pt x="1615" y="1035"/>
                </a:lnTo>
                <a:lnTo>
                  <a:pt x="1583" y="988"/>
                </a:lnTo>
                <a:lnTo>
                  <a:pt x="1546" y="946"/>
                </a:lnTo>
                <a:lnTo>
                  <a:pt x="1504" y="909"/>
                </a:lnTo>
                <a:lnTo>
                  <a:pt x="1457" y="877"/>
                </a:lnTo>
                <a:lnTo>
                  <a:pt x="1406" y="852"/>
                </a:lnTo>
                <a:lnTo>
                  <a:pt x="1352" y="833"/>
                </a:lnTo>
                <a:lnTo>
                  <a:pt x="1294" y="822"/>
                </a:lnTo>
                <a:lnTo>
                  <a:pt x="1234" y="818"/>
                </a:lnTo>
                <a:close/>
                <a:moveTo>
                  <a:pt x="1239" y="0"/>
                </a:moveTo>
                <a:lnTo>
                  <a:pt x="1332" y="2"/>
                </a:lnTo>
                <a:lnTo>
                  <a:pt x="1423" y="13"/>
                </a:lnTo>
                <a:lnTo>
                  <a:pt x="1513" y="30"/>
                </a:lnTo>
                <a:lnTo>
                  <a:pt x="1601" y="53"/>
                </a:lnTo>
                <a:lnTo>
                  <a:pt x="1686" y="82"/>
                </a:lnTo>
                <a:lnTo>
                  <a:pt x="1768" y="117"/>
                </a:lnTo>
                <a:lnTo>
                  <a:pt x="1848" y="158"/>
                </a:lnTo>
                <a:lnTo>
                  <a:pt x="1925" y="205"/>
                </a:lnTo>
                <a:lnTo>
                  <a:pt x="1998" y="256"/>
                </a:lnTo>
                <a:lnTo>
                  <a:pt x="2066" y="311"/>
                </a:lnTo>
                <a:lnTo>
                  <a:pt x="2132" y="371"/>
                </a:lnTo>
                <a:lnTo>
                  <a:pt x="2192" y="437"/>
                </a:lnTo>
                <a:lnTo>
                  <a:pt x="2247" y="505"/>
                </a:lnTo>
                <a:lnTo>
                  <a:pt x="2297" y="577"/>
                </a:lnTo>
                <a:lnTo>
                  <a:pt x="2341" y="653"/>
                </a:lnTo>
                <a:lnTo>
                  <a:pt x="2379" y="733"/>
                </a:lnTo>
                <a:lnTo>
                  <a:pt x="2412" y="814"/>
                </a:lnTo>
                <a:lnTo>
                  <a:pt x="2438" y="899"/>
                </a:lnTo>
                <a:lnTo>
                  <a:pt x="2456" y="987"/>
                </a:lnTo>
                <a:lnTo>
                  <a:pt x="2468" y="1076"/>
                </a:lnTo>
                <a:lnTo>
                  <a:pt x="2472" y="1167"/>
                </a:lnTo>
                <a:lnTo>
                  <a:pt x="2469" y="1216"/>
                </a:lnTo>
                <a:lnTo>
                  <a:pt x="2463" y="1269"/>
                </a:lnTo>
                <a:lnTo>
                  <a:pt x="2454" y="1326"/>
                </a:lnTo>
                <a:lnTo>
                  <a:pt x="2439" y="1387"/>
                </a:lnTo>
                <a:lnTo>
                  <a:pt x="2422" y="1453"/>
                </a:lnTo>
                <a:lnTo>
                  <a:pt x="2403" y="1522"/>
                </a:lnTo>
                <a:lnTo>
                  <a:pt x="2379" y="1593"/>
                </a:lnTo>
                <a:lnTo>
                  <a:pt x="2353" y="1667"/>
                </a:lnTo>
                <a:lnTo>
                  <a:pt x="2324" y="1745"/>
                </a:lnTo>
                <a:lnTo>
                  <a:pt x="2293" y="1824"/>
                </a:lnTo>
                <a:lnTo>
                  <a:pt x="2260" y="1906"/>
                </a:lnTo>
                <a:lnTo>
                  <a:pt x="2225" y="1989"/>
                </a:lnTo>
                <a:lnTo>
                  <a:pt x="2188" y="2073"/>
                </a:lnTo>
                <a:lnTo>
                  <a:pt x="1455" y="3852"/>
                </a:lnTo>
                <a:lnTo>
                  <a:pt x="1009" y="3852"/>
                </a:lnTo>
                <a:lnTo>
                  <a:pt x="250" y="1993"/>
                </a:lnTo>
                <a:lnTo>
                  <a:pt x="215" y="1910"/>
                </a:lnTo>
                <a:lnTo>
                  <a:pt x="181" y="1828"/>
                </a:lnTo>
                <a:lnTo>
                  <a:pt x="149" y="1748"/>
                </a:lnTo>
                <a:lnTo>
                  <a:pt x="120" y="1671"/>
                </a:lnTo>
                <a:lnTo>
                  <a:pt x="93" y="1595"/>
                </a:lnTo>
                <a:lnTo>
                  <a:pt x="69" y="1523"/>
                </a:lnTo>
                <a:lnTo>
                  <a:pt x="50" y="1455"/>
                </a:lnTo>
                <a:lnTo>
                  <a:pt x="31" y="1390"/>
                </a:lnTo>
                <a:lnTo>
                  <a:pt x="18" y="1327"/>
                </a:lnTo>
                <a:lnTo>
                  <a:pt x="8" y="1269"/>
                </a:lnTo>
                <a:lnTo>
                  <a:pt x="1" y="1216"/>
                </a:lnTo>
                <a:lnTo>
                  <a:pt x="0" y="1167"/>
                </a:lnTo>
                <a:lnTo>
                  <a:pt x="4" y="1076"/>
                </a:lnTo>
                <a:lnTo>
                  <a:pt x="16" y="987"/>
                </a:lnTo>
                <a:lnTo>
                  <a:pt x="34" y="899"/>
                </a:lnTo>
                <a:lnTo>
                  <a:pt x="60" y="814"/>
                </a:lnTo>
                <a:lnTo>
                  <a:pt x="93" y="733"/>
                </a:lnTo>
                <a:lnTo>
                  <a:pt x="132" y="653"/>
                </a:lnTo>
                <a:lnTo>
                  <a:pt x="177" y="577"/>
                </a:lnTo>
                <a:lnTo>
                  <a:pt x="226" y="505"/>
                </a:lnTo>
                <a:lnTo>
                  <a:pt x="283" y="437"/>
                </a:lnTo>
                <a:lnTo>
                  <a:pt x="343" y="371"/>
                </a:lnTo>
                <a:lnTo>
                  <a:pt x="408" y="311"/>
                </a:lnTo>
                <a:lnTo>
                  <a:pt x="478" y="256"/>
                </a:lnTo>
                <a:lnTo>
                  <a:pt x="551" y="205"/>
                </a:lnTo>
                <a:lnTo>
                  <a:pt x="628" y="158"/>
                </a:lnTo>
                <a:lnTo>
                  <a:pt x="709" y="117"/>
                </a:lnTo>
                <a:lnTo>
                  <a:pt x="792" y="82"/>
                </a:lnTo>
                <a:lnTo>
                  <a:pt x="878" y="53"/>
                </a:lnTo>
                <a:lnTo>
                  <a:pt x="966" y="30"/>
                </a:lnTo>
                <a:lnTo>
                  <a:pt x="1056" y="13"/>
                </a:lnTo>
                <a:lnTo>
                  <a:pt x="1146" y="2"/>
                </a:lnTo>
                <a:lnTo>
                  <a:pt x="123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8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679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625219" y="2181224"/>
            <a:ext cx="10936800" cy="42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837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5219" y="1015200"/>
            <a:ext cx="10936800" cy="1161761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ts val="5199"/>
              </a:lnSpc>
              <a:defRPr sz="3600" b="0" spc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884234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5219" y="6538913"/>
            <a:ext cx="3679825" cy="161925"/>
          </a:xfrm>
        </p:spPr>
        <p:txBody>
          <a:bodyPr/>
          <a:lstStyle>
            <a:lvl1pPr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8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4355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560354"/>
            <a:ext cx="10936800" cy="487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4355"/>
            <a:ext cx="53604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560354"/>
            <a:ext cx="5360400" cy="487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6201619" y="1164355"/>
            <a:ext cx="53604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quarter" idx="17"/>
          </p:nvPr>
        </p:nvSpPr>
        <p:spPr>
          <a:xfrm>
            <a:off x="6201619" y="1560354"/>
            <a:ext cx="5360400" cy="487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216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3638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/>
          </p:nvPr>
        </p:nvSpPr>
        <p:spPr>
          <a:xfrm>
            <a:off x="625219" y="1559638"/>
            <a:ext cx="5360400" cy="487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7"/>
          </p:nvPr>
        </p:nvSpPr>
        <p:spPr>
          <a:xfrm>
            <a:off x="6201619" y="1559638"/>
            <a:ext cx="5360400" cy="487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7798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5219" y="1187287"/>
            <a:ext cx="10936800" cy="52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8037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 flipH="1">
            <a:off x="10884234" y="6538913"/>
            <a:ext cx="677529" cy="161925"/>
          </a:xfrm>
        </p:spPr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625219" y="1186570"/>
            <a:ext cx="5360400" cy="52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6201619" y="1186570"/>
            <a:ext cx="5360400" cy="525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 dirty="0"/>
              <a:t>Copyright © 2015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5975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25219" y="1163638"/>
            <a:ext cx="10936800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6"/>
                </a:solidFill>
              </a:defRPr>
            </a:lvl1pPr>
            <a:lvl2pPr>
              <a:defRPr sz="3500"/>
            </a:lvl2pPr>
            <a:lvl3pPr>
              <a:defRPr sz="3200"/>
            </a:lvl3pPr>
            <a:lvl4pPr>
              <a:defRPr sz="2900"/>
            </a:lvl4pPr>
            <a:lvl5pPr>
              <a:defRPr sz="27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 flipH="1">
            <a:off x="625219" y="6538913"/>
            <a:ext cx="5364000" cy="161925"/>
          </a:xfrm>
        </p:spPr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704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Copyright © 2015 Accenture 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219" y="1182370"/>
            <a:ext cx="10936800" cy="52560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5219" y="0"/>
            <a:ext cx="10936800" cy="1095375"/>
          </a:xfrm>
          <a:prstGeom prst="rect">
            <a:avLst/>
          </a:prstGeom>
        </p:spPr>
        <p:txBody>
          <a:bodyPr vert="horz" lIns="0" tIns="60949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10884235" y="6538913"/>
            <a:ext cx="677529" cy="161925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 flipH="1">
            <a:off x="625219" y="6538913"/>
            <a:ext cx="5364000" cy="161925"/>
          </a:xfrm>
          <a:prstGeom prst="rect">
            <a:avLst/>
          </a:prstGeom>
          <a:noFill/>
        </p:spPr>
        <p:txBody>
          <a:bodyPr wrap="square" lIns="0" tIns="60949" rIns="121899" bIns="60949" anchor="ctr" anchorCtr="0">
            <a:noAutofit/>
          </a:bodyPr>
          <a:lstStyle>
            <a:lvl1pPr>
              <a:defRPr lang="en-AU"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2015 Accenture 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0" r:id="rId2"/>
    <p:sldLayoutId id="2147483728" r:id="rId3"/>
    <p:sldLayoutId id="2147483731" r:id="rId4"/>
    <p:sldLayoutId id="2147483721" r:id="rId5"/>
    <p:sldLayoutId id="2147483725" r:id="rId6"/>
    <p:sldLayoutId id="2147483726" r:id="rId7"/>
    <p:sldLayoutId id="2147483727" r:id="rId8"/>
    <p:sldLayoutId id="2147483729" r:id="rId9"/>
    <p:sldLayoutId id="2147483723" r:id="rId10"/>
    <p:sldLayoutId id="2147483735" r:id="rId11"/>
    <p:sldLayoutId id="2147483724" r:id="rId12"/>
    <p:sldLayoutId id="2147483736" r:id="rId13"/>
    <p:sldLayoutId id="2147483730" r:id="rId14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300" kern="1200" spc="0" baseline="0" dirty="0" smtClean="0">
          <a:solidFill>
            <a:schemeClr val="tx1"/>
          </a:solidFill>
          <a:latin typeface="+mj-lt"/>
          <a:ea typeface="Arial" pitchFamily="-105" charset="-52"/>
          <a:cs typeface="Arial" pitchFamily="34" charset="0"/>
        </a:defRPr>
      </a:lvl1pPr>
      <a:lvl2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6"/>
        </a:lnSpc>
        <a:spcBef>
          <a:spcPct val="0"/>
        </a:spcBef>
        <a:spcAft>
          <a:spcPct val="0"/>
        </a:spcAft>
        <a:buFont typeface="Arial" charset="0"/>
        <a:defRPr sz="32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49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98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848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973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5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182563" indent="-18256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bg2"/>
          </a:solidFill>
          <a:latin typeface="+mn-lt"/>
          <a:ea typeface="Arial" pitchFamily="-105" charset="-52"/>
          <a:cs typeface="Arial" pitchFamily="34" charset="0"/>
        </a:defRPr>
      </a:lvl1pPr>
      <a:lvl2pPr marL="449263" indent="-266700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bg2"/>
          </a:solidFill>
          <a:latin typeface="+mn-lt"/>
          <a:ea typeface="Arial" pitchFamily="-105" charset="-52"/>
          <a:cs typeface="Arial" pitchFamily="34" charset="0"/>
        </a:defRPr>
      </a:lvl2pPr>
      <a:lvl3pPr marL="625475" indent="-17621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tabLst/>
        <a:defRPr sz="1600" kern="1200">
          <a:solidFill>
            <a:schemeClr val="bg2"/>
          </a:solidFill>
          <a:latin typeface="+mn-lt"/>
          <a:ea typeface="Arial" pitchFamily="-105" charset="-52"/>
          <a:cs typeface="Arial" pitchFamily="34" charset="0"/>
        </a:defRPr>
      </a:lvl3pPr>
      <a:lvl4pPr marL="898525" indent="-273050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bg2"/>
          </a:solidFill>
          <a:latin typeface="+mn-lt"/>
          <a:ea typeface="Arial" pitchFamily="-105" charset="-52"/>
          <a:cs typeface="Arial" pitchFamily="34" charset="0"/>
        </a:defRPr>
      </a:lvl4pPr>
      <a:lvl5pPr marL="1074738" indent="-176213" algn="l" rtl="0" eaLnBrk="1" fontAlgn="base" hangingPunct="1">
        <a:spcBef>
          <a:spcPts val="8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bg2"/>
          </a:solidFill>
          <a:latin typeface="+mn-lt"/>
          <a:ea typeface="Arial" pitchFamily="-105" charset="-52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afal.wasniewski@acceture.com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219" y="3701989"/>
            <a:ext cx="7218619" cy="762436"/>
          </a:xfrm>
        </p:spPr>
        <p:txBody>
          <a:bodyPr/>
          <a:lstStyle/>
          <a:p>
            <a:r>
              <a:rPr lang="pl-PL" dirty="0"/>
              <a:t>ASP.NET Core	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3506" y="4419600"/>
            <a:ext cx="4978304" cy="467671"/>
          </a:xfrm>
        </p:spPr>
        <p:txBody>
          <a:bodyPr/>
          <a:lstStyle/>
          <a:p>
            <a:r>
              <a:rPr lang="pl-PL" sz="3200" dirty="0"/>
              <a:t>Rafał Waśniewski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49627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3991" y="210207"/>
            <a:ext cx="7099885" cy="4666593"/>
          </a:xfrm>
        </p:spPr>
        <p:txBody>
          <a:bodyPr/>
          <a:lstStyle/>
          <a:p>
            <a:r>
              <a:rPr lang="pl-PL" dirty="0"/>
              <a:t>Kodujemy!</a:t>
            </a:r>
            <a:br>
              <a:rPr lang="pl-PL" dirty="0"/>
            </a:br>
            <a:r>
              <a:rPr lang="pl-PL" dirty="0"/>
              <a:t>Aplikacja Jober – portal pracy</a:t>
            </a:r>
            <a:br>
              <a:rPr lang="pl-PL" dirty="0"/>
            </a:b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DC3A-D49F-4631-A8C7-55D59B33E5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Copyright © 201</a:t>
            </a:r>
            <a:r>
              <a:rPr lang="pl-PL" dirty="0"/>
              <a:t>6</a:t>
            </a:r>
            <a:r>
              <a:rPr lang="en-AU" dirty="0"/>
              <a:t>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267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5219" y="304801"/>
            <a:ext cx="9128381" cy="2638096"/>
          </a:xfrm>
        </p:spPr>
        <p:txBody>
          <a:bodyPr/>
          <a:lstStyle/>
          <a:p>
            <a:r>
              <a:rPr lang="pl-PL" dirty="0">
                <a:hlinkClick r:id="rId2"/>
              </a:rPr>
              <a:t>rafal.wasniewski@acceture.com</a:t>
            </a:r>
            <a:br>
              <a:rPr lang="pl-PL" dirty="0"/>
            </a:b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CBDC3A-D49F-4631-A8C7-55D59B33E5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dirty="0"/>
              <a:t>Copyright © 201</a:t>
            </a:r>
            <a:r>
              <a:rPr lang="pl-PL" dirty="0"/>
              <a:t>6</a:t>
            </a:r>
            <a:r>
              <a:rPr lang="en-AU" dirty="0"/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85" y="3064146"/>
            <a:ext cx="822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https://github.com/rafalwasniewski/ASP.NET_Core_workshops.git</a:t>
            </a:r>
          </a:p>
        </p:txBody>
      </p:sp>
    </p:spTree>
    <p:extLst>
      <p:ext uri="{BB962C8B-B14F-4D97-AF65-F5344CB8AC3E}">
        <p14:creationId xmlns:p14="http://schemas.microsoft.com/office/powerpoint/2010/main" val="36258663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PPT template_v11_16x9_16pt_Operations">
  <a:themeElements>
    <a:clrScheme name="TechServices">
      <a:dk1>
        <a:sysClr val="windowText" lastClr="000000"/>
      </a:dk1>
      <a:lt1>
        <a:sysClr val="window" lastClr="FFFFFF"/>
      </a:lt1>
      <a:dk2>
        <a:srgbClr val="CBCCCC"/>
      </a:dk2>
      <a:lt2>
        <a:srgbClr val="666666"/>
      </a:lt2>
      <a:accent1>
        <a:srgbClr val="FF9900"/>
      </a:accent1>
      <a:accent2>
        <a:srgbClr val="551155"/>
      </a:accent2>
      <a:accent3>
        <a:srgbClr val="002266"/>
      </a:accent3>
      <a:accent4>
        <a:srgbClr val="00BBEE"/>
      </a:accent4>
      <a:accent5>
        <a:srgbClr val="993399"/>
      </a:accent5>
      <a:accent6>
        <a:srgbClr val="00A000"/>
      </a:accent6>
      <a:hlink>
        <a:srgbClr val="2F539C"/>
      </a:hlink>
      <a:folHlink>
        <a:srgbClr val="99222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A9B5747944CC4D8607E9DE58FFA23B" ma:contentTypeVersion="1" ma:contentTypeDescription="Create a new document." ma:contentTypeScope="" ma:versionID="7fbd1a4868fa7932fa3fbc1fc7cb0fb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E5D934F-07E5-4C99-A167-AEA63FB93A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B9E9F0-A80E-4BC0-BC10-BBDB06BF5F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F8FF39-A5D2-4C20-89CA-E0BB61C09927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30</Words>
  <Application>Microsoft Office PowerPoint</Application>
  <PresentationFormat>Custom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Accenture PPT template_v11_16x9_16pt_Operations</vt:lpstr>
      <vt:lpstr>ASP.NET Core </vt:lpstr>
      <vt:lpstr>Kodujemy! Aplikacja Jober – portal pracy </vt:lpstr>
      <vt:lpstr>rafal.wasniewski@acceture.com 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rebecca.gorse@designlogic.com.au</dc:creator>
  <cp:lastModifiedBy>Wasniewski, Rafal</cp:lastModifiedBy>
  <cp:revision>29</cp:revision>
  <cp:lastPrinted>2009-05-13T12:37:25Z</cp:lastPrinted>
  <dcterms:created xsi:type="dcterms:W3CDTF">2015-06-03T01:17:41Z</dcterms:created>
  <dcterms:modified xsi:type="dcterms:W3CDTF">2016-11-28T19:24:35Z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0x01010078A9B5747944CC4D8607E9DE58FFA23B</vt:lpwstr>
  </property>
  <property fmtid="{D5CDD505-2E9C-101B-9397-08002B2CF9AE}" pid="3" name="UserName">
    <vt:lpwstr>Fabrice</vt:lpwstr>
  </property>
  <property fmtid="{D5CDD505-2E9C-101B-9397-08002B2CF9AE}" pid="4" name="ComputerName">
    <vt:lpwstr>FGWORKPC</vt:lpwstr>
  </property>
  <property fmtid="{D5CDD505-2E9C-101B-9397-08002B2CF9AE}" pid="5" name="palette_size">
    <vt:lpwstr>4</vt:lpwstr>
  </property>
</Properties>
</file>