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84" r:id="rId6"/>
    <p:sldId id="302" r:id="rId7"/>
    <p:sldId id="261" r:id="rId8"/>
    <p:sldId id="286" r:id="rId9"/>
    <p:sldId id="285" r:id="rId10"/>
    <p:sldId id="287" r:id="rId11"/>
    <p:sldId id="288" r:id="rId12"/>
    <p:sldId id="296" r:id="rId13"/>
    <p:sldId id="289" r:id="rId14"/>
    <p:sldId id="290" r:id="rId15"/>
    <p:sldId id="303" r:id="rId16"/>
    <p:sldId id="291" r:id="rId17"/>
    <p:sldId id="292" r:id="rId18"/>
    <p:sldId id="304" r:id="rId19"/>
    <p:sldId id="293" r:id="rId20"/>
    <p:sldId id="306" r:id="rId21"/>
    <p:sldId id="305" r:id="rId22"/>
    <p:sldId id="307" r:id="rId23"/>
    <p:sldId id="297" r:id="rId24"/>
    <p:sldId id="300" r:id="rId25"/>
    <p:sldId id="301" r:id="rId26"/>
    <p:sldId id="299" r:id="rId27"/>
    <p:sldId id="279" r:id="rId28"/>
  </p:sldIdLst>
  <p:sldSz cx="9144000" cy="6858000" type="screen4x3"/>
  <p:notesSz cx="6858000" cy="9144000"/>
  <p:embeddedFontLst>
    <p:embeddedFont>
      <p:font typeface="Quicksand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EF2507-75B8-47BD-977B-D80FE26193E4}">
  <a:tblStyle styleId="{1AEF2507-75B8-47BD-977B-D80FE261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14" autoAdjust="0"/>
  </p:normalViewPr>
  <p:slideViewPr>
    <p:cSldViewPr snapToGrid="0">
      <p:cViewPr>
        <p:scale>
          <a:sx n="63" d="100"/>
          <a:sy n="63" d="100"/>
        </p:scale>
        <p:origin x="1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A higher-order function is a function that does at least one of the following: </a:t>
            </a:r>
          </a:p>
          <a:p>
            <a:r>
              <a:rPr lang="en-GB" dirty="0"/>
              <a:t>takes one or more functions as arguments (i.e. procedural parameters),</a:t>
            </a:r>
          </a:p>
          <a:p>
            <a:r>
              <a:rPr lang="en-GB" dirty="0"/>
              <a:t>returns a function as its result.</a:t>
            </a:r>
          </a:p>
        </p:txBody>
      </p:sp>
    </p:spTree>
    <p:extLst>
      <p:ext uri="{BB962C8B-B14F-4D97-AF65-F5344CB8AC3E}">
        <p14:creationId xmlns:p14="http://schemas.microsoft.com/office/powerpoint/2010/main" val="3649589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Currying is the technique of translating the evaluation of a function that takes multiple arguments into evaluating a sequence of functions, each with a single argument.</a:t>
            </a:r>
          </a:p>
          <a:p>
            <a:pPr marL="139700" indent="0">
              <a:buNone/>
            </a:pPr>
            <a:endParaRPr lang="en-GB" dirty="0"/>
          </a:p>
          <a:p>
            <a:pPr marL="139700" indent="0">
              <a:buNone/>
            </a:pPr>
            <a:r>
              <a:rPr lang="en-GB" dirty="0"/>
              <a:t>Partial application is the process of fixing a number of arguments to a function, producing another function of smaller arity.</a:t>
            </a:r>
          </a:p>
        </p:txBody>
      </p:sp>
    </p:spTree>
    <p:extLst>
      <p:ext uri="{BB962C8B-B14F-4D97-AF65-F5344CB8AC3E}">
        <p14:creationId xmlns:p14="http://schemas.microsoft.com/office/powerpoint/2010/main" val="1871289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sz="1100" dirty="0"/>
              <a:t>Allows to put the function argument in front of the function rather than after.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254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More complex pattern matching: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 dirty="0"/>
              <a:t>OR / AND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 dirty="0"/>
              <a:t>CONS, list, array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/>
              <a:t>Type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94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007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Functions are bound in exactly same way as values</a:t>
            </a:r>
          </a:p>
          <a:p>
            <a:endParaRPr lang="en-GB" dirty="0"/>
          </a:p>
          <a:p>
            <a:r>
              <a:rPr lang="en-GB" dirty="0"/>
              <a:t>No parentheses for function arguments 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90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01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F# supports full .NET Framework as well as .NET Core</a:t>
            </a:r>
          </a:p>
          <a:p>
            <a:pPr marL="139700" indent="0">
              <a:buNone/>
            </a:pPr>
            <a:endParaRPr lang="en-GB" dirty="0"/>
          </a:p>
          <a:p>
            <a:pPr marL="139700" indent="0">
              <a:buNone/>
            </a:pPr>
            <a:r>
              <a:rPr lang="en-GB" dirty="0"/>
              <a:t>Because F# compiles to .NET IL code, you can use F# libraries in any .NET language (F#, C#, </a:t>
            </a:r>
            <a:r>
              <a:rPr lang="en-GB" dirty="0" err="1"/>
              <a:t>VB.Net</a:t>
            </a:r>
            <a:r>
              <a:rPr lang="en-GB" dirty="0"/>
              <a:t>) and you can use any .NET library in F#!</a:t>
            </a:r>
          </a:p>
          <a:p>
            <a:pPr marL="139700" indent="0">
              <a:buNone/>
            </a:pPr>
            <a:endParaRPr lang="en-GB" dirty="0"/>
          </a:p>
          <a:p>
            <a:pPr marL="139700" indent="0">
              <a:buNone/>
            </a:pPr>
            <a:r>
              <a:rPr lang="en-GB" dirty="0"/>
              <a:t>Visual Studio solutions can be a mixture of projects in F#, C#, VB.NET etc.</a:t>
            </a:r>
          </a:p>
        </p:txBody>
      </p:sp>
    </p:spTree>
    <p:extLst>
      <p:ext uri="{BB962C8B-B14F-4D97-AF65-F5344CB8AC3E}">
        <p14:creationId xmlns:p14="http://schemas.microsoft.com/office/powerpoint/2010/main" val="2874558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Multithreaded applications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Domain modelling; DSL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Scripting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Testing – Property Based Testing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503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7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4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156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Imperative program consists of commands for the computer to perform.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Imperative programming focuses 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describing how a program operates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how to execute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defines control flow as statements that change a program state.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In much the same way that the imperative mood in natural languages expresses commands, an imperative program consists of commands for the computer to perform.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concepts behind object-oriented programming attempt to extend this approach.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Programming is done with expressions or declarations instead of statements.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Declarative programming:</a:t>
            </a:r>
          </a:p>
          <a:p>
            <a:pPr marL="457200" indent="-317500"/>
            <a:r>
              <a:rPr lang="en-GB" dirty="0"/>
              <a:t>focuses on what to execute</a:t>
            </a:r>
          </a:p>
          <a:p>
            <a:pPr marL="457200" indent="-317500"/>
            <a:r>
              <a:rPr lang="en-GB" dirty="0"/>
              <a:t>defines program logic but not detailed control flow</a:t>
            </a:r>
          </a:p>
          <a:p>
            <a:pPr marL="139700" indent="0">
              <a:buNone/>
            </a:pPr>
            <a:endParaRPr lang="en-GB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In functional programming we are defining terms, not giving orders.</a:t>
            </a:r>
          </a:p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56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67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need new value you use a function which will calculate that value for you</a:t>
            </a:r>
          </a:p>
          <a:p>
            <a:r>
              <a:rPr lang="en-GB" dirty="0"/>
              <a:t>You can thread value between function calls to aggregate or compare</a:t>
            </a:r>
          </a:p>
          <a:p>
            <a:r>
              <a:rPr lang="en-GB" dirty="0"/>
              <a:t>You can hide `complexities` of keeping state using monads (and computation expressions in F#)</a:t>
            </a:r>
          </a:p>
          <a:p>
            <a:endParaRPr lang="en-GB" dirty="0"/>
          </a:p>
          <a:p>
            <a:pPr marL="139700" indent="0">
              <a:buNone/>
            </a:pPr>
            <a:r>
              <a:rPr lang="en-GB" dirty="0"/>
              <a:t>Pros of immutability: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 dirty="0"/>
              <a:t>Programs are less complicated and easier to reason about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 dirty="0"/>
              <a:t>No need for defensive copies of objects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 dirty="0"/>
              <a:t>Easy to test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Good for sharing information between threads in a multi-threaded environment since they don't need to be synchronized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9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Benefits of pure functions:</a:t>
            </a:r>
          </a:p>
          <a:p>
            <a:pPr marL="457200" indent="-317500"/>
            <a:r>
              <a:rPr lang="en-GB" dirty="0"/>
              <a:t>They’re easier to reason about</a:t>
            </a:r>
          </a:p>
          <a:p>
            <a:pPr marL="457200" indent="-317500"/>
            <a:r>
              <a:rPr lang="en-GB" dirty="0"/>
              <a:t>They’re easier to combine</a:t>
            </a:r>
          </a:p>
          <a:p>
            <a:pPr marL="457200" indent="-317500"/>
            <a:r>
              <a:rPr lang="en-GB" dirty="0"/>
              <a:t>They’re easier to test</a:t>
            </a:r>
          </a:p>
          <a:p>
            <a:pPr marL="457200" indent="-317500"/>
            <a:r>
              <a:rPr lang="en-GB" dirty="0"/>
              <a:t>They’re easier to debug</a:t>
            </a:r>
          </a:p>
          <a:p>
            <a:pPr marL="457200" indent="-317500"/>
            <a:r>
              <a:rPr lang="en-GB" dirty="0"/>
              <a:t>They’re easier to parallelize</a:t>
            </a:r>
          </a:p>
        </p:txBody>
      </p:sp>
    </p:spTree>
    <p:extLst>
      <p:ext uri="{BB962C8B-B14F-4D97-AF65-F5344CB8AC3E}">
        <p14:creationId xmlns:p14="http://schemas.microsoft.com/office/powerpoint/2010/main" val="339967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sz="2800" i="1">
                <a:solidFill>
                  <a:srgbClr val="39C0BA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sz="2800" i="1">
                <a:solidFill>
                  <a:srgbClr val="39C0BA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88404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 to </a:t>
            </a:r>
            <a:r>
              <a:rPr lang="en" dirty="0"/>
              <a:t>Functional Programming </a:t>
            </a:r>
            <a:r>
              <a:rPr lang="en" sz="4000" dirty="0"/>
              <a:t>with</a:t>
            </a:r>
            <a:r>
              <a:rPr lang="en" sz="4800" dirty="0"/>
              <a:t> </a:t>
            </a:r>
            <a:r>
              <a:rPr lang="en" dirty="0"/>
              <a:t>F#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B55A-3434-4A40-96CE-28C16F41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as first class citizens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B40C-F0BC-4C94-AFB8-E110F0553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Functions are treated as any other type in programming language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Functions can be passed as arguments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Functions can be returned as a result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Higher order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2CCE-A66A-4EE1-93B5-2A506A0391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577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0DB5-9049-4F74-B417-60025BA43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If you supply fewer than the specified number of arguments, you create a new function that expects the remaining arguments.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613E7-D3E6-49C7-BCE5-52F3DACEE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14F01-1FDF-49AF-A77E-BBD1A1E0DD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0" y="666750"/>
            <a:ext cx="6858000" cy="458788"/>
          </a:xfrm>
        </p:spPr>
        <p:txBody>
          <a:bodyPr/>
          <a:lstStyle/>
          <a:p>
            <a:r>
              <a:rPr lang="en-GB" dirty="0"/>
              <a:t>Currying and Partial Application</a:t>
            </a:r>
          </a:p>
        </p:txBody>
      </p:sp>
    </p:spTree>
    <p:extLst>
      <p:ext uri="{BB962C8B-B14F-4D97-AF65-F5344CB8AC3E}">
        <p14:creationId xmlns:p14="http://schemas.microsoft.com/office/powerpoint/2010/main" val="94606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0621-7DDE-4648-B978-1AE099A4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Currying and Partial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72EA-2AEF-4897-AB0F-02C24DF5F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GB" dirty="0"/>
              <a:t>Reuse in multiple contexts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Fixing function parameters</a:t>
            </a:r>
            <a:br>
              <a:rPr lang="en-GB" dirty="0"/>
            </a:br>
            <a:endParaRPr lang="en-GB" dirty="0"/>
          </a:p>
          <a:p>
            <a:r>
              <a:rPr lang="en-GB" dirty="0"/>
              <a:t>“plug in” behaviour</a:t>
            </a:r>
            <a:br>
              <a:rPr lang="en-GB" dirty="0"/>
            </a:br>
            <a:r>
              <a:rPr lang="en-GB" i="1" dirty="0"/>
              <a:t>(dependency injection)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74E04-1FD0-4092-ABF9-17829DD83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607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1AB9-C701-498F-9D25-76BCDBD2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operator |&gt;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65AF-0923-4211-B137-65D30E55B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Output of one function is used as input to another function</a:t>
            </a:r>
          </a:p>
          <a:p>
            <a:pPr marL="381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Similar to method chains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LINQ </a:t>
            </a:r>
            <a:r>
              <a:rPr lang="en-GB" sz="2400"/>
              <a:t>lambda expressions</a:t>
            </a:r>
            <a:br>
              <a:rPr lang="en-GB" sz="240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Great for building DSL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E2AB8-EDB5-4128-A576-D35E279F2F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595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9A92-8DFC-452E-AA35-C6C8508D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37FF3-D6EF-4950-83DE-2B732CAAE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Provides flexible and powerful way of testing data against a series of conditions and performing some computations based on the condition met.</a:t>
            </a:r>
          </a:p>
          <a:p>
            <a:pPr marL="381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Patterns condense a lot of decision-making power into little space without sacrificing readability.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E7C6D-930E-457C-837F-247D2C946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463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sz="3600" dirty="0"/>
              <a:t>Working with F#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23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C15C-34D1-4A7E-B745-8C7355ED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and function bindings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9CB6-9256-4A5C-9CD9-32F18F442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A binding associates an identifier with a value or function</a:t>
            </a:r>
          </a:p>
          <a:p>
            <a:pPr marL="381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value bindings</a:t>
            </a:r>
            <a:br>
              <a:rPr lang="en-GB" dirty="0"/>
            </a:br>
            <a:r>
              <a:rPr lang="en-GB" dirty="0"/>
              <a:t>	let </a:t>
            </a:r>
            <a:r>
              <a:rPr lang="en-GB" dirty="0" err="1"/>
              <a:t>i</a:t>
            </a:r>
            <a:r>
              <a:rPr lang="en-GB" dirty="0"/>
              <a:t> = 1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function bindings</a:t>
            </a:r>
            <a:br>
              <a:rPr lang="en-GB" dirty="0"/>
            </a:br>
            <a:r>
              <a:rPr lang="en-GB" dirty="0"/>
              <a:t>	</a:t>
            </a:r>
            <a:r>
              <a:rPr lang="nn-NO" dirty="0"/>
              <a:t>let add1 i = i + 1</a:t>
            </a:r>
            <a:br>
              <a:rPr lang="nn-NO" dirty="0"/>
            </a:br>
            <a:r>
              <a:rPr lang="nn-NO" dirty="0"/>
              <a:t>	</a:t>
            </a:r>
            <a:r>
              <a:rPr lang="en-GB" dirty="0"/>
              <a:t>let add a b = a + b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3D611-CC3B-4FC3-A5F4-AC05092A1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171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9EEA-0B76-4EEA-BD1A-A9FA5264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62A04-A238-4874-B81D-9D0573D54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Tuples are groups of unnamed but ordered values</a:t>
            </a:r>
            <a:br>
              <a:rPr lang="en-GB" dirty="0"/>
            </a:br>
            <a:endParaRPr lang="en-GB" sz="2400" dirty="0"/>
          </a:p>
          <a:p>
            <a:pPr marL="38100" indent="0">
              <a:buNone/>
            </a:pPr>
            <a:r>
              <a:rPr lang="en-GB" sz="2400" dirty="0"/>
              <a:t>(1, 2, 3)	// Tuple of </a:t>
            </a:r>
            <a:r>
              <a:rPr lang="en-GB" sz="2400" dirty="0" err="1"/>
              <a:t>ints</a:t>
            </a:r>
            <a:r>
              <a:rPr lang="en-GB" sz="2400" dirty="0"/>
              <a:t>.</a:t>
            </a:r>
            <a:br>
              <a:rPr lang="en-GB" sz="2400" dirty="0"/>
            </a:br>
            <a:endParaRPr lang="en-GB" sz="2400" dirty="0"/>
          </a:p>
          <a:p>
            <a:pPr marL="38100" indent="0">
              <a:buNone/>
            </a:pPr>
            <a:r>
              <a:rPr lang="en-GB" sz="2400" dirty="0"/>
              <a:t>("one",  2.0)	// Tuple that has mixed types.</a:t>
            </a:r>
            <a:br>
              <a:rPr lang="en-GB" sz="2400" dirty="0"/>
            </a:br>
            <a:endParaRPr lang="en-GB" sz="2400" dirty="0"/>
          </a:p>
          <a:p>
            <a:pPr marL="38100" indent="0">
              <a:buNone/>
            </a:pPr>
            <a:r>
              <a:rPr lang="en-GB" sz="2400" dirty="0"/>
              <a:t>(a + 1, b + 1)	// Tuple of integer expressions.</a:t>
            </a:r>
            <a:br>
              <a:rPr lang="en-GB" sz="2400" dirty="0"/>
            </a:br>
            <a:endParaRPr lang="en-GB" sz="2400" dirty="0"/>
          </a:p>
          <a:p>
            <a:pPr marL="38100" indent="0">
              <a:buNone/>
            </a:pPr>
            <a:r>
              <a:rPr lang="en-GB" sz="2400" dirty="0"/>
              <a:t>struct (1.025f, 1.5f)	// Struct Tuple of floats</a:t>
            </a:r>
          </a:p>
          <a:p>
            <a:pPr marL="38100" indent="0">
              <a:buNone/>
            </a:pPr>
            <a:endParaRPr lang="en-GB" sz="2400" dirty="0"/>
          </a:p>
          <a:p>
            <a:pPr marL="3810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08C3E-49E2-49A5-877B-A9B746F771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248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2682-C28F-4343-BC88-BDA49037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 as function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D3890-037D-44ED-B9A3-5343A2329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let add (a, b) = a + b</a:t>
            </a:r>
          </a:p>
          <a:p>
            <a:pPr marL="381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Use pattern matching to obtain individual values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Uncurried</a:t>
            </a:r>
            <a:r>
              <a:rPr lang="en-GB" sz="2400" dirty="0"/>
              <a:t> function -&gt; no partial application!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1D015-C244-410D-B8A0-C524962F0D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1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53B6-5159-426C-BEB4-B8F0A82A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A0A55-BCF4-447C-96C3-DC8FEF9C4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Every F# expression must evaluate to a value.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	let print = </a:t>
            </a:r>
            <a:r>
              <a:rPr lang="en-GB" dirty="0" err="1"/>
              <a:t>printfn</a:t>
            </a:r>
            <a:r>
              <a:rPr lang="en-GB" dirty="0"/>
              <a:t> “Hello World!”</a:t>
            </a:r>
          </a:p>
          <a:p>
            <a:pPr marL="38100" indent="0">
              <a:buNone/>
            </a:pPr>
            <a:r>
              <a:rPr lang="en-GB" dirty="0"/>
              <a:t>	</a:t>
            </a:r>
            <a:r>
              <a:rPr lang="en-GB" i="1" dirty="0" err="1"/>
              <a:t>val</a:t>
            </a:r>
            <a:r>
              <a:rPr lang="en-GB" i="1" dirty="0"/>
              <a:t> print : unit</a:t>
            </a:r>
          </a:p>
          <a:p>
            <a:pPr marL="38100" indent="0">
              <a:buNone/>
            </a:pPr>
            <a:endParaRPr lang="en-GB" i="1" dirty="0"/>
          </a:p>
          <a:p>
            <a:pPr marL="38100" indent="0">
              <a:buNone/>
            </a:pPr>
            <a:r>
              <a:rPr lang="en-GB" i="1" dirty="0"/>
              <a:t>	</a:t>
            </a:r>
            <a:r>
              <a:rPr lang="en-GB" dirty="0"/>
              <a:t>let </a:t>
            </a:r>
            <a:r>
              <a:rPr lang="en-GB" dirty="0" err="1"/>
              <a:t>getThree</a:t>
            </a:r>
            <a:r>
              <a:rPr lang="en-GB" dirty="0"/>
              <a:t>() = 3</a:t>
            </a:r>
          </a:p>
          <a:p>
            <a:pPr marL="38100" indent="0">
              <a:buNone/>
            </a:pPr>
            <a:r>
              <a:rPr lang="en-GB" dirty="0"/>
              <a:t>	</a:t>
            </a:r>
            <a:r>
              <a:rPr lang="en-GB" i="1" dirty="0" err="1"/>
              <a:t>val</a:t>
            </a:r>
            <a:r>
              <a:rPr lang="en-GB" i="1" dirty="0"/>
              <a:t> </a:t>
            </a:r>
            <a:r>
              <a:rPr lang="en-GB" i="1" dirty="0" err="1"/>
              <a:t>getThree</a:t>
            </a:r>
            <a:r>
              <a:rPr lang="en-GB" i="1" dirty="0"/>
              <a:t>: unit -&gt; int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0E17C-F8C8-403B-A716-A0FFE4F82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02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What’s coming</a:t>
            </a:r>
            <a:endParaRPr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922BD-EF89-4B54-AFF8-8DB9F84A7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GB" dirty="0"/>
              <a:t>Imperative vs Declarative programming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Characteristics of Functional Programming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Working with F#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38CF-0051-4D8F-BE91-B40E8393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in F#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9231A-0927-4947-BABC-E1776A97F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Like C# and VB.NET, F# lets you write all kinds of applications:</a:t>
            </a:r>
            <a:br>
              <a:rPr lang="en-GB" dirty="0"/>
            </a:b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Project libraries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Console 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Web Applications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Windows forms 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Mobile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96351-10DD-4B44-AB1D-DBAD45E77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129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E3FF-039D-4DB3-AB35-1D7B65ED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F# Interactive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B5245-2C3F-4F18-A68F-7B3B22CAE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F# Interactive (fsi.exe) allows to run code interactively or execute F# scripts.</a:t>
            </a:r>
          </a:p>
          <a:p>
            <a:pPr marL="381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REPL is great for quick scripting </a:t>
            </a:r>
            <a:br>
              <a:rPr lang="en-GB" sz="2400" dirty="0"/>
            </a:br>
            <a:r>
              <a:rPr lang="en-GB" sz="2400" dirty="0"/>
              <a:t>(</a:t>
            </a:r>
            <a:r>
              <a:rPr lang="en-GB" sz="2000" dirty="0"/>
              <a:t>with support for 64-bit architecture</a:t>
            </a:r>
            <a:r>
              <a:rPr lang="en-GB" sz="2400" dirty="0"/>
              <a:t>)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Built-in into Visual Studio and VS Code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Easy to reference any .NET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AC5AE-5E58-400D-AF7D-30DA07A79F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199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E728DF-2C29-4785-BDFC-C6CEB8AE7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When to use F#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4294967295"/>
          </p:nvPr>
        </p:nvSpPr>
        <p:spPr>
          <a:xfrm>
            <a:off x="8594725" y="6437313"/>
            <a:ext cx="549275" cy="420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0501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BEE9-B508-476E-9814-7178DB27B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61712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https://fsharpforfunandprofit.com/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From basic to advanced F#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0F1C2-9C9B-4882-9614-0BFA448C2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16"/>
          <a:stretch/>
        </p:blipFill>
        <p:spPr>
          <a:xfrm>
            <a:off x="-247751" y="1551050"/>
            <a:ext cx="3610380" cy="44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30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9C0BA"/>
                </a:solidFill>
              </a:rPr>
              <a:t>Get Programming with F#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Great introductory book when you are starting with F#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84FE4-503B-42CF-B4A6-F0152FE86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107" y="1589150"/>
            <a:ext cx="3557047" cy="4461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1209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9C0BA"/>
                </a:solidFill>
              </a:rPr>
              <a:t>Domain </a:t>
            </a:r>
            <a:r>
              <a:rPr lang="en-GB" dirty="0" err="1">
                <a:solidFill>
                  <a:srgbClr val="39C0BA"/>
                </a:solidFill>
              </a:rPr>
              <a:t>Modeling</a:t>
            </a:r>
            <a:r>
              <a:rPr lang="en-GB" dirty="0">
                <a:solidFill>
                  <a:srgbClr val="39C0BA"/>
                </a:solidFill>
              </a:rPr>
              <a:t> Made Functional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Modelling complex domains with F#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82856-A728-477A-81A6-278A5908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20" y="1685635"/>
            <a:ext cx="3528000" cy="4233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96598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body" idx="4294967295"/>
          </p:nvPr>
        </p:nvSpPr>
        <p:spPr>
          <a:xfrm>
            <a:off x="1336100" y="4040865"/>
            <a:ext cx="73377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200" dirty="0"/>
              <a:t>https://github.com/mariuszwojcik</a:t>
            </a:r>
            <a:endParaRPr lang="en-GB" sz="2200" dirty="0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F3F3F3"/>
                </a:solidFill>
              </a:rPr>
              <a:t>Imperative vs Declarative programming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Imperative programming is a programming paradigm that uses statements that change a program's state.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7E9170-9C9D-4137-B751-521A87C48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Declarative programming expresses the logic of computation without describing its control flow.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29070-C1E9-45DC-BA32-3265313DB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380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sz="3600" dirty="0"/>
              <a:t>Characteristics of Functional Programming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25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Characteristics of Functional Programming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/>
            <a:r>
              <a:rPr lang="en-GB" dirty="0"/>
              <a:t>Immutability </a:t>
            </a:r>
          </a:p>
          <a:p>
            <a:pPr indent="-457200"/>
            <a:r>
              <a:rPr lang="en-GB" dirty="0"/>
              <a:t>Pure functions</a:t>
            </a:r>
          </a:p>
          <a:p>
            <a:pPr indent="-457200"/>
            <a:r>
              <a:rPr lang="en-GB" dirty="0"/>
              <a:t>Functions as first class citizens (higher order functions)</a:t>
            </a:r>
          </a:p>
          <a:p>
            <a:pPr indent="-457200"/>
            <a:r>
              <a:rPr lang="en-GB" dirty="0"/>
              <a:t>Currying and Partial Application</a:t>
            </a:r>
          </a:p>
          <a:p>
            <a:pPr indent="-457200"/>
            <a:r>
              <a:rPr lang="en-GB" dirty="0"/>
              <a:t>Pipeline operator</a:t>
            </a:r>
          </a:p>
          <a:p>
            <a:pPr indent="-457200"/>
            <a:r>
              <a:rPr lang="en-GB" dirty="0"/>
              <a:t>Pattern matching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328B-5D04-41BC-B3A2-29AC3A3F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Immutability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3D1ED-81F1-45B2-A49B-93BE800EA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In Functional Programming we do not change state</a:t>
            </a:r>
          </a:p>
          <a:p>
            <a:pPr marL="381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Functions return new value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Value threaded between function calls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374EE-551B-49EA-80AF-11AF25B8B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693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4228-5F69-4407-9BEC-E1F7B0BB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0ED6-C3E6-47FA-9575-21B0DA7E2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463040"/>
            <a:ext cx="6858000" cy="51048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Always gives the same output value for a given input value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Have no side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000" dirty="0"/>
              <a:t>If the result of a pure expression is not used, it can be removed without affecting other expressions.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If a pure function is called with arguments that cause no side-effects, the result is constant with respect to that argument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1D010-136C-42F5-88AD-1BE6410917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97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863</Words>
  <Application>Microsoft Office PowerPoint</Application>
  <PresentationFormat>On-screen Show (4:3)</PresentationFormat>
  <Paragraphs>179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Quicksand</vt:lpstr>
      <vt:lpstr>Arial</vt:lpstr>
      <vt:lpstr>Eleanor template</vt:lpstr>
      <vt:lpstr>Introduction to Functional Programming with F#</vt:lpstr>
      <vt:lpstr>What’s coming</vt:lpstr>
      <vt:lpstr>PowerPoint Presentation</vt:lpstr>
      <vt:lpstr>PowerPoint Presentation</vt:lpstr>
      <vt:lpstr>PowerPoint Presentation</vt:lpstr>
      <vt:lpstr>PowerPoint Presentation</vt:lpstr>
      <vt:lpstr>Characteristics of Functional Programming</vt:lpstr>
      <vt:lpstr>Immutability</vt:lpstr>
      <vt:lpstr>Pure functions</vt:lpstr>
      <vt:lpstr>Functions as first class citizens</vt:lpstr>
      <vt:lpstr>Currying and Partial Application</vt:lpstr>
      <vt:lpstr>Currying and Partial Application</vt:lpstr>
      <vt:lpstr>Pipeline operator |&gt;</vt:lpstr>
      <vt:lpstr>Pattern matching</vt:lpstr>
      <vt:lpstr>PowerPoint Presentation</vt:lpstr>
      <vt:lpstr>Value and function bindings</vt:lpstr>
      <vt:lpstr>Tuples</vt:lpstr>
      <vt:lpstr>Tuples as function arguments</vt:lpstr>
      <vt:lpstr>Unit type</vt:lpstr>
      <vt:lpstr>Working in F#</vt:lpstr>
      <vt:lpstr>F# Interactive</vt:lpstr>
      <vt:lpstr>When to use F#</vt:lpstr>
      <vt:lpstr>Resources</vt:lpstr>
      <vt:lpstr>https://fsharpforfunandprofit.com/</vt:lpstr>
      <vt:lpstr>Get Programming with F#</vt:lpstr>
      <vt:lpstr>Domain Modeling Made Functional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Mariusz Wojcik</dc:creator>
  <cp:lastModifiedBy>Mariusz Wojcik</cp:lastModifiedBy>
  <cp:revision>60</cp:revision>
  <dcterms:modified xsi:type="dcterms:W3CDTF">2019-03-25T21:39:59Z</dcterms:modified>
</cp:coreProperties>
</file>