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68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68618" autoAdjust="0"/>
  </p:normalViewPr>
  <p:slideViewPr>
    <p:cSldViewPr snapToGrid="0">
      <p:cViewPr varScale="1">
        <p:scale>
          <a:sx n="62" d="100"/>
          <a:sy n="62" d="100"/>
        </p:scale>
        <p:origin x="96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CDFC4-4D78-4209-8DF1-A41A97DD9C0D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4AAB0-8156-49ED-A647-7F66D0239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6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8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0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8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0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1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4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4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5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8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26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5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4AAB0-8156-49ED-A647-7F66D0239A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tec.com/fparsec/" TargetMode="External"/><Relationship Id="rId2" Type="http://schemas.openxmlformats.org/officeDocument/2006/relationships/hyperlink" Target="https://fsharpforfunandprofit.com/series/understanding-parser-combin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reflection-and-codedom/dynamic-source-code-generation-and-compil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mariuszwojcik.com/" TargetMode="External"/><Relationship Id="rId2" Type="http://schemas.openxmlformats.org/officeDocument/2006/relationships/hyperlink" Target="https://github.com/mariuszwojci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twitter.com/WojcikMariusz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35BE-2815-4FBA-A7DB-DA41C8DB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 simple Bid Recommendation Engine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8412-B16D-4F84-9430-5EF01B6F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In F# using </a:t>
            </a:r>
            <a:r>
              <a:rPr lang="en-GB" b="1" dirty="0" err="1"/>
              <a:t>FParsec</a:t>
            </a:r>
            <a:r>
              <a:rPr lang="en-GB" b="1" dirty="0"/>
              <a:t> and </a:t>
            </a:r>
            <a:r>
              <a:rPr lang="en-GB" b="1" dirty="0" err="1"/>
              <a:t>CodeDom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3BE8B-2E4F-441F-A621-21ACC4F2C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FsParsec</a:t>
            </a:r>
            <a:r>
              <a:rPr lang="en-GB" dirty="0"/>
              <a:t>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CD9498-1775-4F5E-809B-01655BC49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http://www.quanttec.com/fparsec/</a:t>
            </a:r>
          </a:p>
        </p:txBody>
      </p:sp>
    </p:spTree>
    <p:extLst>
      <p:ext uri="{BB962C8B-B14F-4D97-AF65-F5344CB8AC3E}">
        <p14:creationId xmlns:p14="http://schemas.microsoft.com/office/powerpoint/2010/main" val="21427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160BD-C229-4A98-ADD0-0CFF97D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CodeDOM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EDB22-77A2-4C6F-BB92-F6A4FD0DE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74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04B7-20AA-4E35-879A-8A12C1B8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310D-4E09-477A-A07A-86685517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Single model representing code to render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Allows to generate source code in multiple programming languages at run time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C#, VB.NET, JScript and F#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Compiles assembly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391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A45FCE-C779-45D4-9900-C85E20E27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Ping sample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8821BCE-F483-4FB5-A5C8-9EA42FC3F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3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CDFD4-6C37-4310-8C9A-404238F1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75EE6-4CE1-41E6-A5E8-687EC228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2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3BE3F-F5CC-44B5-969A-EBBE9734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FBF026-72B1-4888-9AD9-5C820990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Load performance metrics for given Meta Search engine and aggregate them</a:t>
            </a:r>
          </a:p>
          <a:p>
            <a:r>
              <a:rPr lang="en-GB" sz="2400" dirty="0"/>
              <a:t>Load Bid Recommendation Rules created by users and parse then using Parser Combinators</a:t>
            </a:r>
          </a:p>
          <a:p>
            <a:r>
              <a:rPr lang="en-GB" sz="2400" dirty="0"/>
              <a:t>Generate source code and compile it using </a:t>
            </a:r>
            <a:r>
              <a:rPr lang="en-GB" sz="2400" dirty="0" err="1"/>
              <a:t>CodeDOM</a:t>
            </a:r>
            <a:endParaRPr lang="en-GB" sz="2400" dirty="0"/>
          </a:p>
          <a:p>
            <a:r>
              <a:rPr lang="en-GB" sz="2400" dirty="0"/>
              <a:t>For each record matched to Bid Recommendation Rule calculate new bid</a:t>
            </a:r>
          </a:p>
          <a:p>
            <a:r>
              <a:rPr lang="en-GB" sz="2400" dirty="0"/>
              <a:t>Save Bid Recommendations to CSV file</a:t>
            </a:r>
          </a:p>
        </p:txBody>
      </p:sp>
    </p:spTree>
    <p:extLst>
      <p:ext uri="{BB962C8B-B14F-4D97-AF65-F5344CB8AC3E}">
        <p14:creationId xmlns:p14="http://schemas.microsoft.com/office/powerpoint/2010/main" val="58616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0ABE-E3F4-4EC5-A663-5D5B17A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CAE0-7735-456C-BF9A-424F52BA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Relatively small and independent project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Proved that F# can be used in production code easily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Showed power of F# in solving certain problems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First live version after 2 weeks</a:t>
            </a:r>
          </a:p>
        </p:txBody>
      </p:sp>
    </p:spTree>
    <p:extLst>
      <p:ext uri="{BB962C8B-B14F-4D97-AF65-F5344CB8AC3E}">
        <p14:creationId xmlns:p14="http://schemas.microsoft.com/office/powerpoint/2010/main" val="32616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9FF-E881-419F-8F34-6CBEDC7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2514-0BFD-494F-8227-679C5AFD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Parser combinators:</a:t>
            </a:r>
            <a:br>
              <a:rPr lang="en-GB" dirty="0"/>
            </a:br>
            <a:r>
              <a:rPr lang="en-GB" dirty="0">
                <a:hlinkClick r:id="rId2" tooltip="https://fsharpforfunandprofit.com/series/understanding-parser-combinators.html"/>
              </a:rPr>
              <a:t>https://fsharpforfunandprofit.com/series/understanding-parser-combinators.html</a:t>
            </a:r>
            <a:br>
              <a:rPr lang="en-GB" dirty="0"/>
            </a:br>
            <a:endParaRPr lang="en-GB" dirty="0"/>
          </a:p>
          <a:p>
            <a:r>
              <a:rPr lang="en-GB" sz="2400" dirty="0" err="1"/>
              <a:t>FParsec</a:t>
            </a:r>
            <a:r>
              <a:rPr lang="en-GB" sz="2400" dirty="0"/>
              <a:t>:</a:t>
            </a:r>
            <a:br>
              <a:rPr lang="en-GB" dirty="0"/>
            </a:br>
            <a:r>
              <a:rPr lang="en-GB" dirty="0">
                <a:hlinkClick r:id="rId3" tooltip="http://www.quanttec.com/fparsec/"/>
              </a:rPr>
              <a:t>http://www.quanttec.com/fparsec/</a:t>
            </a:r>
            <a:br>
              <a:rPr lang="en-GB" dirty="0"/>
            </a:br>
            <a:endParaRPr lang="en-GB" dirty="0"/>
          </a:p>
          <a:p>
            <a:r>
              <a:rPr lang="en-GB" sz="2400" dirty="0" err="1"/>
              <a:t>CodeDom</a:t>
            </a:r>
            <a:r>
              <a:rPr lang="en-GB" sz="2400" dirty="0"/>
              <a:t> Provider:</a:t>
            </a:r>
            <a:br>
              <a:rPr lang="en-GB" dirty="0"/>
            </a:br>
            <a:r>
              <a:rPr lang="en-GB" dirty="0">
                <a:hlinkClick r:id="rId4" tooltip="https://docs.microsoft.com/en-us/dotnet/framework/reflection-and-codedom/dynamic-source-code-generation-and-compilation"/>
              </a:rPr>
              <a:t>https://docs.microsoft.com/en-us/dotnet/framework/reflection-and-codedom/dynamic-source-code-generation-and-compilation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9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5354-C163-4474-9634-96CA6AA9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658B-406B-4C50-9E93-60FF12D8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Software engineer for over 20 years (mostly Microsoft stack)</a:t>
            </a:r>
          </a:p>
          <a:p>
            <a:endParaRPr lang="en-GB" dirty="0"/>
          </a:p>
          <a:p>
            <a:r>
              <a:rPr lang="en-GB" dirty="0"/>
              <a:t>Since Advent of Code 2017 I love F#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Interested in: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Cloud computing - Azure</a:t>
            </a:r>
            <a:endParaRPr lang="en-GB" dirty="0"/>
          </a:p>
          <a:p>
            <a:pPr lvl="1"/>
            <a:r>
              <a:rPr lang="en-GB" dirty="0"/>
              <a:t>Messaging queues</a:t>
            </a:r>
          </a:p>
          <a:p>
            <a:pPr lvl="1"/>
            <a:r>
              <a:rPr lang="en-GB" dirty="0"/>
              <a:t>Distributed systems</a:t>
            </a:r>
          </a:p>
          <a:p>
            <a:pPr lvl="1"/>
            <a:r>
              <a:rPr lang="en-GB" dirty="0"/>
              <a:t>Machine Learning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EFF107-4124-40D5-B79D-338A24CA877B}"/>
              </a:ext>
            </a:extLst>
          </p:cNvPr>
          <p:cNvGrpSpPr/>
          <p:nvPr/>
        </p:nvGrpSpPr>
        <p:grpSpPr>
          <a:xfrm>
            <a:off x="5534229" y="4100975"/>
            <a:ext cx="4900390" cy="1351462"/>
            <a:chOff x="5456528" y="3787584"/>
            <a:chExt cx="4900390" cy="13514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0791C-47DD-4104-A51C-C947A9F4CA81}"/>
                </a:ext>
              </a:extLst>
            </p:cNvPr>
            <p:cNvSpPr txBox="1"/>
            <p:nvPr/>
          </p:nvSpPr>
          <p:spPr>
            <a:xfrm>
              <a:off x="5888528" y="3818918"/>
              <a:ext cx="446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https://github.com/mariuszwojcik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Image result for github icon">
              <a:extLst>
                <a:ext uri="{FF2B5EF4-FFF2-40B4-BE49-F238E27FC236}">
                  <a16:creationId xmlns:a16="http://schemas.microsoft.com/office/drawing/2014/main" id="{8E0CC8FC-0505-4D6F-9B24-0B6BDAA67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528" y="378758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witter icon">
              <a:extLst>
                <a:ext uri="{FF2B5EF4-FFF2-40B4-BE49-F238E27FC236}">
                  <a16:creationId xmlns:a16="http://schemas.microsoft.com/office/drawing/2014/main" id="{03134F7E-3DB2-43EE-8C48-9C67585C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528" y="4274330"/>
              <a:ext cx="432000" cy="35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2AD3E-2476-4AA8-BBC6-D8882E77143E}"/>
                </a:ext>
              </a:extLst>
            </p:cNvPr>
            <p:cNvSpPr txBox="1"/>
            <p:nvPr/>
          </p:nvSpPr>
          <p:spPr>
            <a:xfrm>
              <a:off x="5888528" y="4265106"/>
              <a:ext cx="446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https://twitter.com/WojcikMariusz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pic>
          <p:nvPicPr>
            <p:cNvPr id="1030" name="Picture 6" descr="Image result for website icon">
              <a:extLst>
                <a:ext uri="{FF2B5EF4-FFF2-40B4-BE49-F238E27FC236}">
                  <a16:creationId xmlns:a16="http://schemas.microsoft.com/office/drawing/2014/main" id="{5F4A66E6-2D85-44B5-BCE6-D69C5AE75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528" y="4707046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8952C7-2428-46FA-982F-0F6D59591AF2}"/>
                </a:ext>
              </a:extLst>
            </p:cNvPr>
            <p:cNvSpPr txBox="1"/>
            <p:nvPr/>
          </p:nvSpPr>
          <p:spPr>
            <a:xfrm>
              <a:off x="5888528" y="4738380"/>
              <a:ext cx="446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http://www.mariuszwojcik.com/</a:t>
              </a:r>
              <a:endParaRPr lang="en-GB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8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EFD7A625-129B-43CF-8D7A-36A51BD1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02" y="1123950"/>
            <a:ext cx="8094134" cy="3022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Create Bid Recommendation engine for Meta Searches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r>
              <a:rPr lang="en-GB" sz="3200" dirty="0"/>
              <a:t>(</a:t>
            </a:r>
            <a:r>
              <a:rPr lang="en-GB" sz="3200" i="1" dirty="0"/>
              <a:t>hotel and holiday searches</a:t>
            </a:r>
            <a:r>
              <a:rPr lang="en-GB" sz="3200" dirty="0"/>
              <a:t>)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7BDEB-6324-4F58-8DD9-11F6590E9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492" y="419100"/>
            <a:ext cx="7224524" cy="381000"/>
          </a:xfrm>
        </p:spPr>
        <p:txBody>
          <a:bodyPr/>
          <a:lstStyle/>
          <a:p>
            <a:r>
              <a:rPr lang="en-GB" sz="2400" i="1" dirty="0"/>
              <a:t>The task: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EDAC471-382A-43AC-9C0A-7FC6881D1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7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C41B-D1DE-4515-81E6-A0987771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4635-A743-49EC-B998-32758ED7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Meta Search engines, each with unique approach to bidding:</a:t>
            </a:r>
          </a:p>
          <a:p>
            <a:pPr lvl="1"/>
            <a:r>
              <a:rPr lang="en-GB" dirty="0"/>
              <a:t>Different data attributes and metrics</a:t>
            </a:r>
          </a:p>
          <a:p>
            <a:pPr lvl="1"/>
            <a:r>
              <a:rPr lang="en-GB" dirty="0"/>
              <a:t>Different details of reporting</a:t>
            </a:r>
          </a:p>
          <a:p>
            <a:pPr lvl="1"/>
            <a:r>
              <a:rPr lang="en-GB" dirty="0"/>
              <a:t>Different abilities to control bidding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Constantly changing landscape:</a:t>
            </a:r>
          </a:p>
          <a:p>
            <a:pPr lvl="1"/>
            <a:r>
              <a:rPr lang="en-GB" dirty="0"/>
              <a:t>Algorithm changes</a:t>
            </a:r>
          </a:p>
          <a:p>
            <a:pPr lvl="1"/>
            <a:r>
              <a:rPr lang="en-GB" dirty="0"/>
              <a:t>Importance of metrics</a:t>
            </a:r>
          </a:p>
          <a:p>
            <a:pPr lvl="1"/>
            <a:endParaRPr lang="en-GB" dirty="0"/>
          </a:p>
          <a:p>
            <a:r>
              <a:rPr lang="en-GB" dirty="0"/>
              <a:t>The system has to allow flexibility in bidding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98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1CF-EF12-40E0-9017-E1150E15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3F9C-BC33-4907-BEC1-02B86590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Bid Recommendation engine which:</a:t>
            </a:r>
          </a:p>
          <a:p>
            <a:pPr lvl="1"/>
            <a:r>
              <a:rPr lang="en-GB" dirty="0"/>
              <a:t>Takes matching formulas from the user for categorising bid items along with bid change recommendations</a:t>
            </a:r>
          </a:p>
          <a:p>
            <a:pPr lvl="1"/>
            <a:r>
              <a:rPr lang="en-GB" dirty="0"/>
              <a:t>Loads stats data for given Meta Search engine</a:t>
            </a:r>
          </a:p>
          <a:p>
            <a:pPr lvl="1"/>
            <a:r>
              <a:rPr lang="en-GB" dirty="0"/>
              <a:t>Generates CSV file with stats and bid recommendations</a:t>
            </a:r>
          </a:p>
          <a:p>
            <a:endParaRPr lang="en-GB" dirty="0"/>
          </a:p>
          <a:p>
            <a:r>
              <a:rPr lang="en-GB" dirty="0"/>
              <a:t>Users create Bid Recommendation containing Bid Recommendation rules and filters</a:t>
            </a:r>
          </a:p>
          <a:p>
            <a:r>
              <a:rPr lang="en-GB" dirty="0"/>
              <a:t>Bid recommendation files can be manually edited before uploading</a:t>
            </a:r>
          </a:p>
          <a:p>
            <a:r>
              <a:rPr lang="en-GB" dirty="0"/>
              <a:t>Uploaded bid changes are fed back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16801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588B-72FD-49A8-BBD8-5C1E6BD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6834-DFBD-4AF4-A378-E5EDEAE0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for expressing Domains</a:t>
            </a:r>
          </a:p>
          <a:p>
            <a:r>
              <a:rPr lang="en-GB" dirty="0"/>
              <a:t>Concise</a:t>
            </a:r>
          </a:p>
          <a:p>
            <a:r>
              <a:rPr lang="en-GB" dirty="0"/>
              <a:t>Great resources explaining base concepts in functional programming</a:t>
            </a:r>
          </a:p>
          <a:p>
            <a:r>
              <a:rPr lang="en-GB" dirty="0"/>
              <a:t>Part of Microsoft eco-system</a:t>
            </a:r>
          </a:p>
          <a:p>
            <a:r>
              <a:rPr lang="en-GB" dirty="0"/>
              <a:t>Great community</a:t>
            </a:r>
          </a:p>
          <a:p>
            <a:r>
              <a:rPr lang="en-GB" dirty="0"/>
              <a:t>Fun to work with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9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F1915-FA8D-4F8F-B2E5-6E878753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Parser combinators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350E6-DA53-4A39-8611-B075562A4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Understanding formulas and filters</a:t>
            </a:r>
          </a:p>
        </p:txBody>
      </p:sp>
    </p:spTree>
    <p:extLst>
      <p:ext uri="{BB962C8B-B14F-4D97-AF65-F5344CB8AC3E}">
        <p14:creationId xmlns:p14="http://schemas.microsoft.com/office/powerpoint/2010/main" val="19451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318-9A66-4CA4-9D53-FA74E4D3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21E9-55B5-4D59-8FAB-6913E5ED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Clicks &gt; 500 AND 7day.ROI &lt; 90 then </a:t>
            </a:r>
            <a:r>
              <a:rPr lang="en-GB" dirty="0">
                <a:solidFill>
                  <a:srgbClr val="0070C0"/>
                </a:solidFill>
              </a:rPr>
              <a:t>Increase bid by 10%</a:t>
            </a:r>
          </a:p>
          <a:p>
            <a:r>
              <a:rPr lang="en-GB" dirty="0"/>
              <a:t>7day.ROI / 7 &lt; (30day.ROI – 7day.ROI) / 23 then </a:t>
            </a:r>
            <a:r>
              <a:rPr lang="en-GB" dirty="0">
                <a:solidFill>
                  <a:srgbClr val="0070C0"/>
                </a:solidFill>
              </a:rPr>
              <a:t>Decrease bid by 5%</a:t>
            </a:r>
          </a:p>
          <a:p>
            <a:r>
              <a:rPr lang="en-GB" dirty="0" err="1"/>
              <a:t>Province.Meet</a:t>
            </a:r>
            <a:r>
              <a:rPr lang="en-GB" dirty="0"/>
              <a:t> &gt; 50 AND </a:t>
            </a:r>
            <a:r>
              <a:rPr lang="en-GB" dirty="0" err="1"/>
              <a:t>Province.Beat</a:t>
            </a:r>
            <a:r>
              <a:rPr lang="en-GB" dirty="0"/>
              <a:t> &gt; 20 AND Province.7day.Cost &gt; 500 AND Conversions &lt; 30 AND …</a:t>
            </a:r>
          </a:p>
          <a:p>
            <a:endParaRPr lang="en-GB" dirty="0"/>
          </a:p>
          <a:p>
            <a:r>
              <a:rPr lang="en-GB" dirty="0"/>
              <a:t>Province = “Tenerife”</a:t>
            </a:r>
          </a:p>
          <a:p>
            <a:r>
              <a:rPr lang="en-GB" dirty="0"/>
              <a:t>Province IN (“Costa Blanca”, “Tenerife”) AND Label = “Adult only”</a:t>
            </a:r>
          </a:p>
        </p:txBody>
      </p:sp>
    </p:spTree>
    <p:extLst>
      <p:ext uri="{BB962C8B-B14F-4D97-AF65-F5344CB8AC3E}">
        <p14:creationId xmlns:p14="http://schemas.microsoft.com/office/powerpoint/2010/main" val="47659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78871-9013-4059-8C12-3D2AAA994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Applicative parser sample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B855DC-1694-4F31-A02C-B31102353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246533" cy="1096899"/>
          </a:xfrm>
        </p:spPr>
        <p:txBody>
          <a:bodyPr/>
          <a:lstStyle/>
          <a:p>
            <a:r>
              <a:rPr lang="en-GB" dirty="0"/>
              <a:t>https://fsharpforfunandprofit.com/posts/understanding-parser-combinators/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18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462</Words>
  <Application>Microsoft Office PowerPoint</Application>
  <PresentationFormat>Widescreen</PresentationFormat>
  <Paragraphs>92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 simple Bid Recommendation Engine </vt:lpstr>
      <vt:lpstr>About me</vt:lpstr>
      <vt:lpstr>Create Bid Recommendation engine for Meta Searches   (hotel and holiday searches)</vt:lpstr>
      <vt:lpstr>The problem</vt:lpstr>
      <vt:lpstr>Our solution</vt:lpstr>
      <vt:lpstr>Why F#</vt:lpstr>
      <vt:lpstr>Parser combinators</vt:lpstr>
      <vt:lpstr>Formulas and filters</vt:lpstr>
      <vt:lpstr>Applicative parser sample</vt:lpstr>
      <vt:lpstr>FsParsec example</vt:lpstr>
      <vt:lpstr>CodeDOM</vt:lpstr>
      <vt:lpstr>Code Document Object Model</vt:lpstr>
      <vt:lpstr>Ping sample</vt:lpstr>
      <vt:lpstr>Putting it all together</vt:lpstr>
      <vt:lpstr>Application workflow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Bid Recommendation Engine</dc:title>
  <dc:creator>Mariusz Wojcik</dc:creator>
  <cp:lastModifiedBy>Mariusz Wojcik</cp:lastModifiedBy>
  <cp:revision>17</cp:revision>
  <dcterms:created xsi:type="dcterms:W3CDTF">2019-01-03T05:26:54Z</dcterms:created>
  <dcterms:modified xsi:type="dcterms:W3CDTF">2019-01-10T19:40:25Z</dcterms:modified>
</cp:coreProperties>
</file>