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80" r:id="rId5"/>
    <p:sldId id="281" r:id="rId6"/>
    <p:sldId id="282" r:id="rId7"/>
    <p:sldId id="284" r:id="rId8"/>
    <p:sldId id="285" r:id="rId9"/>
    <p:sldId id="290" r:id="rId10"/>
    <p:sldId id="291" r:id="rId11"/>
    <p:sldId id="292" r:id="rId12"/>
    <p:sldId id="288" r:id="rId13"/>
    <p:sldId id="287" r:id="rId14"/>
    <p:sldId id="289" r:id="rId15"/>
    <p:sldId id="279" r:id="rId16"/>
  </p:sldIdLst>
  <p:sldSz cx="9144000" cy="6858000" type="screen4x3"/>
  <p:notesSz cx="6858000" cy="9144000"/>
  <p:embeddedFontLst>
    <p:embeddedFont>
      <p:font typeface="Quicksan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EF2507-75B8-47BD-977B-D80FE26193E4}">
  <a:tblStyle styleId="{1AEF2507-75B8-47BD-977B-D80FE261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69914" autoAdjust="0"/>
  </p:normalViewPr>
  <p:slideViewPr>
    <p:cSldViewPr snapToGrid="0">
      <p:cViewPr varScale="1">
        <p:scale>
          <a:sx n="90" d="100"/>
          <a:sy n="90" d="100"/>
        </p:scale>
        <p:origin x="76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/>
            <a:r>
              <a:rPr lang="en-GB" dirty="0"/>
              <a:t>Returning multiple values - </a:t>
            </a:r>
            <a:r>
              <a:rPr lang="en-GB" dirty="0" err="1"/>
              <a:t>tryParse</a:t>
            </a:r>
            <a:endParaRPr lang="en-GB" dirty="0"/>
          </a:p>
          <a:p>
            <a:pPr marL="457200" indent="-317500"/>
            <a:r>
              <a:rPr lang="en-GB" dirty="0"/>
              <a:t>Threading state</a:t>
            </a:r>
          </a:p>
          <a:p>
            <a:pPr marL="457200" indent="-317500"/>
            <a:r>
              <a:rPr lang="en-GB" dirty="0"/>
              <a:t>Function composition ?</a:t>
            </a:r>
          </a:p>
          <a:p>
            <a:pPr marL="457200" indent="-3175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52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 from functions</a:t>
            </a:r>
          </a:p>
          <a:p>
            <a:r>
              <a:rPr lang="en-GB" dirty="0"/>
              <a:t>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316495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3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47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88404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F# </a:t>
            </a:r>
            <a:r>
              <a:rPr lang="en-GB" dirty="0"/>
              <a:t>Type 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E9C3-4003-4873-A8DC-B0C18275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2E5BD-AF00-4101-B085-EE17ADE4A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b="1" dirty="0"/>
              <a:t>let </a:t>
            </a:r>
            <a:r>
              <a:rPr lang="en-GB" dirty="0"/>
              <a:t>v1 = Some 3</a:t>
            </a:r>
          </a:p>
          <a:p>
            <a:pPr marL="38100" indent="0">
              <a:buNone/>
            </a:pPr>
            <a:r>
              <a:rPr lang="en-GB" b="1" dirty="0"/>
              <a:t>let </a:t>
            </a:r>
            <a:r>
              <a:rPr lang="en-GB" dirty="0"/>
              <a:t>v2 = None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da-DK" b="1" dirty="0"/>
              <a:t>let</a:t>
            </a:r>
            <a:r>
              <a:rPr lang="da-DK" dirty="0"/>
              <a:t> processV (v : int option) = ...</a:t>
            </a:r>
          </a:p>
          <a:p>
            <a:pPr marL="38100" indent="0">
              <a:buNone/>
            </a:pPr>
            <a:endParaRPr lang="en-GB" dirty="0"/>
          </a:p>
          <a:p>
            <a:pPr marL="495300" lvl="1" indent="0">
              <a:buNone/>
            </a:pPr>
            <a:r>
              <a:rPr lang="en-GB" sz="2800" i="1" dirty="0"/>
              <a:t>Options module</a:t>
            </a:r>
            <a:r>
              <a:rPr lang="en-GB" i="1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i="1" dirty="0"/>
              <a:t>map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i="1" dirty="0"/>
              <a:t>bind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i="1" dirty="0" err="1"/>
              <a:t>iter</a:t>
            </a:r>
            <a:endParaRPr lang="en-GB" i="1" dirty="0"/>
          </a:p>
          <a:p>
            <a:pPr marL="381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B8F67-41B6-4A46-B323-97E5B62C64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320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F3F3F3"/>
                </a:solidFill>
              </a:rPr>
              <a:t>Type inference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37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67FA4E-5BAC-42D6-AD55-A8B22880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inference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DF460-1836-4727-8C63-72C8EE6D5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F# is statically typed language</a:t>
            </a:r>
          </a:p>
          <a:p>
            <a:endParaRPr lang="en-GB" dirty="0"/>
          </a:p>
          <a:p>
            <a:r>
              <a:rPr lang="en-GB" dirty="0"/>
              <a:t>Type Inference allows to not specify the types of F# constructs</a:t>
            </a:r>
          </a:p>
          <a:p>
            <a:endParaRPr lang="en-GB" dirty="0"/>
          </a:p>
          <a:p>
            <a:pPr marL="38100" indent="0" algn="ctr">
              <a:buNone/>
            </a:pPr>
            <a:r>
              <a:rPr lang="en-GB" b="1" dirty="0"/>
              <a:t>let </a:t>
            </a:r>
            <a:r>
              <a:rPr lang="en-GB" dirty="0"/>
              <a:t>a b = a + b // int -&gt; int -&gt; int</a:t>
            </a:r>
          </a:p>
          <a:p>
            <a:pPr marL="38100" indent="0" algn="ctr">
              <a:buNone/>
            </a:pPr>
            <a:endParaRPr lang="en-GB" b="1" dirty="0"/>
          </a:p>
          <a:p>
            <a:r>
              <a:rPr lang="en-GB" dirty="0"/>
              <a:t>When required you can influence type inference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EB0362-76E0-48D5-B8CB-E5138A194E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236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F3F3F3"/>
                </a:solidFill>
              </a:rPr>
              <a:t>Function signatures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34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2EC33B-DCF7-4800-9262-03ED5B3D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function signatures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E771B-D403-4B2A-9AC8-40DD1978E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Single parameter function</a:t>
            </a:r>
            <a:br>
              <a:rPr lang="en-GB" dirty="0"/>
            </a:br>
            <a:r>
              <a:rPr lang="en-GB" b="1" dirty="0"/>
              <a:t>int -&gt; string</a:t>
            </a:r>
            <a:endParaRPr lang="en-GB" dirty="0"/>
          </a:p>
          <a:p>
            <a:endParaRPr lang="en-GB" b="1" dirty="0"/>
          </a:p>
          <a:p>
            <a:r>
              <a:rPr lang="en-GB" dirty="0"/>
              <a:t>Multiple parameters function</a:t>
            </a:r>
            <a:br>
              <a:rPr lang="en-GB" dirty="0"/>
            </a:br>
            <a:r>
              <a:rPr lang="en-GB" b="1" dirty="0"/>
              <a:t>int -&gt; float -&gt; string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Higher order function</a:t>
            </a:r>
            <a:br>
              <a:rPr lang="en-GB" dirty="0"/>
            </a:br>
            <a:r>
              <a:rPr lang="en-GB" b="1" dirty="0"/>
              <a:t>('a -&gt; 'b) -&gt; 'a list -&gt; 'b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41A76-EBCD-4FD1-95F2-6D819232E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699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4294967295"/>
          </p:nvPr>
        </p:nvSpPr>
        <p:spPr>
          <a:xfrm>
            <a:off x="1336100" y="4040865"/>
            <a:ext cx="73377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200" dirty="0"/>
              <a:t>https://github.com/mariuszwojcik</a:t>
            </a:r>
            <a:endParaRPr lang="en-GB" sz="2200" dirty="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What’s coming</a:t>
            </a:r>
            <a:endParaRPr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922BD-EF89-4B54-AFF8-8DB9F84A7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GB" dirty="0"/>
              <a:t>F# types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Type inference</a:t>
            </a:r>
            <a:br>
              <a:rPr lang="en-GB" dirty="0"/>
            </a:br>
            <a:endParaRPr lang="en-GB" dirty="0"/>
          </a:p>
          <a:p>
            <a:r>
              <a:rPr lang="en-GB" dirty="0"/>
              <a:t>Function signatures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F3F3F3"/>
                </a:solidFill>
              </a:rPr>
              <a:t>F# Types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4C9C-549B-41E5-8919-7EE5A4B2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D59CD-3DC1-4FBE-99C5-56C79A150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Primitive types</a:t>
            </a:r>
          </a:p>
          <a:p>
            <a:pPr marL="533400" lvl="1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Extended types</a:t>
            </a:r>
          </a:p>
          <a:p>
            <a:pPr lvl="1"/>
            <a:r>
              <a:rPr lang="en-GB" dirty="0"/>
              <a:t>Tuples</a:t>
            </a:r>
          </a:p>
          <a:p>
            <a:pPr lvl="1"/>
            <a:r>
              <a:rPr lang="en-GB" dirty="0"/>
              <a:t>Records</a:t>
            </a:r>
          </a:p>
          <a:p>
            <a:pPr lvl="1"/>
            <a:r>
              <a:rPr lang="en-GB" dirty="0"/>
              <a:t>Unions</a:t>
            </a:r>
          </a:p>
          <a:p>
            <a:pPr lvl="1"/>
            <a:r>
              <a:rPr lang="en-GB" dirty="0" err="1"/>
              <a:t>Enum</a:t>
            </a:r>
            <a:r>
              <a:rPr lang="en-GB" dirty="0"/>
              <a:t> types</a:t>
            </a:r>
          </a:p>
          <a:p>
            <a:pPr lvl="1"/>
            <a:r>
              <a:rPr lang="en-GB" dirty="0"/>
              <a:t>Option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2DE07-4D82-4D51-B4FD-66864A322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110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D4C-AAC8-4639-A5C6-FBF97E1E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27F0B-4CF3-4C52-BE14-424100FC7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bool</a:t>
            </a:r>
            <a:br>
              <a:rPr lang="en-GB" dirty="0"/>
            </a:br>
            <a:endParaRPr lang="en-GB" dirty="0"/>
          </a:p>
          <a:p>
            <a:r>
              <a:rPr lang="en-GB" dirty="0"/>
              <a:t>char, string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byte, </a:t>
            </a:r>
            <a:r>
              <a:rPr lang="en-GB" dirty="0" err="1"/>
              <a:t>sbyte</a:t>
            </a:r>
            <a:r>
              <a:rPr lang="en-GB" dirty="0"/>
              <a:t>, int16, uint16, int, uint32, int64, uint64, </a:t>
            </a:r>
            <a:r>
              <a:rPr lang="en-GB" b="1" dirty="0" err="1"/>
              <a:t>bigint</a:t>
            </a:r>
            <a:br>
              <a:rPr lang="en-GB" b="1" dirty="0"/>
            </a:br>
            <a:endParaRPr lang="en-GB" dirty="0"/>
          </a:p>
          <a:p>
            <a:r>
              <a:rPr lang="en-GB" dirty="0"/>
              <a:t>decimal, float32 </a:t>
            </a:r>
            <a:r>
              <a:rPr lang="en-GB" sz="2400" dirty="0"/>
              <a:t>(single)</a:t>
            </a:r>
            <a:r>
              <a:rPr lang="en-GB" dirty="0"/>
              <a:t>, float </a:t>
            </a:r>
            <a:r>
              <a:rPr lang="en-GB" sz="2400" dirty="0"/>
              <a:t>(double)</a:t>
            </a:r>
          </a:p>
          <a:p>
            <a:endParaRPr lang="en-GB" sz="2400" dirty="0"/>
          </a:p>
          <a:p>
            <a:r>
              <a:rPr lang="en-GB" dirty="0"/>
              <a:t>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35009-B296-4B4A-BA27-7F8176C40F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78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77FC-08D6-408F-B0EF-9E896ECF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3949-5E6B-443A-BB96-C19CC0D9D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b="1" dirty="0"/>
              <a:t>let a </a:t>
            </a:r>
            <a:r>
              <a:rPr lang="en-GB" dirty="0"/>
              <a:t>= (2, 3)</a:t>
            </a:r>
            <a:br>
              <a:rPr lang="en-GB" dirty="0"/>
            </a:br>
            <a:endParaRPr lang="en-GB" dirty="0"/>
          </a:p>
          <a:p>
            <a:pPr marL="38100" indent="0">
              <a:buNone/>
            </a:pPr>
            <a:r>
              <a:rPr lang="en-GB" b="1" dirty="0"/>
              <a:t>let b </a:t>
            </a:r>
            <a:r>
              <a:rPr lang="en-GB" dirty="0"/>
              <a:t>= 4, true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let triple </a:t>
            </a:r>
            <a:r>
              <a:rPr lang="en-GB" dirty="0"/>
              <a:t>= 1, false, “John”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sz="2400" i="1" dirty="0"/>
              <a:t>deconstruction</a:t>
            </a:r>
            <a:br>
              <a:rPr lang="en-GB" dirty="0"/>
            </a:br>
            <a:r>
              <a:rPr lang="en-GB" b="1" dirty="0"/>
              <a:t>let id, enabled, name </a:t>
            </a:r>
            <a:r>
              <a:rPr lang="en-GB" dirty="0"/>
              <a:t>= triple</a:t>
            </a:r>
          </a:p>
          <a:p>
            <a:pPr marL="38100" indent="0">
              <a:buNone/>
            </a:pPr>
            <a:r>
              <a:rPr lang="en-GB" b="1" dirty="0"/>
              <a:t>let id, _, name </a:t>
            </a:r>
            <a:r>
              <a:rPr lang="en-GB" dirty="0"/>
              <a:t>= triple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55725-039F-46FA-B720-C80E4ACE22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695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884B-BEFC-46BC-8DB1-9170B760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5682-98F3-4FCF-A060-6FA79691C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b="1" dirty="0"/>
              <a:t>type</a:t>
            </a:r>
            <a:r>
              <a:rPr lang="en-GB" dirty="0"/>
              <a:t> </a:t>
            </a:r>
            <a:r>
              <a:rPr lang="en-GB" b="1" dirty="0" err="1"/>
              <a:t>GeoCoord</a:t>
            </a:r>
            <a:r>
              <a:rPr lang="en-GB" dirty="0"/>
              <a:t> = </a:t>
            </a:r>
          </a:p>
          <a:p>
            <a:pPr marL="38100" indent="0">
              <a:buNone/>
            </a:pPr>
            <a:r>
              <a:rPr lang="en-GB" dirty="0"/>
              <a:t>	{ </a:t>
            </a:r>
            <a:r>
              <a:rPr lang="en-GB" dirty="0" err="1"/>
              <a:t>lat</a:t>
            </a:r>
            <a:r>
              <a:rPr lang="en-GB" dirty="0"/>
              <a:t>: float; long: float } 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sz="2800" b="1" dirty="0"/>
              <a:t>let</a:t>
            </a:r>
            <a:r>
              <a:rPr lang="en-GB" sz="2800" dirty="0"/>
              <a:t> </a:t>
            </a:r>
            <a:r>
              <a:rPr lang="en-GB" sz="2800" dirty="0" err="1"/>
              <a:t>myGeoCoord</a:t>
            </a:r>
            <a:r>
              <a:rPr lang="en-GB" sz="2800" dirty="0"/>
              <a:t> = { </a:t>
            </a:r>
            <a:r>
              <a:rPr lang="en-GB" sz="2800" dirty="0" err="1"/>
              <a:t>lat</a:t>
            </a:r>
            <a:r>
              <a:rPr lang="en-GB" sz="2800" dirty="0"/>
              <a:t> = 1.1; long = 2.2 }</a:t>
            </a:r>
          </a:p>
          <a:p>
            <a:pPr marL="38100" indent="0">
              <a:buNone/>
            </a:pPr>
            <a:endParaRPr lang="en-GB" sz="2800" dirty="0"/>
          </a:p>
          <a:p>
            <a:pPr marL="38100" indent="0">
              <a:buNone/>
            </a:pPr>
            <a:r>
              <a:rPr lang="en-GB" sz="2800" b="1" dirty="0"/>
              <a:t>let</a:t>
            </a:r>
            <a:r>
              <a:rPr lang="en-GB" sz="2800" dirty="0"/>
              <a:t> { </a:t>
            </a:r>
            <a:r>
              <a:rPr lang="en-GB" sz="2800" dirty="0" err="1"/>
              <a:t>lat</a:t>
            </a:r>
            <a:r>
              <a:rPr lang="en-GB" sz="2800" dirty="0"/>
              <a:t>=</a:t>
            </a:r>
            <a:r>
              <a:rPr lang="en-GB" sz="2800" dirty="0" err="1"/>
              <a:t>myLat</a:t>
            </a:r>
            <a:r>
              <a:rPr lang="en-GB" sz="2800" dirty="0"/>
              <a:t>; long=</a:t>
            </a:r>
            <a:r>
              <a:rPr lang="en-GB" sz="2800" dirty="0" err="1"/>
              <a:t>myLong</a:t>
            </a:r>
            <a:r>
              <a:rPr lang="en-GB" sz="2800" dirty="0"/>
              <a:t> } = 	</a:t>
            </a:r>
            <a:r>
              <a:rPr lang="en-GB" sz="2800" dirty="0" err="1"/>
              <a:t>myGeoCoord</a:t>
            </a:r>
            <a:endParaRPr lang="en-GB" sz="2800" dirty="0"/>
          </a:p>
          <a:p>
            <a:pPr marL="38100" indent="0">
              <a:buNone/>
            </a:pPr>
            <a:r>
              <a:rPr lang="en-GB" sz="2800" b="1" dirty="0"/>
              <a:t>let</a:t>
            </a:r>
            <a:r>
              <a:rPr lang="en-GB" sz="2800" dirty="0"/>
              <a:t> { long=myLong3 } = </a:t>
            </a:r>
            <a:r>
              <a:rPr lang="en-GB" sz="2800" dirty="0" err="1"/>
              <a:t>myGeoCoord</a:t>
            </a:r>
            <a:endParaRPr lang="en-GB" sz="2800" dirty="0"/>
          </a:p>
          <a:p>
            <a:pPr marL="38100" indent="0">
              <a:buNone/>
            </a:pPr>
            <a:r>
              <a:rPr lang="en-GB" sz="2800" b="1" dirty="0"/>
              <a:t>let </a:t>
            </a:r>
            <a:r>
              <a:rPr lang="en-GB" sz="2800" dirty="0"/>
              <a:t>long = </a:t>
            </a:r>
            <a:r>
              <a:rPr lang="en-GB" sz="2800" dirty="0" err="1"/>
              <a:t>myGeoCoord.long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625C0-83AE-465B-871D-26E31C5340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250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4164-9B94-4BBD-BCCE-9F100BAC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Discriminated Unions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39669-B799-479E-8FD2-6AC3F1825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b="1" dirty="0"/>
              <a:t>type</a:t>
            </a:r>
            <a:r>
              <a:rPr lang="en-GB" dirty="0"/>
              <a:t> </a:t>
            </a:r>
            <a:r>
              <a:rPr lang="en-GB" dirty="0" err="1"/>
              <a:t>ProductId</a:t>
            </a:r>
            <a:r>
              <a:rPr lang="en-GB" dirty="0"/>
              <a:t> =</a:t>
            </a:r>
            <a:br>
              <a:rPr lang="en-GB" dirty="0"/>
            </a:br>
            <a:r>
              <a:rPr lang="en-GB" dirty="0"/>
              <a:t>| </a:t>
            </a:r>
            <a:r>
              <a:rPr lang="en-GB" b="1" dirty="0" err="1"/>
              <a:t>GadgetId</a:t>
            </a:r>
            <a:r>
              <a:rPr lang="en-GB" dirty="0"/>
              <a:t> of </a:t>
            </a:r>
            <a:r>
              <a:rPr lang="en-GB" b="1" dirty="0"/>
              <a:t>int</a:t>
            </a:r>
            <a:br>
              <a:rPr lang="en-GB" dirty="0"/>
            </a:br>
            <a:r>
              <a:rPr lang="en-GB" dirty="0"/>
              <a:t>| </a:t>
            </a:r>
            <a:r>
              <a:rPr lang="en-GB" b="1" dirty="0" err="1"/>
              <a:t>GizmoId</a:t>
            </a:r>
            <a:r>
              <a:rPr lang="en-GB" dirty="0"/>
              <a:t> of </a:t>
            </a:r>
            <a:r>
              <a:rPr lang="en-GB" b="1" dirty="0"/>
              <a:t>string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b="1" dirty="0"/>
              <a:t>let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b="1" dirty="0" err="1"/>
              <a:t>GizmoId</a:t>
            </a:r>
            <a:r>
              <a:rPr lang="en-GB" dirty="0"/>
              <a:t> 99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b="1" dirty="0"/>
              <a:t>type</a:t>
            </a:r>
            <a:r>
              <a:rPr lang="en-GB" dirty="0"/>
              <a:t> </a:t>
            </a:r>
            <a:r>
              <a:rPr lang="en-GB" b="1" dirty="0"/>
              <a:t>Directory</a:t>
            </a:r>
            <a:r>
              <a:rPr lang="en-GB" dirty="0"/>
              <a:t> =</a:t>
            </a:r>
            <a:br>
              <a:rPr lang="en-GB" dirty="0"/>
            </a:br>
            <a:r>
              <a:rPr lang="en-GB" dirty="0"/>
              <a:t>| </a:t>
            </a:r>
            <a:r>
              <a:rPr lang="en-GB" b="1" dirty="0"/>
              <a:t>Root</a:t>
            </a:r>
            <a:br>
              <a:rPr lang="en-GB" b="1" dirty="0"/>
            </a:br>
            <a:r>
              <a:rPr lang="en-GB" dirty="0"/>
              <a:t>| </a:t>
            </a:r>
            <a:r>
              <a:rPr lang="en-GB" b="1" dirty="0"/>
              <a:t>Subdirectory</a:t>
            </a:r>
            <a:r>
              <a:rPr lang="en-GB" dirty="0"/>
              <a:t> </a:t>
            </a:r>
            <a:r>
              <a:rPr lang="en-GB" b="1" dirty="0"/>
              <a:t>of </a:t>
            </a:r>
            <a:r>
              <a:rPr lang="en-GB" dirty="0"/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042A-A111-42BE-9A68-99EE0E8F2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48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6956-D76B-4F95-B0B5-988B3878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6FEE-FC7C-47D1-9747-03D0601FB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b="1" dirty="0"/>
              <a:t>type </a:t>
            </a:r>
            <a:r>
              <a:rPr lang="en-GB" dirty="0" err="1"/>
              <a:t>Color</a:t>
            </a:r>
            <a:r>
              <a:rPr lang="en-GB" dirty="0"/>
              <a:t> = </a:t>
            </a:r>
            <a:br>
              <a:rPr lang="en-GB" dirty="0"/>
            </a:br>
            <a:r>
              <a:rPr lang="en-GB" dirty="0"/>
              <a:t>| Red = 0 </a:t>
            </a:r>
            <a:br>
              <a:rPr lang="en-GB" dirty="0"/>
            </a:br>
            <a:r>
              <a:rPr lang="en-GB" dirty="0"/>
              <a:t>| Green = 1 </a:t>
            </a:r>
            <a:br>
              <a:rPr lang="en-GB" dirty="0"/>
            </a:br>
            <a:r>
              <a:rPr lang="en-GB" dirty="0"/>
              <a:t>| Blue = 2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b="1" dirty="0"/>
              <a:t>let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err="1"/>
              <a:t>Color.Red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E5D4-BB99-4279-BD61-1CCFF890BB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900782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144</Words>
  <Application>Microsoft Office PowerPoint</Application>
  <PresentationFormat>On-screen Show (4:3)</PresentationFormat>
  <Paragraphs>93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Wingdings</vt:lpstr>
      <vt:lpstr>Quicksand</vt:lpstr>
      <vt:lpstr>Arial</vt:lpstr>
      <vt:lpstr>Eleanor template</vt:lpstr>
      <vt:lpstr>F# Type System</vt:lpstr>
      <vt:lpstr>What’s coming</vt:lpstr>
      <vt:lpstr>PowerPoint Presentation</vt:lpstr>
      <vt:lpstr>F# Types</vt:lpstr>
      <vt:lpstr>Primitive types</vt:lpstr>
      <vt:lpstr>Tuples</vt:lpstr>
      <vt:lpstr>Records</vt:lpstr>
      <vt:lpstr>Discriminated Unions</vt:lpstr>
      <vt:lpstr>Enums</vt:lpstr>
      <vt:lpstr>Option type</vt:lpstr>
      <vt:lpstr>PowerPoint Presentation</vt:lpstr>
      <vt:lpstr>Type inference</vt:lpstr>
      <vt:lpstr>PowerPoint Presentation</vt:lpstr>
      <vt:lpstr>Reading function signatures</vt:lpstr>
      <vt:lpstr>Thanks!</vt:lpstr>
    </vt:vector>
  </TitlesOfParts>
  <Company>Mariusz Wojcik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System</dc:title>
  <dc:creator>Mariusz Wojcik</dc:creator>
  <cp:keywords>Functional Programming</cp:keywords>
  <cp:lastModifiedBy>Mariusz Wojcik</cp:lastModifiedBy>
  <cp:revision>86</cp:revision>
  <dcterms:modified xsi:type="dcterms:W3CDTF">2019-04-09T05:22:48Z</dcterms:modified>
</cp:coreProperties>
</file>