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B98E-0E72-4122-B7DF-7EB1986A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82E3C-91D0-48A6-8C48-9550C539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CC76-D071-40C6-9977-2BA1725E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5453-A7FA-454A-85E3-915BA711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7E1E-1265-4DC3-BADA-590C53DE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A8EF-D4B2-490D-B174-836AA525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43814-872B-4824-9C3C-282F771D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FA74-AC51-4542-8AEB-119F5B0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496E-E01B-43FA-B116-843229E0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4E17-27EF-4E6E-B903-3EA865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6B97A-2D4B-4A62-ABE1-F4FBE578E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98BE-4FDF-4F87-91A0-64FA12DA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4507-2126-420B-B431-81E69B44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68A0-5916-4DFE-9235-7D87E83D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DEC6-9C2C-484A-B8C9-212884BD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50B-488C-4790-B84E-B3DEBA8B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74DB-07EC-48BC-BEDD-B6836CD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8397-FE00-4F9E-B295-3615A75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85D5-65A4-48FD-9E56-309DBF52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3CC0-5CD6-41AD-851E-BCEF9465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378-5161-4EBC-94E2-F6EA2976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1BBB-F369-47E9-9A84-A4135C8C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7501-4439-47AE-A897-4B6108A8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A205-0C97-4070-95FF-0837C458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B1C3-A576-44FB-BAD3-EAE0A0FC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E1D7-4B4D-4608-B040-693A8330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AEB0-E008-40FF-B969-DBCBC317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BD68E-7620-4BA7-8A34-AC955F54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C075-AD71-4D36-A185-117F2120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EA68-E63E-49D7-A06E-34C1B5A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BF48-0421-417F-864C-FCDFA538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6160-508B-49B8-9908-E3C3DE31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045B-EF02-40F5-A65F-DA4A5FA9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C6FB-A30F-4DE5-8E7E-E1723427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D1C79-B918-41E0-9C9C-3F05DA57F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2BD4-5C67-4E60-815B-DFB422D7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DB08-35D8-4282-AD87-0F9B6C4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4662-A650-4539-AA99-1856C5F5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BFC08-3FD3-4CBD-B500-8E1F21D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975D-DF6B-4CE6-AC9D-3166615B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8BD09-2DD4-4E46-9554-F4C487C7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F31BF-93B2-420E-BD76-63316BC9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4B64D-FD4A-4886-9A5F-CFBE5BB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FBCC1-A391-454D-961A-168B67D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C9BFE-46CE-4F80-9166-359C5515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7B86-242E-4388-9EEE-7D3F0B32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DD69-8300-426E-B947-58C5B419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B0F-C331-4B96-B082-5F75E329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F445-BE0D-4AE7-A2C5-43907CCB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038D-C8EB-4C4E-8D19-615401B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7170-D4C9-49DE-9BD2-F26A2752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B6BF-225A-40CB-A95C-F256C1E4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0D5-99DD-4D36-B62C-6F24142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4D86C-42B0-4210-A4C8-EE133DA8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8A36-BE0A-47F0-82FE-76C962E4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FCA0-2187-44F2-87EC-E730A413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77C9-9FFD-4380-884F-5E0A74CF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741A-D023-46C5-B32E-03C71309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C2844-E4E2-4770-BE5E-02DAC7EF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FAD6-CF5E-4571-BCA8-DB04F109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83E3-A4E4-4B9E-8B9E-705272B5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00C7-9220-46E0-B88E-AF14773E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7BA3-A65D-403D-90EA-C520963D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A9FE-AE6C-407C-99C1-D9D91FC0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994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4560B-2A38-44F9-B5F5-A0D8FCAE1FBA}"/>
              </a:ext>
            </a:extLst>
          </p:cNvPr>
          <p:cNvSpPr/>
          <p:nvPr/>
        </p:nvSpPr>
        <p:spPr>
          <a:xfrm>
            <a:off x="1001210" y="2598516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7C37D-63B9-431F-8EE4-3468057E52C1}"/>
              </a:ext>
            </a:extLst>
          </p:cNvPr>
          <p:cNvSpPr txBox="1"/>
          <p:nvPr/>
        </p:nvSpPr>
        <p:spPr>
          <a:xfrm>
            <a:off x="3258273" y="2769771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D97F8-8E04-4726-8D20-99C07E9EDDA8}"/>
              </a:ext>
            </a:extLst>
          </p:cNvPr>
          <p:cNvSpPr/>
          <p:nvPr/>
        </p:nvSpPr>
        <p:spPr>
          <a:xfrm>
            <a:off x="1001210" y="3854370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D3BAB-7F68-41D8-9990-AEDC0F97915A}"/>
              </a:ext>
            </a:extLst>
          </p:cNvPr>
          <p:cNvSpPr txBox="1"/>
          <p:nvPr/>
        </p:nvSpPr>
        <p:spPr>
          <a:xfrm>
            <a:off x="3258273" y="3952318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F1A42-3A5F-44B6-9F61-E245B2889F7E}"/>
              </a:ext>
            </a:extLst>
          </p:cNvPr>
          <p:cNvCxnSpPr>
            <a:cxnSpLocks/>
          </p:cNvCxnSpPr>
          <p:nvPr/>
        </p:nvCxnSpPr>
        <p:spPr>
          <a:xfrm>
            <a:off x="6170110" y="3306551"/>
            <a:ext cx="1759352" cy="0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8815AC-1351-4B7E-B8E9-E98C5F90D0D8}"/>
              </a:ext>
            </a:extLst>
          </p:cNvPr>
          <p:cNvSpPr/>
          <p:nvPr/>
        </p:nvSpPr>
        <p:spPr>
          <a:xfrm flipV="1">
            <a:off x="6204834" y="2691292"/>
            <a:ext cx="1759352" cy="223521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42BF0D-E1DF-4A59-9A7A-37E6CC3804D5}"/>
              </a:ext>
            </a:extLst>
          </p:cNvPr>
          <p:cNvCxnSpPr/>
          <p:nvPr/>
        </p:nvCxnSpPr>
        <p:spPr>
          <a:xfrm flipV="1">
            <a:off x="6170110" y="3700798"/>
            <a:ext cx="1759352" cy="25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CCFF08-DD81-4A40-8652-11423C708473}"/>
              </a:ext>
            </a:extLst>
          </p:cNvPr>
          <p:cNvCxnSpPr/>
          <p:nvPr/>
        </p:nvCxnSpPr>
        <p:spPr>
          <a:xfrm flipV="1">
            <a:off x="6170110" y="4168158"/>
            <a:ext cx="1759352" cy="2540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C4D231-C26D-40E1-86D7-70106AA51C22}"/>
              </a:ext>
            </a:extLst>
          </p:cNvPr>
          <p:cNvSpPr txBox="1"/>
          <p:nvPr/>
        </p:nvSpPr>
        <p:spPr>
          <a:xfrm>
            <a:off x="8427172" y="2598516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74F64-1249-4E86-9479-A5765351D47C}"/>
              </a:ext>
            </a:extLst>
          </p:cNvPr>
          <p:cNvSpPr txBox="1"/>
          <p:nvPr/>
        </p:nvSpPr>
        <p:spPr>
          <a:xfrm>
            <a:off x="8427172" y="3113104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DBA5F-ECCE-45AA-8064-D1340ED93E7E}"/>
              </a:ext>
            </a:extLst>
          </p:cNvPr>
          <p:cNvSpPr txBox="1"/>
          <p:nvPr/>
        </p:nvSpPr>
        <p:spPr>
          <a:xfrm>
            <a:off x="8427171" y="3541532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38B66-FEB5-4BA8-A040-79A893EB6BEF}"/>
              </a:ext>
            </a:extLst>
          </p:cNvPr>
          <p:cNvSpPr txBox="1"/>
          <p:nvPr/>
        </p:nvSpPr>
        <p:spPr>
          <a:xfrm>
            <a:off x="8427170" y="3996192"/>
            <a:ext cx="19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datatype property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A8312E-6042-4D9F-8937-075439A40AD8}"/>
              </a:ext>
            </a:extLst>
          </p:cNvPr>
          <p:cNvSpPr/>
          <p:nvPr/>
        </p:nvSpPr>
        <p:spPr>
          <a:xfrm flipV="1">
            <a:off x="6204834" y="4875692"/>
            <a:ext cx="1759352" cy="223521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32A20-ED14-4DDD-8CC9-2183F4F4C22A}"/>
              </a:ext>
            </a:extLst>
          </p:cNvPr>
          <p:cNvSpPr txBox="1"/>
          <p:nvPr/>
        </p:nvSpPr>
        <p:spPr>
          <a:xfrm>
            <a:off x="8427170" y="4754542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D1E2EF-CE94-4092-9B3E-75E72ED8CF3A}"/>
              </a:ext>
            </a:extLst>
          </p:cNvPr>
          <p:cNvSpPr/>
          <p:nvPr/>
        </p:nvSpPr>
        <p:spPr>
          <a:xfrm>
            <a:off x="1555022" y="4988209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0BB8B-0F99-4C98-9E55-BE3B6D48979B}"/>
              </a:ext>
            </a:extLst>
          </p:cNvPr>
          <p:cNvSpPr txBox="1"/>
          <p:nvPr/>
        </p:nvSpPr>
        <p:spPr>
          <a:xfrm>
            <a:off x="3258272" y="5134865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literal</a:t>
            </a:r>
          </a:p>
        </p:txBody>
      </p:sp>
    </p:spTree>
    <p:extLst>
      <p:ext uri="{BB962C8B-B14F-4D97-AF65-F5344CB8AC3E}">
        <p14:creationId xmlns:p14="http://schemas.microsoft.com/office/powerpoint/2010/main" val="18462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D176E46-D15A-4B74-997D-28CED54068A2}"/>
              </a:ext>
            </a:extLst>
          </p:cNvPr>
          <p:cNvSpPr txBox="1"/>
          <p:nvPr/>
        </p:nvSpPr>
        <p:spPr>
          <a:xfrm rot="5400000">
            <a:off x="8607010" y="4513189"/>
            <a:ext cx="1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Type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E1C93-DA1A-4C43-AAC5-86B0A55E0D4B}"/>
              </a:ext>
            </a:extLst>
          </p:cNvPr>
          <p:cNvSpPr/>
          <p:nvPr/>
        </p:nvSpPr>
        <p:spPr>
          <a:xfrm>
            <a:off x="3174145" y="2012449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A1870-52E9-47E8-96EC-ECF9D14E2684}"/>
              </a:ext>
            </a:extLst>
          </p:cNvPr>
          <p:cNvSpPr/>
          <p:nvPr/>
        </p:nvSpPr>
        <p:spPr>
          <a:xfrm>
            <a:off x="2363797" y="3455994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FA6994-EAF5-46F0-986C-8A593419575F}"/>
              </a:ext>
            </a:extLst>
          </p:cNvPr>
          <p:cNvSpPr/>
          <p:nvPr/>
        </p:nvSpPr>
        <p:spPr>
          <a:xfrm rot="18473909" flipV="1">
            <a:off x="3245331" y="2951188"/>
            <a:ext cx="895851" cy="246164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3ADB-F3E1-4A7F-A41F-226819CC6F57}"/>
              </a:ext>
            </a:extLst>
          </p:cNvPr>
          <p:cNvSpPr txBox="1"/>
          <p:nvPr/>
        </p:nvSpPr>
        <p:spPr>
          <a:xfrm>
            <a:off x="3292474" y="2021175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(Qualitative)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04069-8C61-4233-9A0D-E39B272150AB}"/>
              </a:ext>
            </a:extLst>
          </p:cNvPr>
          <p:cNvSpPr txBox="1"/>
          <p:nvPr/>
        </p:nvSpPr>
        <p:spPr>
          <a:xfrm>
            <a:off x="2476366" y="3489760"/>
            <a:ext cx="156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  <a:p>
            <a:pPr algn="ctr"/>
            <a:r>
              <a:rPr lang="en-US" dirty="0"/>
              <a:t>Property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A2448-A332-4C2B-825B-26ABE9F30A2E}"/>
              </a:ext>
            </a:extLst>
          </p:cNvPr>
          <p:cNvSpPr/>
          <p:nvPr/>
        </p:nvSpPr>
        <p:spPr>
          <a:xfrm>
            <a:off x="8361799" y="3470462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11C76-762F-4C98-993B-43A550DA8457}"/>
              </a:ext>
            </a:extLst>
          </p:cNvPr>
          <p:cNvSpPr/>
          <p:nvPr/>
        </p:nvSpPr>
        <p:spPr>
          <a:xfrm>
            <a:off x="8361799" y="204138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64889F-74BE-4E32-AFF8-819CA90BF437}"/>
              </a:ext>
            </a:extLst>
          </p:cNvPr>
          <p:cNvSpPr/>
          <p:nvPr/>
        </p:nvSpPr>
        <p:spPr>
          <a:xfrm rot="10800000" flipV="1">
            <a:off x="5002944" y="2232423"/>
            <a:ext cx="3307667" cy="291161"/>
          </a:xfrm>
          <a:prstGeom prst="rightArrow">
            <a:avLst>
              <a:gd name="adj1" fmla="val 0"/>
              <a:gd name="adj2" fmla="val 8227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5A272A-2890-4D29-BD0A-B4AF51035D6E}"/>
              </a:ext>
            </a:extLst>
          </p:cNvPr>
          <p:cNvSpPr/>
          <p:nvPr/>
        </p:nvSpPr>
        <p:spPr>
          <a:xfrm rot="10800000" flipV="1">
            <a:off x="4192596" y="3666334"/>
            <a:ext cx="4118014" cy="291161"/>
          </a:xfrm>
          <a:prstGeom prst="rightArrow">
            <a:avLst>
              <a:gd name="adj1" fmla="val 0"/>
              <a:gd name="adj2" fmla="val 8227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1FF0ED-575F-4614-87A0-AA69054FD53E}"/>
              </a:ext>
            </a:extLst>
          </p:cNvPr>
          <p:cNvCxnSpPr/>
          <p:nvPr/>
        </p:nvCxnSpPr>
        <p:spPr>
          <a:xfrm>
            <a:off x="7929765" y="178859"/>
            <a:ext cx="0" cy="60304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D909E9-0610-44F9-886D-313F699035EF}"/>
              </a:ext>
            </a:extLst>
          </p:cNvPr>
          <p:cNvSpPr txBox="1"/>
          <p:nvPr/>
        </p:nvSpPr>
        <p:spPr>
          <a:xfrm>
            <a:off x="3174144" y="424076"/>
            <a:ext cx="24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Ontology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45B23-42C5-4D68-B284-5B7880148D40}"/>
              </a:ext>
            </a:extLst>
          </p:cNvPr>
          <p:cNvSpPr txBox="1"/>
          <p:nvPr/>
        </p:nvSpPr>
        <p:spPr>
          <a:xfrm>
            <a:off x="8204952" y="424076"/>
            <a:ext cx="24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Ontology (ex)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16C26-C17C-458F-846E-2C680922C65C}"/>
              </a:ext>
            </a:extLst>
          </p:cNvPr>
          <p:cNvSpPr txBox="1"/>
          <p:nvPr/>
        </p:nvSpPr>
        <p:spPr>
          <a:xfrm>
            <a:off x="8523403" y="2193338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F976A59-F769-4CC1-855E-0D3FA5D8AE8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0800000" flipH="1">
            <a:off x="3174144" y="2021175"/>
            <a:ext cx="891381" cy="347196"/>
          </a:xfrm>
          <a:prstGeom prst="curvedConnector4">
            <a:avLst>
              <a:gd name="adj1" fmla="val -44419"/>
              <a:gd name="adj2" fmla="val 264751"/>
            </a:avLst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B9CA34-D57F-444A-8585-F31AB5EB4F33}"/>
              </a:ext>
            </a:extLst>
          </p:cNvPr>
          <p:cNvSpPr txBox="1"/>
          <p:nvPr/>
        </p:nvSpPr>
        <p:spPr>
          <a:xfrm rot="19705611">
            <a:off x="2091474" y="1310515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CC5A80-6C3B-4D0B-AE6C-AFAE96D2DD31}"/>
              </a:ext>
            </a:extLst>
          </p:cNvPr>
          <p:cNvSpPr/>
          <p:nvPr/>
        </p:nvSpPr>
        <p:spPr>
          <a:xfrm>
            <a:off x="3825202" y="5682917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0726C7-FD04-4EC1-B62B-D7D0449D364F}"/>
              </a:ext>
            </a:extLst>
          </p:cNvPr>
          <p:cNvSpPr/>
          <p:nvPr/>
        </p:nvSpPr>
        <p:spPr>
          <a:xfrm>
            <a:off x="1736357" y="5635489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ED996-67D2-4F03-8B94-2AF1032EC571}"/>
              </a:ext>
            </a:extLst>
          </p:cNvPr>
          <p:cNvSpPr/>
          <p:nvPr/>
        </p:nvSpPr>
        <p:spPr>
          <a:xfrm>
            <a:off x="6013853" y="5669032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B2C56-F66E-4A41-945C-38C4974ECDB7}"/>
              </a:ext>
            </a:extLst>
          </p:cNvPr>
          <p:cNvSpPr txBox="1"/>
          <p:nvPr/>
        </p:nvSpPr>
        <p:spPr>
          <a:xfrm>
            <a:off x="1848950" y="5633216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</a:t>
            </a:r>
          </a:p>
          <a:p>
            <a:pPr algn="ctr"/>
            <a:r>
              <a:rPr lang="en-US" dirty="0"/>
              <a:t>Quantification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85F7B5-99AB-4B9B-9622-484A714C9ECB}"/>
              </a:ext>
            </a:extLst>
          </p:cNvPr>
          <p:cNvSpPr txBox="1"/>
          <p:nvPr/>
        </p:nvSpPr>
        <p:spPr>
          <a:xfrm>
            <a:off x="3980485" y="5815711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PropertyType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07C7B-3EAA-43AC-8831-8D6F1185D0EC}"/>
              </a:ext>
            </a:extLst>
          </p:cNvPr>
          <p:cNvSpPr txBox="1"/>
          <p:nvPr/>
        </p:nvSpPr>
        <p:spPr>
          <a:xfrm>
            <a:off x="6155201" y="5806744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PropertyRole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923E3F-0457-4C51-A444-3C110B457DB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622002" y="4165572"/>
            <a:ext cx="501410" cy="14676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1B8A3F-F645-4346-B7E2-BBB0A308ED9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504257" y="4167836"/>
            <a:ext cx="1235345" cy="15150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15054F-5CF1-4178-943C-0E9D9ACB8CD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5102" y="4085455"/>
            <a:ext cx="3043151" cy="15835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1279A-D0D8-499F-A1B1-A35E58C012B0}"/>
              </a:ext>
            </a:extLst>
          </p:cNvPr>
          <p:cNvSpPr txBox="1"/>
          <p:nvPr/>
        </p:nvSpPr>
        <p:spPr>
          <a:xfrm rot="17347966">
            <a:off x="1746961" y="4472190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Quantification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06FB88-C1EA-4FA8-8734-3DC68BA4F6A7}"/>
              </a:ext>
            </a:extLst>
          </p:cNvPr>
          <p:cNvSpPr txBox="1"/>
          <p:nvPr/>
        </p:nvSpPr>
        <p:spPr>
          <a:xfrm rot="3087960">
            <a:off x="3307777" y="4500541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E346AF-613B-46FA-9531-66DC2B05B69E}"/>
              </a:ext>
            </a:extLst>
          </p:cNvPr>
          <p:cNvSpPr txBox="1"/>
          <p:nvPr/>
        </p:nvSpPr>
        <p:spPr>
          <a:xfrm rot="1633696">
            <a:off x="4700717" y="4568973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Role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5BFF4-103F-4C4E-AA7F-20D603DEE12E}"/>
              </a:ext>
            </a:extLst>
          </p:cNvPr>
          <p:cNvSpPr txBox="1"/>
          <p:nvPr/>
        </p:nvSpPr>
        <p:spPr>
          <a:xfrm>
            <a:off x="8585114" y="3622840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velocity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60524E-CEE4-44B8-B9FF-F491713FD8E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296455" y="2724292"/>
            <a:ext cx="0" cy="744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42C9EA-15B5-43DB-BE95-ECAD0BB7FE25}"/>
              </a:ext>
            </a:extLst>
          </p:cNvPr>
          <p:cNvSpPr txBox="1"/>
          <p:nvPr/>
        </p:nvSpPr>
        <p:spPr>
          <a:xfrm>
            <a:off x="8523403" y="2953022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794B13-C8AD-4811-8FB8-F2120F9DA908}"/>
              </a:ext>
            </a:extLst>
          </p:cNvPr>
          <p:cNvSpPr/>
          <p:nvPr/>
        </p:nvSpPr>
        <p:spPr>
          <a:xfrm>
            <a:off x="8531713" y="569676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7A6D5-3B5E-445F-AC0F-0AAA525B5896}"/>
              </a:ext>
            </a:extLst>
          </p:cNvPr>
          <p:cNvSpPr txBox="1"/>
          <p:nvPr/>
        </p:nvSpPr>
        <p:spPr>
          <a:xfrm>
            <a:off x="8685007" y="5821939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73" name="Arrow: Curved Up 72">
            <a:extLst>
              <a:ext uri="{FF2B5EF4-FFF2-40B4-BE49-F238E27FC236}">
                <a16:creationId xmlns:a16="http://schemas.microsoft.com/office/drawing/2014/main" id="{A5B98EC2-7BA1-42D5-B075-2925DE7811B8}"/>
              </a:ext>
            </a:extLst>
          </p:cNvPr>
          <p:cNvSpPr/>
          <p:nvPr/>
        </p:nvSpPr>
        <p:spPr>
          <a:xfrm flipH="1">
            <a:off x="4667574" y="6393520"/>
            <a:ext cx="4798795" cy="291162"/>
          </a:xfrm>
          <a:prstGeom prst="curvedUpArrow">
            <a:avLst>
              <a:gd name="adj1" fmla="val 0"/>
              <a:gd name="adj2" fmla="val 146175"/>
              <a:gd name="adj3" fmla="val 3601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13760B-3C2E-4FB7-B677-2535A16FEC74}"/>
              </a:ext>
            </a:extLst>
          </p:cNvPr>
          <p:cNvCxnSpPr>
            <a:cxnSpLocks/>
          </p:cNvCxnSpPr>
          <p:nvPr/>
        </p:nvCxnSpPr>
        <p:spPr>
          <a:xfrm>
            <a:off x="9466369" y="4136091"/>
            <a:ext cx="0" cy="15504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6C5F8D-8AF6-49FE-9F6C-E3540780313A}"/>
              </a:ext>
            </a:extLst>
          </p:cNvPr>
          <p:cNvSpPr txBox="1"/>
          <p:nvPr/>
        </p:nvSpPr>
        <p:spPr>
          <a:xfrm rot="19380168">
            <a:off x="1027155" y="3968701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hasUnits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61D254-824D-429D-AF15-5E22FC54BF18}"/>
              </a:ext>
            </a:extLst>
          </p:cNvPr>
          <p:cNvCxnSpPr>
            <a:cxnSpLocks/>
          </p:cNvCxnSpPr>
          <p:nvPr/>
        </p:nvCxnSpPr>
        <p:spPr>
          <a:xfrm flipH="1">
            <a:off x="1268106" y="3939354"/>
            <a:ext cx="1130867" cy="83590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8A1DD88-BCC7-4268-8268-A7271ACD14BB}"/>
              </a:ext>
            </a:extLst>
          </p:cNvPr>
          <p:cNvSpPr/>
          <p:nvPr/>
        </p:nvSpPr>
        <p:spPr>
          <a:xfrm>
            <a:off x="760989" y="4785767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1D8EBD-5EA0-421B-B51F-EB4652B8F5B4}"/>
              </a:ext>
            </a:extLst>
          </p:cNvPr>
          <p:cNvSpPr txBox="1"/>
          <p:nvPr/>
        </p:nvSpPr>
        <p:spPr>
          <a:xfrm>
            <a:off x="9995223" y="3467797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hasUnits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BAFF7F-53B9-4640-A9E3-7EC7D193BB6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231111" y="3811914"/>
            <a:ext cx="1106254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B1A803A-DE3A-44A6-8827-93B988CACBDC}"/>
              </a:ext>
            </a:extLst>
          </p:cNvPr>
          <p:cNvSpPr/>
          <p:nvPr/>
        </p:nvSpPr>
        <p:spPr>
          <a:xfrm>
            <a:off x="11361913" y="3461114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7EEDF5-06CD-471A-B2B3-4ECCB7AA0EFF}"/>
              </a:ext>
            </a:extLst>
          </p:cNvPr>
          <p:cNvSpPr txBox="1"/>
          <p:nvPr/>
        </p:nvSpPr>
        <p:spPr>
          <a:xfrm>
            <a:off x="11091278" y="3588163"/>
            <a:ext cx="1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“L T^-1”</a:t>
            </a:r>
          </a:p>
        </p:txBody>
      </p:sp>
    </p:spTree>
    <p:extLst>
      <p:ext uri="{BB962C8B-B14F-4D97-AF65-F5344CB8AC3E}">
        <p14:creationId xmlns:p14="http://schemas.microsoft.com/office/powerpoint/2010/main" val="242776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Legend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</dc:title>
  <dc:creator>Maria Stoica</dc:creator>
  <cp:lastModifiedBy>Maria Stoica</cp:lastModifiedBy>
  <cp:revision>6</cp:revision>
  <dcterms:created xsi:type="dcterms:W3CDTF">2018-08-21T18:09:15Z</dcterms:created>
  <dcterms:modified xsi:type="dcterms:W3CDTF">2018-08-21T20:02:23Z</dcterms:modified>
</cp:coreProperties>
</file>