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6445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63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5571" y="1122363"/>
            <a:ext cx="1023342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5571" y="3602038"/>
            <a:ext cx="1023342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6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135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64390" y="365125"/>
            <a:ext cx="2942109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8064" y="365125"/>
            <a:ext cx="865577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30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98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957" y="1709739"/>
            <a:ext cx="1176843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0957" y="4589464"/>
            <a:ext cx="1176843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03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8064" y="1825625"/>
            <a:ext cx="579893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7560" y="1825625"/>
            <a:ext cx="579893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44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41" y="365126"/>
            <a:ext cx="11768436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842" y="1681163"/>
            <a:ext cx="57722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9842" y="2505075"/>
            <a:ext cx="5772289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07560" y="1681163"/>
            <a:ext cx="58007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07560" y="2505075"/>
            <a:ext cx="58007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03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81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6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42" y="457200"/>
            <a:ext cx="44007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0716" y="987426"/>
            <a:ext cx="69075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842" y="2057400"/>
            <a:ext cx="44007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95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42" y="457200"/>
            <a:ext cx="44007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00716" y="987426"/>
            <a:ext cx="69075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9842" y="2057400"/>
            <a:ext cx="44007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064" y="365126"/>
            <a:ext cx="11768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064" y="1825625"/>
            <a:ext cx="11768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064" y="6356351"/>
            <a:ext cx="30700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EECA-EAC9-4206-979B-8AE77AFF87FE}" type="datetimeFigureOut">
              <a:rPr lang="de-DE" smtClean="0"/>
              <a:t>29.06.2025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9762" y="6356351"/>
            <a:ext cx="4605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36472" y="6356351"/>
            <a:ext cx="30700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851E8-480D-4390-BA54-28A9AD8A35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8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99B41CC-4F66-4449-A076-FD1BDB98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53225" cy="68008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5DAA218-690C-4CFF-BEFF-A3AA727B9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0"/>
            <a:ext cx="67532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8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Marius Kaffai</dc:creator>
  <cp:lastModifiedBy>Marius Kaffai</cp:lastModifiedBy>
  <cp:revision>1</cp:revision>
  <dcterms:created xsi:type="dcterms:W3CDTF">2025-06-29T10:02:58Z</dcterms:created>
  <dcterms:modified xsi:type="dcterms:W3CDTF">2025-06-29T10:06:48Z</dcterms:modified>
</cp:coreProperties>
</file>