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5DD8-E5CA-EA48-087B-D329E6D7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D8FB1C-9A42-F502-B7D6-F2AD3F30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0B676-0EF5-B21E-5ED2-65BEB20B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323E0-CFCB-F173-A38F-FE8151BB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69832-7E29-9445-DE6A-DD6B88A2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1C4B0-72A9-F900-C927-F03AAD8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1583DD-A8ED-E34D-B610-80178F5E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5B950-3914-50DB-370A-C3E2BEB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4FAD7-7E5F-3FB8-777B-8EA1997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B9C2A-A4F5-9BEA-5D92-623873B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9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B0FE74-FA40-7A9A-3C9D-156232E13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1A7BBC-6172-1B64-4CC7-890ADABE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A0A7B-EA9B-E682-0EAC-013D2B53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0BA00-1AC8-7305-9710-6A31482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C3CC7-3A06-2536-2323-864E7369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B6E6-9D3D-C36D-9FCC-8BC4944D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86F4D-A1CC-DE5D-9340-DB4890E0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E61AA-9701-0687-5973-433819D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6721A-EC8C-7C06-A2CC-86CE283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42C8F-5381-441B-1E4F-6C433263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D66E-223E-195F-63F5-59C7AD9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3127C-1166-0818-EB62-949400A8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1F319-0455-31CC-8A55-0E5C60E3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32F1C-7743-B689-C9E3-A15DB977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DA22D-F3AC-88CD-107E-AA0F013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7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28568-9B92-9344-E06A-987AB653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2FAC2-7DC6-8D96-825F-DDD0F192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B340EE-8197-EFCB-BEC4-D893EDFF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D01B1-1235-EC2B-0144-31F2F545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F06A05-2038-FECB-723A-F8236D9B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D5CB4B-C01A-9007-932A-2642353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16E15-AA69-A9AF-F5A0-73F8C41C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D0ECE-4A9B-9D8A-4A39-813EF6F6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582D27-D019-03F1-5D4F-9B941BABE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78F906-981F-14E1-0361-8ADA3DC84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EB49CC-DF99-9E65-FDDB-7F6DBB3E4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F784C2-085E-9E6F-B75E-86E4F344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8C184-7C53-42DF-34C6-7F11A15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C14127-769E-0DA8-81C2-4A0F3C47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DBF1D-F477-7BDB-26FF-C2455B4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E2EBA8-6CF8-F355-F277-1AC34210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85999-C18A-8A54-E8C3-8E7DD99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DBA38C-4CC1-5C4A-EDBB-7054439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AD0CBA-54F4-4F85-C724-38D4208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01C3A-9127-899E-6B36-22FB5A4C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C6C980-FD62-FE4A-CD79-96F5DA57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60100-A250-AF85-89DB-6EAD905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F7AE2-53DD-DADF-6715-82F6FC8C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13ED1-39A2-992A-D207-DEE51EF1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6E76CE-949E-927D-E00F-D63DCA2D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4EA10-557A-896F-2D25-73F7332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26461B-FECD-C97E-17D6-E5159E9E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A41B-D621-274E-336E-79BCF80B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E0B91-D35D-F86D-247A-A0115F426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396993-FA3E-5082-CE42-7CE00D3F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AF082-184F-C2FC-A36F-BF0640C6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10A0FF-4542-DD9B-BBB9-AFCF405D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49CBE-6830-FC19-9B2C-A362D80E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9BD6A-2F57-E7C6-71D7-96E1BB3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C0F98-FC3C-CE67-9240-38DFF123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EE952-FB93-D964-EBA0-010067857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8DCF5-6521-8DA3-421D-B4110542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82179-2E68-2C2E-5B18-C45053C2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A3D8C-B0BC-9D5F-516D-E692269DA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281" y="3423023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Pursuit of coffee</a:t>
            </a:r>
            <a:endParaRPr lang="ru-RU" sz="5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18BFC2-5AB7-ABB1-734D-18FF5CB80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4494279"/>
            <a:ext cx="5709435" cy="451717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>
                <a:solidFill>
                  <a:schemeClr val="tx2"/>
                </a:solidFill>
              </a:rPr>
              <a:t>Выполнили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Андреев Никита и Вдовина Марина.</a:t>
            </a:r>
          </a:p>
        </p:txBody>
      </p:sp>
      <p:pic>
        <p:nvPicPr>
          <p:cNvPr id="7" name="Graphic 6" descr="Кофе">
            <a:extLst>
              <a:ext uri="{FF2B5EF4-FFF2-40B4-BE49-F238E27FC236}">
                <a16:creationId xmlns:a16="http://schemas.microsoft.com/office/drawing/2014/main" id="{8F31BAA5-CD3E-1776-0612-0B4AF3A5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3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B45FF-698C-2596-06A3-8B055A01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u-RU" sz="4100"/>
              <a:t>Заключение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64ECF-1021-E275-F274-2F65BEB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/>
              <a:t>Все поставленные задачи выполнены.</a:t>
            </a:r>
            <a:r>
              <a:rPr lang="en-US" sz="2400"/>
              <a:t> </a:t>
            </a:r>
            <a:r>
              <a:rPr lang="ru-RU" sz="2400"/>
              <a:t>В дальнейшем планируется выложить игру в интернет, чтобы она стала доступной для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450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88A414-617F-4601-9AE3-621229A3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6" y="435547"/>
            <a:ext cx="6737283" cy="6182357"/>
          </a:xfrm>
          <a:custGeom>
            <a:avLst/>
            <a:gdLst>
              <a:gd name="connsiteX0" fmla="*/ 3069308 w 6737283"/>
              <a:gd name="connsiteY0" fmla="*/ 4700856 h 6182357"/>
              <a:gd name="connsiteX1" fmla="*/ 3741219 w 6737283"/>
              <a:gd name="connsiteY1" fmla="*/ 4700856 h 6182357"/>
              <a:gd name="connsiteX2" fmla="*/ 3772851 w 6737283"/>
              <a:gd name="connsiteY2" fmla="*/ 4705057 h 6182357"/>
              <a:gd name="connsiteX3" fmla="*/ 3794606 w 6737283"/>
              <a:gd name="connsiteY3" fmla="*/ 4714179 h 6182357"/>
              <a:gd name="connsiteX4" fmla="*/ 3781311 w 6737283"/>
              <a:gd name="connsiteY4" fmla="*/ 4737174 h 6182357"/>
              <a:gd name="connsiteX5" fmla="*/ 3310253 w 6737283"/>
              <a:gd name="connsiteY5" fmla="*/ 5551879 h 6182357"/>
              <a:gd name="connsiteX6" fmla="*/ 3029608 w 6737283"/>
              <a:gd name="connsiteY6" fmla="*/ 5714986 h 6182357"/>
              <a:gd name="connsiteX7" fmla="*/ 2804018 w 6737283"/>
              <a:gd name="connsiteY7" fmla="*/ 5714986 h 6182357"/>
              <a:gd name="connsiteX8" fmla="*/ 2777702 w 6737283"/>
              <a:gd name="connsiteY8" fmla="*/ 5714986 h 6182357"/>
              <a:gd name="connsiteX9" fmla="*/ 2752590 w 6737283"/>
              <a:gd name="connsiteY9" fmla="*/ 5671743 h 6182357"/>
              <a:gd name="connsiteX10" fmla="*/ 2629591 w 6737283"/>
              <a:gd name="connsiteY10" fmla="*/ 5459928 h 6182357"/>
              <a:gd name="connsiteX11" fmla="*/ 2629591 w 6737283"/>
              <a:gd name="connsiteY11" fmla="*/ 5341369 h 6182357"/>
              <a:gd name="connsiteX12" fmla="*/ 2966273 w 6737283"/>
              <a:gd name="connsiteY12" fmla="*/ 4761581 h 6182357"/>
              <a:gd name="connsiteX13" fmla="*/ 3069308 w 6737283"/>
              <a:gd name="connsiteY13" fmla="*/ 4700856 h 6182357"/>
              <a:gd name="connsiteX14" fmla="*/ 1224901 w 6737283"/>
              <a:gd name="connsiteY14" fmla="*/ 1955792 h 6182357"/>
              <a:gd name="connsiteX15" fmla="*/ 3029608 w 6737283"/>
              <a:gd name="connsiteY15" fmla="*/ 1955792 h 6182357"/>
              <a:gd name="connsiteX16" fmla="*/ 3310253 w 6737283"/>
              <a:gd name="connsiteY16" fmla="*/ 2118897 h 6182357"/>
              <a:gd name="connsiteX17" fmla="*/ 4210658 w 6737283"/>
              <a:gd name="connsiteY17" fmla="*/ 3676167 h 6182357"/>
              <a:gd name="connsiteX18" fmla="*/ 4210658 w 6737283"/>
              <a:gd name="connsiteY18" fmla="*/ 3994611 h 6182357"/>
              <a:gd name="connsiteX19" fmla="*/ 3876332 w 6737283"/>
              <a:gd name="connsiteY19" fmla="*/ 4572836 h 6182357"/>
              <a:gd name="connsiteX20" fmla="*/ 3848155 w 6737283"/>
              <a:gd name="connsiteY20" fmla="*/ 4621566 h 6182357"/>
              <a:gd name="connsiteX21" fmla="*/ 3849147 w 6737283"/>
              <a:gd name="connsiteY21" fmla="*/ 4621982 h 6182357"/>
              <a:gd name="connsiteX22" fmla="*/ 3898871 w 6737283"/>
              <a:gd name="connsiteY22" fmla="*/ 4672132 h 6182357"/>
              <a:gd name="connsiteX23" fmla="*/ 4277007 w 6737283"/>
              <a:gd name="connsiteY23" fmla="*/ 5326128 h 6182357"/>
              <a:gd name="connsiteX24" fmla="*/ 4277007 w 6737283"/>
              <a:gd name="connsiteY24" fmla="*/ 5459864 h 6182357"/>
              <a:gd name="connsiteX25" fmla="*/ 3898871 w 6737283"/>
              <a:gd name="connsiteY25" fmla="*/ 6113858 h 6182357"/>
              <a:gd name="connsiteX26" fmla="*/ 3781008 w 6737283"/>
              <a:gd name="connsiteY26" fmla="*/ 6182357 h 6182357"/>
              <a:gd name="connsiteX27" fmla="*/ 3023097 w 6737283"/>
              <a:gd name="connsiteY27" fmla="*/ 6182357 h 6182357"/>
              <a:gd name="connsiteX28" fmla="*/ 2906873 w 6737283"/>
              <a:gd name="connsiteY28" fmla="*/ 6113858 h 6182357"/>
              <a:gd name="connsiteX29" fmla="*/ 2703171 w 6737283"/>
              <a:gd name="connsiteY29" fmla="*/ 5763071 h 6182357"/>
              <a:gd name="connsiteX30" fmla="*/ 2680160 w 6737283"/>
              <a:gd name="connsiteY30" fmla="*/ 5723442 h 6182357"/>
              <a:gd name="connsiteX31" fmla="*/ 2698266 w 6737283"/>
              <a:gd name="connsiteY31" fmla="*/ 5723442 h 6182357"/>
              <a:gd name="connsiteX32" fmla="*/ 2783847 w 6737283"/>
              <a:gd name="connsiteY32" fmla="*/ 5723442 h 6182357"/>
              <a:gd name="connsiteX33" fmla="*/ 2821024 w 6737283"/>
              <a:gd name="connsiteY33" fmla="*/ 5787465 h 6182357"/>
              <a:gd name="connsiteX34" fmla="*/ 2963061 w 6737283"/>
              <a:gd name="connsiteY34" fmla="*/ 6032063 h 6182357"/>
              <a:gd name="connsiteX35" fmla="*/ 3066098 w 6737283"/>
              <a:gd name="connsiteY35" fmla="*/ 6092789 h 6182357"/>
              <a:gd name="connsiteX36" fmla="*/ 3738009 w 6737283"/>
              <a:gd name="connsiteY36" fmla="*/ 6092789 h 6182357"/>
              <a:gd name="connsiteX37" fmla="*/ 3842495 w 6737283"/>
              <a:gd name="connsiteY37" fmla="*/ 6032063 h 6182357"/>
              <a:gd name="connsiteX38" fmla="*/ 4177725 w 6737283"/>
              <a:gd name="connsiteY38" fmla="*/ 5452277 h 6182357"/>
              <a:gd name="connsiteX39" fmla="*/ 4177725 w 6737283"/>
              <a:gd name="connsiteY39" fmla="*/ 5333715 h 6182357"/>
              <a:gd name="connsiteX40" fmla="*/ 3842495 w 6737283"/>
              <a:gd name="connsiteY40" fmla="*/ 4753929 h 6182357"/>
              <a:gd name="connsiteX41" fmla="*/ 3798415 w 6737283"/>
              <a:gd name="connsiteY41" fmla="*/ 4709469 h 6182357"/>
              <a:gd name="connsiteX42" fmla="*/ 3793314 w 6737283"/>
              <a:gd name="connsiteY42" fmla="*/ 4707332 h 6182357"/>
              <a:gd name="connsiteX43" fmla="*/ 3820658 w 6737283"/>
              <a:gd name="connsiteY43" fmla="*/ 4660042 h 6182357"/>
              <a:gd name="connsiteX44" fmla="*/ 3840992 w 6737283"/>
              <a:gd name="connsiteY44" fmla="*/ 4624871 h 6182357"/>
              <a:gd name="connsiteX45" fmla="*/ 3819901 w 6737283"/>
              <a:gd name="connsiteY45" fmla="*/ 4616027 h 6182357"/>
              <a:gd name="connsiteX46" fmla="*/ 3784220 w 6737283"/>
              <a:gd name="connsiteY46" fmla="*/ 4611287 h 6182357"/>
              <a:gd name="connsiteX47" fmla="*/ 3026308 w 6737283"/>
              <a:gd name="connsiteY47" fmla="*/ 4611287 h 6182357"/>
              <a:gd name="connsiteX48" fmla="*/ 2910085 w 6737283"/>
              <a:gd name="connsiteY48" fmla="*/ 4679784 h 6182357"/>
              <a:gd name="connsiteX49" fmla="*/ 2530311 w 6737283"/>
              <a:gd name="connsiteY49" fmla="*/ 5333780 h 6182357"/>
              <a:gd name="connsiteX50" fmla="*/ 2530311 w 6737283"/>
              <a:gd name="connsiteY50" fmla="*/ 5467516 h 6182357"/>
              <a:gd name="connsiteX51" fmla="*/ 2655665 w 6737283"/>
              <a:gd name="connsiteY51" fmla="*/ 5683385 h 6182357"/>
              <a:gd name="connsiteX52" fmla="*/ 2674016 w 6737283"/>
              <a:gd name="connsiteY52" fmla="*/ 5714986 h 6182357"/>
              <a:gd name="connsiteX53" fmla="*/ 2589006 w 6737283"/>
              <a:gd name="connsiteY53" fmla="*/ 5714986 h 6182357"/>
              <a:gd name="connsiteX54" fmla="*/ 1224901 w 6737283"/>
              <a:gd name="connsiteY54" fmla="*/ 5714986 h 6182357"/>
              <a:gd name="connsiteX55" fmla="*/ 948152 w 6737283"/>
              <a:gd name="connsiteY55" fmla="*/ 5551879 h 6182357"/>
              <a:gd name="connsiteX56" fmla="*/ 43852 w 6737283"/>
              <a:gd name="connsiteY56" fmla="*/ 3994611 h 6182357"/>
              <a:gd name="connsiteX57" fmla="*/ 43852 w 6737283"/>
              <a:gd name="connsiteY57" fmla="*/ 3676167 h 6182357"/>
              <a:gd name="connsiteX58" fmla="*/ 948152 w 6737283"/>
              <a:gd name="connsiteY58" fmla="*/ 2118897 h 6182357"/>
              <a:gd name="connsiteX59" fmla="*/ 1224901 w 6737283"/>
              <a:gd name="connsiteY59" fmla="*/ 1955792 h 6182357"/>
              <a:gd name="connsiteX60" fmla="*/ 4371721 w 6737283"/>
              <a:gd name="connsiteY60" fmla="*/ 407983 h 6182357"/>
              <a:gd name="connsiteX61" fmla="*/ 5796147 w 6737283"/>
              <a:gd name="connsiteY61" fmla="*/ 407983 h 6182357"/>
              <a:gd name="connsiteX62" fmla="*/ 5999635 w 6737283"/>
              <a:gd name="connsiteY62" fmla="*/ 524399 h 6182357"/>
              <a:gd name="connsiteX63" fmla="*/ 6711847 w 6737283"/>
              <a:gd name="connsiteY63" fmla="*/ 1779100 h 6182357"/>
              <a:gd name="connsiteX64" fmla="*/ 6711847 w 6737283"/>
              <a:gd name="connsiteY64" fmla="*/ 2020556 h 6182357"/>
              <a:gd name="connsiteX65" fmla="*/ 5999635 w 6737283"/>
              <a:gd name="connsiteY65" fmla="*/ 3275255 h 6182357"/>
              <a:gd name="connsiteX66" fmla="*/ 5796147 w 6737283"/>
              <a:gd name="connsiteY66" fmla="*/ 3391671 h 6182357"/>
              <a:gd name="connsiteX67" fmla="*/ 4371721 w 6737283"/>
              <a:gd name="connsiteY67" fmla="*/ 3391671 h 6182357"/>
              <a:gd name="connsiteX68" fmla="*/ 4168234 w 6737283"/>
              <a:gd name="connsiteY68" fmla="*/ 3275255 h 6182357"/>
              <a:gd name="connsiteX69" fmla="*/ 3456021 w 6737283"/>
              <a:gd name="connsiteY69" fmla="*/ 2020556 h 6182357"/>
              <a:gd name="connsiteX70" fmla="*/ 3456021 w 6737283"/>
              <a:gd name="connsiteY70" fmla="*/ 1779100 h 6182357"/>
              <a:gd name="connsiteX71" fmla="*/ 4168234 w 6737283"/>
              <a:gd name="connsiteY71" fmla="*/ 524399 h 6182357"/>
              <a:gd name="connsiteX72" fmla="*/ 4371721 w 6737283"/>
              <a:gd name="connsiteY72" fmla="*/ 407983 h 6182357"/>
              <a:gd name="connsiteX73" fmla="*/ 2333648 w 6737283"/>
              <a:gd name="connsiteY73" fmla="*/ 0 h 6182357"/>
              <a:gd name="connsiteX74" fmla="*/ 3181225 w 6737283"/>
              <a:gd name="connsiteY74" fmla="*/ 0 h 6182357"/>
              <a:gd name="connsiteX75" fmla="*/ 3302308 w 6737283"/>
              <a:gd name="connsiteY75" fmla="*/ 69272 h 6182357"/>
              <a:gd name="connsiteX76" fmla="*/ 3726096 w 6737283"/>
              <a:gd name="connsiteY76" fmla="*/ 815858 h 6182357"/>
              <a:gd name="connsiteX77" fmla="*/ 3726096 w 6737283"/>
              <a:gd name="connsiteY77" fmla="*/ 959532 h 6182357"/>
              <a:gd name="connsiteX78" fmla="*/ 3302308 w 6737283"/>
              <a:gd name="connsiteY78" fmla="*/ 1706117 h 6182357"/>
              <a:gd name="connsiteX79" fmla="*/ 3181225 w 6737283"/>
              <a:gd name="connsiteY79" fmla="*/ 1775389 h 6182357"/>
              <a:gd name="connsiteX80" fmla="*/ 2333648 w 6737283"/>
              <a:gd name="connsiteY80" fmla="*/ 1775389 h 6182357"/>
              <a:gd name="connsiteX81" fmla="*/ 2212565 w 6737283"/>
              <a:gd name="connsiteY81" fmla="*/ 1706117 h 6182357"/>
              <a:gd name="connsiteX82" fmla="*/ 1788776 w 6737283"/>
              <a:gd name="connsiteY82" fmla="*/ 959532 h 6182357"/>
              <a:gd name="connsiteX83" fmla="*/ 1788776 w 6737283"/>
              <a:gd name="connsiteY83" fmla="*/ 815858 h 6182357"/>
              <a:gd name="connsiteX84" fmla="*/ 2212565 w 6737283"/>
              <a:gd name="connsiteY84" fmla="*/ 69272 h 6182357"/>
              <a:gd name="connsiteX85" fmla="*/ 2333648 w 6737283"/>
              <a:gd name="connsiteY85" fmla="*/ 0 h 6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3" h="6182357">
                <a:moveTo>
                  <a:pt x="3069308" y="4700856"/>
                </a:moveTo>
                <a:cubicBezTo>
                  <a:pt x="3069308" y="4700856"/>
                  <a:pt x="3069308" y="4700856"/>
                  <a:pt x="3741219" y="4700856"/>
                </a:cubicBezTo>
                <a:cubicBezTo>
                  <a:pt x="3752103" y="4700856"/>
                  <a:pt x="3762716" y="4702301"/>
                  <a:pt x="3772851" y="4705057"/>
                </a:cubicBezTo>
                <a:lnTo>
                  <a:pt x="3794606" y="4714179"/>
                </a:lnTo>
                <a:lnTo>
                  <a:pt x="3781311" y="4737174"/>
                </a:lnTo>
                <a:cubicBezTo>
                  <a:pt x="3661094" y="4945091"/>
                  <a:pt x="3507217" y="5211226"/>
                  <a:pt x="3310253" y="5551879"/>
                </a:cubicBezTo>
                <a:cubicBezTo>
                  <a:pt x="3251787" y="5652849"/>
                  <a:pt x="3146543" y="5714986"/>
                  <a:pt x="3029608" y="5714986"/>
                </a:cubicBezTo>
                <a:cubicBezTo>
                  <a:pt x="3029608" y="5714986"/>
                  <a:pt x="3029608" y="5714986"/>
                  <a:pt x="2804018" y="5714986"/>
                </a:cubicBezTo>
                <a:lnTo>
                  <a:pt x="2777702" y="5714986"/>
                </a:lnTo>
                <a:lnTo>
                  <a:pt x="2752590" y="5671743"/>
                </a:lnTo>
                <a:cubicBezTo>
                  <a:pt x="2717624" y="5611527"/>
                  <a:pt x="2676937" y="5541461"/>
                  <a:pt x="2629591" y="5459928"/>
                </a:cubicBezTo>
                <a:cubicBezTo>
                  <a:pt x="2607825" y="5423781"/>
                  <a:pt x="2607825" y="5377515"/>
                  <a:pt x="2629591" y="5341369"/>
                </a:cubicBezTo>
                <a:cubicBezTo>
                  <a:pt x="2629591" y="5341369"/>
                  <a:pt x="2629591" y="5341369"/>
                  <a:pt x="2966273" y="4761581"/>
                </a:cubicBezTo>
                <a:cubicBezTo>
                  <a:pt x="2986591" y="4723990"/>
                  <a:pt x="3027222" y="4700856"/>
                  <a:pt x="3069308" y="4700856"/>
                </a:cubicBezTo>
                <a:close/>
                <a:moveTo>
                  <a:pt x="1224901" y="1955792"/>
                </a:moveTo>
                <a:cubicBezTo>
                  <a:pt x="1224901" y="1955792"/>
                  <a:pt x="1224901" y="1955792"/>
                  <a:pt x="3029608" y="1955792"/>
                </a:cubicBezTo>
                <a:cubicBezTo>
                  <a:pt x="3146543" y="1955792"/>
                  <a:pt x="3251787" y="2017927"/>
                  <a:pt x="3310253" y="2118897"/>
                </a:cubicBezTo>
                <a:cubicBezTo>
                  <a:pt x="3310253" y="2118897"/>
                  <a:pt x="3310253" y="2118897"/>
                  <a:pt x="4210658" y="3676167"/>
                </a:cubicBezTo>
                <a:cubicBezTo>
                  <a:pt x="4269127" y="3773254"/>
                  <a:pt x="4269127" y="3897524"/>
                  <a:pt x="4210658" y="3994611"/>
                </a:cubicBezTo>
                <a:cubicBezTo>
                  <a:pt x="4210658" y="3994611"/>
                  <a:pt x="4210658" y="3994611"/>
                  <a:pt x="3876332" y="4572836"/>
                </a:cubicBezTo>
                <a:lnTo>
                  <a:pt x="3848155" y="4621566"/>
                </a:lnTo>
                <a:lnTo>
                  <a:pt x="3849147" y="4621982"/>
                </a:lnTo>
                <a:cubicBezTo>
                  <a:pt x="3869405" y="4633806"/>
                  <a:pt x="3886592" y="4650930"/>
                  <a:pt x="3898871" y="4672132"/>
                </a:cubicBezTo>
                <a:cubicBezTo>
                  <a:pt x="3898871" y="4672132"/>
                  <a:pt x="3898871" y="4672132"/>
                  <a:pt x="4277007" y="5326128"/>
                </a:cubicBezTo>
                <a:cubicBezTo>
                  <a:pt x="4301562" y="5366901"/>
                  <a:pt x="4301562" y="5419090"/>
                  <a:pt x="4277007" y="5459864"/>
                </a:cubicBezTo>
                <a:cubicBezTo>
                  <a:pt x="4277007" y="5459864"/>
                  <a:pt x="4277007" y="5459864"/>
                  <a:pt x="3898871" y="6113858"/>
                </a:cubicBezTo>
                <a:cubicBezTo>
                  <a:pt x="3874315" y="6156262"/>
                  <a:pt x="3830117" y="6182357"/>
                  <a:pt x="3781008" y="6182357"/>
                </a:cubicBezTo>
                <a:cubicBezTo>
                  <a:pt x="3781008" y="6182357"/>
                  <a:pt x="3781008" y="6182357"/>
                  <a:pt x="3023097" y="6182357"/>
                </a:cubicBezTo>
                <a:cubicBezTo>
                  <a:pt x="2975624" y="6182357"/>
                  <a:pt x="2929791" y="6156262"/>
                  <a:pt x="2906873" y="6113858"/>
                </a:cubicBezTo>
                <a:cubicBezTo>
                  <a:pt x="2906873" y="6113858"/>
                  <a:pt x="2906873" y="6113858"/>
                  <a:pt x="2703171" y="5763071"/>
                </a:cubicBezTo>
                <a:lnTo>
                  <a:pt x="2680160" y="5723442"/>
                </a:lnTo>
                <a:lnTo>
                  <a:pt x="2698266" y="5723442"/>
                </a:lnTo>
                <a:lnTo>
                  <a:pt x="2783847" y="5723442"/>
                </a:lnTo>
                <a:lnTo>
                  <a:pt x="2821024" y="5787465"/>
                </a:lnTo>
                <a:cubicBezTo>
                  <a:pt x="2963061" y="6032063"/>
                  <a:pt x="2963061" y="6032063"/>
                  <a:pt x="2963061" y="6032063"/>
                </a:cubicBezTo>
                <a:cubicBezTo>
                  <a:pt x="2983379" y="6069654"/>
                  <a:pt x="3024013" y="6092789"/>
                  <a:pt x="3066098" y="6092789"/>
                </a:cubicBezTo>
                <a:cubicBezTo>
                  <a:pt x="3738009" y="6092789"/>
                  <a:pt x="3738009" y="6092789"/>
                  <a:pt x="3738009" y="6092789"/>
                </a:cubicBezTo>
                <a:cubicBezTo>
                  <a:pt x="3781544" y="6092789"/>
                  <a:pt x="3820727" y="6069654"/>
                  <a:pt x="3842495" y="6032063"/>
                </a:cubicBezTo>
                <a:cubicBezTo>
                  <a:pt x="4177725" y="5452277"/>
                  <a:pt x="4177725" y="5452277"/>
                  <a:pt x="4177725" y="5452277"/>
                </a:cubicBezTo>
                <a:cubicBezTo>
                  <a:pt x="4199493" y="5416129"/>
                  <a:pt x="4199493" y="5369862"/>
                  <a:pt x="4177725" y="5333715"/>
                </a:cubicBezTo>
                <a:cubicBezTo>
                  <a:pt x="3842495" y="4753929"/>
                  <a:pt x="3842495" y="4753929"/>
                  <a:pt x="3842495" y="4753929"/>
                </a:cubicBezTo>
                <a:cubicBezTo>
                  <a:pt x="3831611" y="4735132"/>
                  <a:pt x="3816373" y="4719950"/>
                  <a:pt x="3798415" y="4709469"/>
                </a:cubicBezTo>
                <a:lnTo>
                  <a:pt x="3793314" y="4707332"/>
                </a:lnTo>
                <a:lnTo>
                  <a:pt x="3820658" y="4660042"/>
                </a:lnTo>
                <a:lnTo>
                  <a:pt x="3840992" y="4624871"/>
                </a:lnTo>
                <a:lnTo>
                  <a:pt x="3819901" y="4616027"/>
                </a:lnTo>
                <a:cubicBezTo>
                  <a:pt x="3808467" y="4612917"/>
                  <a:pt x="3796497" y="4611287"/>
                  <a:pt x="3784220" y="4611287"/>
                </a:cubicBezTo>
                <a:cubicBezTo>
                  <a:pt x="3026308" y="4611287"/>
                  <a:pt x="3026308" y="4611287"/>
                  <a:pt x="3026308" y="4611287"/>
                </a:cubicBezTo>
                <a:cubicBezTo>
                  <a:pt x="2978837" y="4611287"/>
                  <a:pt x="2933002" y="4637381"/>
                  <a:pt x="2910085" y="4679784"/>
                </a:cubicBezTo>
                <a:cubicBezTo>
                  <a:pt x="2530311" y="5333780"/>
                  <a:pt x="2530311" y="5333780"/>
                  <a:pt x="2530311" y="5333780"/>
                </a:cubicBezTo>
                <a:cubicBezTo>
                  <a:pt x="2505755" y="5374553"/>
                  <a:pt x="2505755" y="5426742"/>
                  <a:pt x="2530311" y="5467516"/>
                </a:cubicBezTo>
                <a:cubicBezTo>
                  <a:pt x="2577782" y="5549264"/>
                  <a:pt x="2619319" y="5620796"/>
                  <a:pt x="2655665" y="5683385"/>
                </a:cubicBezTo>
                <a:lnTo>
                  <a:pt x="2674016" y="5714986"/>
                </a:lnTo>
                <a:lnTo>
                  <a:pt x="2589006" y="5714986"/>
                </a:lnTo>
                <a:cubicBezTo>
                  <a:pt x="2324645" y="5714986"/>
                  <a:pt x="1901667" y="5714986"/>
                  <a:pt x="1224901" y="5714986"/>
                </a:cubicBezTo>
                <a:cubicBezTo>
                  <a:pt x="1111864" y="5714986"/>
                  <a:pt x="1002723" y="5652849"/>
                  <a:pt x="948152" y="5551879"/>
                </a:cubicBezTo>
                <a:cubicBezTo>
                  <a:pt x="948152" y="5551879"/>
                  <a:pt x="948152" y="5551879"/>
                  <a:pt x="43852" y="3994611"/>
                </a:cubicBezTo>
                <a:cubicBezTo>
                  <a:pt x="-14617" y="3897524"/>
                  <a:pt x="-14617" y="3773254"/>
                  <a:pt x="43852" y="3676167"/>
                </a:cubicBezTo>
                <a:cubicBezTo>
                  <a:pt x="43852" y="3676167"/>
                  <a:pt x="43852" y="3676167"/>
                  <a:pt x="948152" y="2118897"/>
                </a:cubicBezTo>
                <a:cubicBezTo>
                  <a:pt x="1002723" y="2017927"/>
                  <a:pt x="1111864" y="1955792"/>
                  <a:pt x="1224901" y="1955792"/>
                </a:cubicBezTo>
                <a:close/>
                <a:moveTo>
                  <a:pt x="4371721" y="407983"/>
                </a:moveTo>
                <a:cubicBezTo>
                  <a:pt x="5796147" y="407983"/>
                  <a:pt x="5796147" y="407983"/>
                  <a:pt x="5796147" y="407983"/>
                </a:cubicBezTo>
                <a:cubicBezTo>
                  <a:pt x="5868215" y="407983"/>
                  <a:pt x="5961482" y="459723"/>
                  <a:pt x="5999635" y="524399"/>
                </a:cubicBezTo>
                <a:cubicBezTo>
                  <a:pt x="6711847" y="1779100"/>
                  <a:pt x="6711847" y="1779100"/>
                  <a:pt x="6711847" y="1779100"/>
                </a:cubicBezTo>
                <a:cubicBezTo>
                  <a:pt x="6745762" y="1848087"/>
                  <a:pt x="6745762" y="1951567"/>
                  <a:pt x="6711847" y="2020556"/>
                </a:cubicBezTo>
                <a:cubicBezTo>
                  <a:pt x="5999635" y="3275255"/>
                  <a:pt x="5999635" y="3275255"/>
                  <a:pt x="5999635" y="3275255"/>
                </a:cubicBezTo>
                <a:cubicBezTo>
                  <a:pt x="5961482" y="3339932"/>
                  <a:pt x="5868215" y="3391671"/>
                  <a:pt x="5796147" y="3391671"/>
                </a:cubicBezTo>
                <a:lnTo>
                  <a:pt x="4371721" y="3391671"/>
                </a:lnTo>
                <a:cubicBezTo>
                  <a:pt x="4295414" y="3391671"/>
                  <a:pt x="4202149" y="3339932"/>
                  <a:pt x="4168234" y="3275255"/>
                </a:cubicBezTo>
                <a:cubicBezTo>
                  <a:pt x="3456021" y="2020556"/>
                  <a:pt x="3456021" y="2020556"/>
                  <a:pt x="3456021" y="2020556"/>
                </a:cubicBezTo>
                <a:cubicBezTo>
                  <a:pt x="3417866" y="1951567"/>
                  <a:pt x="3417866" y="1848087"/>
                  <a:pt x="3456021" y="1779100"/>
                </a:cubicBezTo>
                <a:cubicBezTo>
                  <a:pt x="4168234" y="524399"/>
                  <a:pt x="4168234" y="524399"/>
                  <a:pt x="4168234" y="524399"/>
                </a:cubicBezTo>
                <a:cubicBezTo>
                  <a:pt x="4202149" y="459723"/>
                  <a:pt x="4295414" y="407983"/>
                  <a:pt x="4371721" y="407983"/>
                </a:cubicBezTo>
                <a:close/>
                <a:moveTo>
                  <a:pt x="2333648" y="0"/>
                </a:moveTo>
                <a:cubicBezTo>
                  <a:pt x="3181225" y="0"/>
                  <a:pt x="3181225" y="0"/>
                  <a:pt x="3181225" y="0"/>
                </a:cubicBezTo>
                <a:cubicBezTo>
                  <a:pt x="3224109" y="0"/>
                  <a:pt x="3279606" y="30787"/>
                  <a:pt x="3302308" y="69272"/>
                </a:cubicBezTo>
                <a:cubicBezTo>
                  <a:pt x="3726096" y="815858"/>
                  <a:pt x="3726096" y="815858"/>
                  <a:pt x="3726096" y="815858"/>
                </a:cubicBezTo>
                <a:cubicBezTo>
                  <a:pt x="3746277" y="856908"/>
                  <a:pt x="3746277" y="918482"/>
                  <a:pt x="3726096" y="959532"/>
                </a:cubicBezTo>
                <a:cubicBezTo>
                  <a:pt x="3302308" y="1706117"/>
                  <a:pt x="3302308" y="1706117"/>
                  <a:pt x="3302308" y="1706117"/>
                </a:cubicBezTo>
                <a:cubicBezTo>
                  <a:pt x="3279606" y="1744603"/>
                  <a:pt x="3224109" y="1775389"/>
                  <a:pt x="3181225" y="1775389"/>
                </a:cubicBezTo>
                <a:lnTo>
                  <a:pt x="2333648" y="1775389"/>
                </a:lnTo>
                <a:cubicBezTo>
                  <a:pt x="2288242" y="1775389"/>
                  <a:pt x="2232746" y="1744603"/>
                  <a:pt x="2212565" y="1706117"/>
                </a:cubicBezTo>
                <a:cubicBezTo>
                  <a:pt x="1788776" y="959532"/>
                  <a:pt x="1788776" y="959532"/>
                  <a:pt x="1788776" y="959532"/>
                </a:cubicBezTo>
                <a:cubicBezTo>
                  <a:pt x="1766073" y="918482"/>
                  <a:pt x="1766073" y="856908"/>
                  <a:pt x="1788776" y="815858"/>
                </a:cubicBezTo>
                <a:cubicBezTo>
                  <a:pt x="2212565" y="69272"/>
                  <a:pt x="2212565" y="69272"/>
                  <a:pt x="2212565" y="69272"/>
                </a:cubicBezTo>
                <a:cubicBezTo>
                  <a:pt x="2232746" y="30787"/>
                  <a:pt x="2288242" y="0"/>
                  <a:pt x="23336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64DD9-5AE1-18C2-8C57-A90214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995271"/>
            <a:ext cx="6757415" cy="1945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Спасибо большое за внимание!</a:t>
            </a:r>
          </a:p>
        </p:txBody>
      </p:sp>
      <p:pic>
        <p:nvPicPr>
          <p:cNvPr id="4" name="Рисунок 3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1FC136-80BF-1610-6D81-737B0982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79" y="843530"/>
            <a:ext cx="956572" cy="9565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273711-A747-4D9B-146A-18B4214B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4" y="3063687"/>
            <a:ext cx="2433099" cy="2433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9FD152-9E7B-E165-5C7D-5023484F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DB8B-AFAD-68B8-5769-9A00619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Идея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D7EA3-4748-C9D6-F9EA-15A201DD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Создать игру в догонялки для индивидуальной игры пользователя с оригинальным оборудованием</a:t>
            </a:r>
            <a:r>
              <a:rPr lang="en-US" sz="2200" dirty="0"/>
              <a:t> </a:t>
            </a:r>
            <a:r>
              <a:rPr lang="ru-RU" sz="2200" dirty="0"/>
              <a:t>и разными персонажами.</a:t>
            </a:r>
          </a:p>
        </p:txBody>
      </p:sp>
      <p:pic>
        <p:nvPicPr>
          <p:cNvPr id="5" name="Picture 4" descr="Криббаженая игра в игре красный, синий и белый">
            <a:extLst>
              <a:ext uri="{FF2B5EF4-FFF2-40B4-BE49-F238E27FC236}">
                <a16:creationId xmlns:a16="http://schemas.microsoft.com/office/drawing/2014/main" id="{4EBBA5B2-856A-42FE-95B2-734A409ED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3" r="2019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62268-6C95-58A6-BE37-73D65C47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DD813-B795-0B77-336C-61F53D730D91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1. </a:t>
            </a:r>
            <a:r>
              <a:rPr lang="en-US" sz="2000" dirty="0" err="1"/>
              <a:t>Сделать</a:t>
            </a:r>
            <a:r>
              <a:rPr lang="en-US" sz="2000" dirty="0"/>
              <a:t> 5 </a:t>
            </a:r>
            <a:r>
              <a:rPr lang="en-US" sz="2000" dirty="0" err="1"/>
              <a:t>уровней</a:t>
            </a:r>
            <a:r>
              <a:rPr lang="en-US" sz="2000" dirty="0"/>
              <a:t> </a:t>
            </a:r>
            <a:r>
              <a:rPr lang="en-US" sz="2000" dirty="0" err="1"/>
              <a:t>игры</a:t>
            </a:r>
            <a:r>
              <a:rPr lang="en-US" sz="2000" dirty="0"/>
              <a:t> с </a:t>
            </a:r>
            <a:r>
              <a:rPr lang="en-US" sz="2000" dirty="0" err="1"/>
              <a:t>разными</a:t>
            </a:r>
            <a:r>
              <a:rPr lang="en-US" sz="2000" dirty="0"/>
              <a:t> </a:t>
            </a:r>
            <a:r>
              <a:rPr lang="en-US" sz="2000" dirty="0" err="1"/>
              <a:t>фонами</a:t>
            </a:r>
            <a:r>
              <a:rPr lang="en-US" sz="2000" dirty="0"/>
              <a:t>.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2. </a:t>
            </a:r>
            <a:r>
              <a:rPr lang="en-US" sz="2000" dirty="0" err="1"/>
              <a:t>Сделать</a:t>
            </a:r>
            <a:r>
              <a:rPr lang="en-US" sz="2000" dirty="0"/>
              <a:t> </a:t>
            </a:r>
            <a:r>
              <a:rPr lang="en-US" sz="2000" dirty="0" err="1"/>
              <a:t>разные</a:t>
            </a:r>
            <a:r>
              <a:rPr lang="en-US" sz="2000" dirty="0"/>
              <a:t> </a:t>
            </a:r>
            <a:r>
              <a:rPr lang="en-US" sz="2000" dirty="0" err="1"/>
              <a:t>концовки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всех</a:t>
            </a:r>
            <a:r>
              <a:rPr lang="en-US" sz="2000" dirty="0"/>
              <a:t> </a:t>
            </a:r>
            <a:r>
              <a:rPr lang="en-US" sz="2000" dirty="0" err="1"/>
              <a:t>персонажей</a:t>
            </a:r>
            <a:r>
              <a:rPr lang="ru-RU" sz="2000" dirty="0"/>
              <a:t>.</a:t>
            </a:r>
            <a:endParaRPr lang="en-US" sz="20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3. </a:t>
            </a:r>
            <a:r>
              <a:rPr lang="en-US" sz="2000" dirty="0" err="1"/>
              <a:t>Сделать</a:t>
            </a:r>
            <a:r>
              <a:rPr lang="en-US" sz="2000" dirty="0"/>
              <a:t> </a:t>
            </a:r>
            <a:r>
              <a:rPr lang="en-US" sz="2000" dirty="0" err="1"/>
              <a:t>смену</a:t>
            </a:r>
            <a:r>
              <a:rPr lang="en-US" sz="2000" dirty="0"/>
              <a:t> </a:t>
            </a:r>
            <a:r>
              <a:rPr lang="en-US" sz="2000" dirty="0" err="1"/>
              <a:t>персонажей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время</a:t>
            </a:r>
            <a:r>
              <a:rPr lang="en-US" sz="2000" dirty="0"/>
              <a:t> </a:t>
            </a:r>
            <a:r>
              <a:rPr lang="en-US" sz="2000" dirty="0" err="1"/>
              <a:t>игры</a:t>
            </a:r>
            <a:r>
              <a:rPr lang="ru-RU" sz="2000" dirty="0"/>
              <a:t>.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4. Написать код, основываясь на принципы </a:t>
            </a:r>
            <a:r>
              <a:rPr lang="en-US" sz="2000" dirty="0"/>
              <a:t>SOLID</a:t>
            </a:r>
            <a:r>
              <a:rPr lang="ru-RU" sz="2000" dirty="0"/>
              <a:t>.</a:t>
            </a: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Геометрические фигуры на деревянном фоне">
            <a:extLst>
              <a:ext uri="{FF2B5EF4-FFF2-40B4-BE49-F238E27FC236}">
                <a16:creationId xmlns:a16="http://schemas.microsoft.com/office/drawing/2014/main" id="{7BD00A4D-6F0B-7063-E295-42AA66C49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9" r="2760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93E5D-50F6-7479-D843-DC779EB80829}"/>
              </a:ext>
            </a:extLst>
          </p:cNvPr>
          <p:cNvSpPr txBox="1"/>
          <p:nvPr/>
        </p:nvSpPr>
        <p:spPr>
          <a:xfrm>
            <a:off x="4700706" y="3435758"/>
            <a:ext cx="5729985" cy="177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97169-40BE-5887-167C-2B5D2998C1DC}"/>
              </a:ext>
            </a:extLst>
          </p:cNvPr>
          <p:cNvSpPr txBox="1"/>
          <p:nvPr/>
        </p:nvSpPr>
        <p:spPr>
          <a:xfrm>
            <a:off x="4830763" y="5094264"/>
            <a:ext cx="3281363" cy="43513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31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1044-3E12-BFD2-ED36-9ECCC76F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8E007F3-F561-5E32-FF2E-F0A7CC71C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72" y="520117"/>
            <a:ext cx="7911128" cy="59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B3D4-2D74-736F-5DA1-EBA98885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Страницы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9B5DE9-524C-4F56-AB89-AAFE3F8F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8" y="3186529"/>
            <a:ext cx="3630641" cy="2850053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векторная графика">
            <a:extLst>
              <a:ext uri="{FF2B5EF4-FFF2-40B4-BE49-F238E27FC236}">
                <a16:creationId xmlns:a16="http://schemas.microsoft.com/office/drawing/2014/main" id="{84C6C835-3167-9500-9D0E-98D14AF1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/>
          <a:stretch/>
        </p:blipFill>
        <p:spPr>
          <a:xfrm>
            <a:off x="4279392" y="3159253"/>
            <a:ext cx="3630168" cy="29046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786DD0-955D-2DF1-1CF3-D1C2C5F6F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2"/>
          <a:stretch/>
        </p:blipFill>
        <p:spPr>
          <a:xfrm>
            <a:off x="8153400" y="3184916"/>
            <a:ext cx="3630168" cy="28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D685A-62C4-A59E-477E-D995E09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96" y="659568"/>
            <a:ext cx="1925241" cy="1925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5E7CB-3D44-0AC4-1AF0-88FB49E8660A}"/>
              </a:ext>
            </a:extLst>
          </p:cNvPr>
          <p:cNvSpPr txBox="1"/>
          <p:nvPr/>
        </p:nvSpPr>
        <p:spPr>
          <a:xfrm>
            <a:off x="6977061" y="2475670"/>
            <a:ext cx="1814513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</a:rPr>
              <a:t>Енот Кофий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CCB42-4D47-8592-9B33-8347510F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77" y="578841"/>
            <a:ext cx="2005968" cy="2005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67FAC-78BA-D8A8-6CBE-503E1C263B2F}"/>
              </a:ext>
            </a:extLst>
          </p:cNvPr>
          <p:cNvSpPr txBox="1"/>
          <p:nvPr/>
        </p:nvSpPr>
        <p:spPr>
          <a:xfrm>
            <a:off x="9013031" y="2470152"/>
            <a:ext cx="1814513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</a:rPr>
              <a:t>Гусь Антон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E1B16-FD19-84B7-0BEA-21EDCCF9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71" y="3429000"/>
            <a:ext cx="2098863" cy="20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5BB05-36B6-BCEE-8B5B-D16F9427DA8E}"/>
              </a:ext>
            </a:extLst>
          </p:cNvPr>
          <p:cNvSpPr txBox="1"/>
          <p:nvPr/>
        </p:nvSpPr>
        <p:spPr>
          <a:xfrm>
            <a:off x="7787360" y="5217375"/>
            <a:ext cx="2501886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</a:rPr>
              <a:t>Ёжик Торопыга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19FEE-62EF-F665-1EFD-9325A84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Персонажи</a:t>
            </a:r>
          </a:p>
        </p:txBody>
      </p:sp>
    </p:spTree>
    <p:extLst>
      <p:ext uri="{BB962C8B-B14F-4D97-AF65-F5344CB8AC3E}">
        <p14:creationId xmlns:p14="http://schemas.microsoft.com/office/powerpoint/2010/main" val="33370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21D41-5F2B-807C-81A5-F933846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01" y="167678"/>
            <a:ext cx="5020254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Оборудование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7CFC4-54F0-745D-B868-59906B3DBB70}"/>
              </a:ext>
            </a:extLst>
          </p:cNvPr>
          <p:cNvSpPr txBox="1"/>
          <p:nvPr/>
        </p:nvSpPr>
        <p:spPr>
          <a:xfrm>
            <a:off x="304902" y="1435486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1. Оружие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E61C48-FCAF-E4CC-CEB7-34BAE83B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4" y="1693255"/>
            <a:ext cx="16764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ECC9C-BAAC-0086-C139-38BBB0641C69}"/>
              </a:ext>
            </a:extLst>
          </p:cNvPr>
          <p:cNvSpPr txBox="1"/>
          <p:nvPr/>
        </p:nvSpPr>
        <p:spPr>
          <a:xfrm>
            <a:off x="226934" y="39791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2.Энергетики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832EE-3DBA-F389-0BDB-8DFBABE058C8}"/>
              </a:ext>
            </a:extLst>
          </p:cNvPr>
          <p:cNvSpPr txBox="1"/>
          <p:nvPr/>
        </p:nvSpPr>
        <p:spPr>
          <a:xfrm>
            <a:off x="226934" y="5691802"/>
            <a:ext cx="297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кофе в зёрнах(самый слабый)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8CA1D8-C691-9079-F3C9-1B9A24B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1" y="4372059"/>
            <a:ext cx="1488336" cy="1488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4E4121-856F-B0AB-DFF2-A5886B4A8E51}"/>
              </a:ext>
            </a:extLst>
          </p:cNvPr>
          <p:cNvSpPr txBox="1"/>
          <p:nvPr/>
        </p:nvSpPr>
        <p:spPr>
          <a:xfrm>
            <a:off x="2781721" y="5689272"/>
            <a:ext cx="2269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стакан кофе с молоком (средний)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F9C10-B3CD-AB46-C863-427832D7B89A}"/>
              </a:ext>
            </a:extLst>
          </p:cNvPr>
          <p:cNvSpPr txBox="1"/>
          <p:nvPr/>
        </p:nvSpPr>
        <p:spPr>
          <a:xfrm>
            <a:off x="641820" y="30079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мина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7B2AB-D119-832D-8D3D-CD30B9F1ABE7}"/>
              </a:ext>
            </a:extLst>
          </p:cNvPr>
          <p:cNvSpPr txBox="1"/>
          <p:nvPr/>
        </p:nvSpPr>
        <p:spPr>
          <a:xfrm>
            <a:off x="2212405" y="3007980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нож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07332-5287-15B1-C1DC-B822257F1025}"/>
              </a:ext>
            </a:extLst>
          </p:cNvPr>
          <p:cNvSpPr txBox="1"/>
          <p:nvPr/>
        </p:nvSpPr>
        <p:spPr>
          <a:xfrm>
            <a:off x="5112951" y="5689271"/>
            <a:ext cx="2204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чашка с кофе(самый сильный)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E173A9-7C9D-4F54-AFFC-097F557F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359" y="4390873"/>
            <a:ext cx="1403215" cy="14032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92588D-896F-C321-E0CC-7E6896234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70" y="1511844"/>
            <a:ext cx="1809178" cy="180917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C571C9-9C8B-9C0C-4E74-822AC3AC6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694" y="3910500"/>
            <a:ext cx="2273746" cy="22737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E64BE8-FC10-F347-7E82-A27733968C56}"/>
              </a:ext>
            </a:extLst>
          </p:cNvPr>
          <p:cNvSpPr txBox="1"/>
          <p:nvPr/>
        </p:nvSpPr>
        <p:spPr>
          <a:xfrm>
            <a:off x="7021755" y="164377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3. Атрибуты: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EBC81-AA22-BF6A-FBAC-8A3F12786656}"/>
              </a:ext>
            </a:extLst>
          </p:cNvPr>
          <p:cNvSpPr txBox="1"/>
          <p:nvPr/>
        </p:nvSpPr>
        <p:spPr>
          <a:xfrm>
            <a:off x="9339566" y="3355741"/>
            <a:ext cx="195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шапка</a:t>
            </a:r>
            <a:r>
              <a:rPr lang="ru-RU" dirty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Шерлока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2CBA4-54F5-2D97-5244-56CAF67ACF4F}"/>
              </a:ext>
            </a:extLst>
          </p:cNvPr>
          <p:cNvSpPr txBox="1"/>
          <p:nvPr/>
        </p:nvSpPr>
        <p:spPr>
          <a:xfrm>
            <a:off x="7363238" y="33563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очки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CDF424D-87A0-1017-28D6-D7FEC2F2B0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97" t="22676" r="22853" b="33001"/>
          <a:stretch/>
        </p:blipFill>
        <p:spPr>
          <a:xfrm>
            <a:off x="9532263" y="1876926"/>
            <a:ext cx="1662360" cy="13631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02A330A-80EA-CDB0-C390-4F03773710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55" t="17339" r="34630" b="35886"/>
          <a:stretch/>
        </p:blipFill>
        <p:spPr>
          <a:xfrm>
            <a:off x="7021755" y="2043254"/>
            <a:ext cx="1330900" cy="11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46EC9-9C69-6E0A-C60B-54F1A5D8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23B06-8AFA-D7CE-1FA4-F569747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900C3-D6AC-50A0-177E-F5F171BE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3BE53-FB53-C824-B543-BFD7C735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В нашем проекте использовались такие технологии, как работа с базами данных(нахождение информации), работа с графическим интерфейсом, работа с файлами различных форматов(записывание и вывод информации).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A9E23-F0B8-30FD-D336-0FC17518B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2657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2592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179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Тема Office</vt:lpstr>
      <vt:lpstr>Pursuit of coffee</vt:lpstr>
      <vt:lpstr>Идея проекта:</vt:lpstr>
      <vt:lpstr>Задачи:</vt:lpstr>
      <vt:lpstr>Структура</vt:lpstr>
      <vt:lpstr>Страницы</vt:lpstr>
      <vt:lpstr>Персонажи</vt:lpstr>
      <vt:lpstr>Оборудование</vt:lpstr>
      <vt:lpstr>Видео игры</vt:lpstr>
      <vt:lpstr>Технологии</vt:lpstr>
      <vt:lpstr>Заключение</vt:lpstr>
      <vt:lpstr>Спасибо большое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Pursuit of coffee</dc:title>
  <dc:creator>7117</dc:creator>
  <cp:lastModifiedBy>7117</cp:lastModifiedBy>
  <cp:revision>2</cp:revision>
  <dcterms:created xsi:type="dcterms:W3CDTF">2023-01-29T07:17:10Z</dcterms:created>
  <dcterms:modified xsi:type="dcterms:W3CDTF">2023-01-29T13:43:38Z</dcterms:modified>
</cp:coreProperties>
</file>