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Oswald Light"/>
      <p:regular r:id="rId14"/>
      <p:bold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BL9FxHMunBJqDdvipU8LyHB1n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Light-bold.fntdata"/><Relationship Id="rId14" Type="http://schemas.openxmlformats.org/officeDocument/2006/relationships/font" Target="fonts/OswaldLight-regular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1524000" y="1122362"/>
            <a:ext cx="7172325" cy="3152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1524000" y="4920137"/>
            <a:ext cx="7172325" cy="112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8" name="Google Shape;18;p11"/>
          <p:cNvCxnSpPr/>
          <p:nvPr/>
        </p:nvCxnSpPr>
        <p:spPr>
          <a:xfrm>
            <a:off x="1638300" y="4596637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952500" y="914400"/>
            <a:ext cx="9962791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88413" y="-749916"/>
            <a:ext cx="3890965" cy="9962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651631" y="2625305"/>
            <a:ext cx="4917056" cy="17712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2484407" y="-425569"/>
            <a:ext cx="4917056" cy="7873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1471613" y="1355763"/>
            <a:ext cx="6972300" cy="2255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1524000" y="4921820"/>
            <a:ext cx="5524500" cy="1150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swald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Oswald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1" name="Google Shape;31;p13"/>
          <p:cNvCxnSpPr/>
          <p:nvPr/>
        </p:nvCxnSpPr>
        <p:spPr>
          <a:xfrm>
            <a:off x="1638300" y="4596637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952500" y="2286002"/>
            <a:ext cx="5067300" cy="3890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6172200" y="2286001"/>
            <a:ext cx="5067300" cy="389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952500" y="1004888"/>
            <a:ext cx="10287000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952501" y="2085959"/>
            <a:ext cx="4886325" cy="590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952501" y="3048001"/>
            <a:ext cx="4886325" cy="32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3" type="body"/>
          </p:nvPr>
        </p:nvSpPr>
        <p:spPr>
          <a:xfrm>
            <a:off x="6353174" y="2085959"/>
            <a:ext cx="4886325" cy="590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4" type="body"/>
          </p:nvPr>
        </p:nvSpPr>
        <p:spPr>
          <a:xfrm>
            <a:off x="6353174" y="3048000"/>
            <a:ext cx="4886325" cy="32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8" name="Google Shape;48;p15"/>
          <p:cNvCxnSpPr/>
          <p:nvPr/>
        </p:nvCxnSpPr>
        <p:spPr>
          <a:xfrm>
            <a:off x="1052513" y="2876817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" name="Google Shape;49;p15"/>
          <p:cNvCxnSpPr/>
          <p:nvPr/>
        </p:nvCxnSpPr>
        <p:spPr>
          <a:xfrm>
            <a:off x="6435725" y="2876817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524000" y="914400"/>
            <a:ext cx="9715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1524000" y="1369065"/>
            <a:ext cx="3266536" cy="2312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624423" y="987425"/>
            <a:ext cx="5615077" cy="4873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1524000" y="3947801"/>
            <a:ext cx="3266536" cy="238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 Light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1523999" y="1385457"/>
            <a:ext cx="3312543" cy="2304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624423" y="957263"/>
            <a:ext cx="5372189" cy="49625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1524000" y="3958315"/>
            <a:ext cx="3312542" cy="1961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 Light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0">
                <a:srgbClr val="DEC0BD">
                  <a:alpha val="0"/>
                </a:srgbClr>
              </a:gs>
              <a:gs pos="14000">
                <a:srgbClr val="DEC0BD">
                  <a:alpha val="0"/>
                </a:srgbClr>
              </a:gs>
              <a:gs pos="100000">
                <a:srgbClr val="DEC0B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b="1" i="0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 Light"/>
              <a:buNone/>
              <a:defRPr b="1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2023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3917342" y="1250342"/>
            <a:ext cx="4357316" cy="4357316"/>
          </a:xfrm>
          <a:custGeom>
            <a:rect b="b" l="l" r="r" t="t"/>
            <a:pathLst>
              <a:path extrusionOk="0" h="4357316" w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rgbClr val="DEC0BD">
                  <a:alpha val="20000"/>
                </a:srgbClr>
              </a:gs>
              <a:gs pos="70000">
                <a:srgbClr val="DEC0BD"/>
              </a:gs>
              <a:gs pos="100000">
                <a:srgbClr val="DEC0B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4328161" y="2211978"/>
            <a:ext cx="3535679" cy="1425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ru-RU"/>
              <a:t>ПОМОЩНИК ВЕРТИКАЛЬЦА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4572000" y="4249360"/>
            <a:ext cx="3048000" cy="877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/>
              <a:t>Выполнила: Вдовина Марина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94" name="Google Shape;94;p1"/>
          <p:cNvCxnSpPr/>
          <p:nvPr/>
        </p:nvCxnSpPr>
        <p:spPr>
          <a:xfrm>
            <a:off x="5610423" y="3954687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1" name="Google Shape;101;p2"/>
          <p:cNvSpPr txBox="1"/>
          <p:nvPr>
            <p:ph type="title"/>
          </p:nvPr>
        </p:nvSpPr>
        <p:spPr>
          <a:xfrm>
            <a:off x="1050771" y="1757896"/>
            <a:ext cx="4009639" cy="252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ru-RU"/>
              <a:t>ИДЕЯ ПРОЕКТА:</a:t>
            </a:r>
            <a:endParaRPr/>
          </a:p>
        </p:txBody>
      </p:sp>
      <p:pic>
        <p:nvPicPr>
          <p:cNvPr descr="Карандаш"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3312" y="4438996"/>
            <a:ext cx="1604556" cy="160455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0">
                <a:srgbClr val="DEC0BD">
                  <a:alpha val="0"/>
                </a:srgbClr>
              </a:gs>
              <a:gs pos="20000">
                <a:srgbClr val="DEC0BD">
                  <a:alpha val="0"/>
                </a:srgbClr>
              </a:gs>
              <a:gs pos="90000">
                <a:srgbClr val="DEC0BD"/>
              </a:gs>
              <a:gs pos="100000">
                <a:srgbClr val="DEC0B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7048500" y="761999"/>
            <a:ext cx="4200098" cy="5342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/>
              <a:t>Создать приложение для помощи ученикам 7-9 классов в решении задач по математике.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ru-RU"/>
              <a:t>ЗАДАЧИ:</a:t>
            </a:r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822821" y="3789321"/>
            <a:ext cx="10286999" cy="2142589"/>
            <a:chOff x="0" y="874186"/>
            <a:chExt cx="10286999" cy="2142589"/>
          </a:xfrm>
        </p:grpSpPr>
        <p:sp>
          <p:nvSpPr>
            <p:cNvPr id="111" name="Google Shape;111;p3"/>
            <p:cNvSpPr/>
            <p:nvPr/>
          </p:nvSpPr>
          <p:spPr>
            <a:xfrm>
              <a:off x="0" y="874186"/>
              <a:ext cx="2893218" cy="183719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21468" y="1179582"/>
              <a:ext cx="2893218" cy="18371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375278" y="1233392"/>
              <a:ext cx="2785598" cy="172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Oswald Light"/>
                <a:buNone/>
              </a:pPr>
              <a:r>
                <a:rPr b="0" i="0" lang="ru-RU" sz="2200" u="none" cap="none" strike="noStrike">
                  <a:solidFill>
                    <a:schemeClr val="dk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Сделать удобный интерфейс</a:t>
              </a:r>
              <a:endParaRPr b="0" i="0" sz="2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536156" y="874186"/>
              <a:ext cx="2893218" cy="183719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857625" y="1179582"/>
              <a:ext cx="2893218" cy="18371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3911435" y="1233392"/>
              <a:ext cx="2785598" cy="172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Oswald Light"/>
                <a:buNone/>
              </a:pPr>
              <a:r>
                <a:rPr b="0" i="0" lang="ru-RU" sz="2200" u="none" cap="none" strike="noStrike">
                  <a:solidFill>
                    <a:schemeClr val="dk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Выводить не только ответы к задачам, но и показывать их решение с оформлением</a:t>
              </a:r>
              <a:endParaRPr b="0" i="0" sz="2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072312" y="874186"/>
              <a:ext cx="2893218" cy="183719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393781" y="1179582"/>
              <a:ext cx="2893218" cy="18371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7447591" y="1233392"/>
              <a:ext cx="2785598" cy="172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Oswald Light"/>
                <a:buNone/>
              </a:pPr>
              <a:r>
                <a:rPr b="0" i="0" lang="ru-RU" sz="2200" u="none" cap="none" strike="noStrike">
                  <a:solidFill>
                    <a:schemeClr val="dk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Сделать базу данных с теорией по некоторым темам</a:t>
              </a:r>
              <a:endParaRPr b="0" i="0" sz="2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0">
                <a:srgbClr val="DEC0BD">
                  <a:alpha val="0"/>
                </a:srgbClr>
              </a:gs>
              <a:gs pos="14000">
                <a:srgbClr val="DEC0BD">
                  <a:alpha val="0"/>
                </a:srgbClr>
              </a:gs>
              <a:gs pos="100000">
                <a:srgbClr val="DEC0B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1638300" y="4596637"/>
            <a:ext cx="97115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869342" y="1245304"/>
            <a:ext cx="4357316" cy="4357316"/>
          </a:xfrm>
          <a:custGeom>
            <a:rect b="b" l="l" r="r" t="t"/>
            <a:pathLst>
              <a:path extrusionOk="0" h="4357316" w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rgbClr val="DEC0BD">
                  <a:alpha val="0"/>
                </a:srgbClr>
              </a:gs>
              <a:gs pos="70000">
                <a:srgbClr val="DEC0BD"/>
              </a:gs>
              <a:gs pos="100000">
                <a:srgbClr val="DEC0B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1147368" y="2194879"/>
            <a:ext cx="3814854" cy="14594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swald"/>
              <a:buNone/>
            </a:pPr>
            <a:r>
              <a:rPr lang="ru-RU">
                <a:solidFill>
                  <a:srgbClr val="000000"/>
                </a:solidFill>
              </a:rPr>
              <a:t>ГЛАВНАЯ СТРАНИЦА</a:t>
            </a:r>
            <a:endParaRPr/>
          </a:p>
        </p:txBody>
      </p:sp>
      <p:pic>
        <p:nvPicPr>
          <p:cNvPr id="129" name="Google Shape;12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1518531"/>
            <a:ext cx="5132472" cy="38108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4"/>
          <p:cNvCxnSpPr/>
          <p:nvPr/>
        </p:nvCxnSpPr>
        <p:spPr>
          <a:xfrm>
            <a:off x="2562423" y="3951426"/>
            <a:ext cx="971155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1524000" y="762001"/>
            <a:ext cx="9144000" cy="869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ru-RU"/>
              <a:t>ВОЗМОЖНОСТИ ПРОГРАММЫ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0">
                <a:srgbClr val="DEC0BD">
                  <a:alpha val="0"/>
                </a:srgbClr>
              </a:gs>
              <a:gs pos="14000">
                <a:srgbClr val="DEC0BD">
                  <a:alpha val="0"/>
                </a:srgbClr>
              </a:gs>
              <a:gs pos="100000">
                <a:srgbClr val="DEC0B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pSp>
        <p:nvGrpSpPr>
          <p:cNvPr id="138" name="Google Shape;138;p5"/>
          <p:cNvGrpSpPr/>
          <p:nvPr/>
        </p:nvGrpSpPr>
        <p:grpSpPr>
          <a:xfrm>
            <a:off x="1539180" y="2393338"/>
            <a:ext cx="9113639" cy="3702416"/>
            <a:chOff x="586680" y="244"/>
            <a:chExt cx="9113639" cy="3702416"/>
          </a:xfrm>
        </p:grpSpPr>
        <p:sp>
          <p:nvSpPr>
            <p:cNvPr id="139" name="Google Shape;139;p5"/>
            <p:cNvSpPr/>
            <p:nvPr/>
          </p:nvSpPr>
          <p:spPr>
            <a:xfrm>
              <a:off x="586680" y="244"/>
              <a:ext cx="2848012" cy="1708807"/>
            </a:xfrm>
            <a:prstGeom prst="rect">
              <a:avLst/>
            </a:prstGeom>
            <a:solidFill>
              <a:srgbClr val="BE9D7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586680" y="244"/>
              <a:ext cx="2848012" cy="1708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Oswald Light"/>
                <a:buNone/>
              </a:pPr>
              <a:r>
                <a:rPr b="0" i="0" lang="ru-RU" sz="21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Рисовать графики функций</a:t>
              </a:r>
              <a:endParaRPr b="0" i="0" sz="21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719493" y="244"/>
              <a:ext cx="2848012" cy="1708807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3719493" y="244"/>
              <a:ext cx="2848012" cy="1708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Oswald Light"/>
                <a:buNone/>
              </a:pPr>
              <a:r>
                <a:rPr b="0" i="0" lang="ru-RU" sz="21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Решать квадратные уравнения и раскладывать на множители квадратный трёхчлен</a:t>
              </a:r>
              <a:endParaRPr b="0" i="0" sz="21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6852307" y="244"/>
              <a:ext cx="2848012" cy="1708807"/>
            </a:xfrm>
            <a:prstGeom prst="rect">
              <a:avLst/>
            </a:prstGeom>
            <a:solidFill>
              <a:srgbClr val="97AB6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6852307" y="244"/>
              <a:ext cx="2848012" cy="1708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Oswald Light"/>
                <a:buNone/>
              </a:pPr>
              <a:r>
                <a:rPr b="0" i="0" lang="ru-RU" sz="21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Вычислять синусы, косинусы, тангенсы и котангенсы для любых углов</a:t>
              </a:r>
              <a:endParaRPr b="0" i="0" sz="21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86680" y="1993853"/>
              <a:ext cx="2848012" cy="1708807"/>
            </a:xfrm>
            <a:prstGeom prst="rect">
              <a:avLst/>
            </a:prstGeom>
            <a:solidFill>
              <a:srgbClr val="89AE7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586680" y="1993853"/>
              <a:ext cx="2848012" cy="1708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Oswald Light"/>
                <a:buNone/>
              </a:pPr>
              <a:r>
                <a:rPr b="0" i="0" lang="ru-RU" sz="21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Вычислять(два калькулятора)</a:t>
              </a:r>
              <a:endParaRPr b="0" i="0" sz="21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719493" y="1993853"/>
              <a:ext cx="2848012" cy="1708807"/>
            </a:xfrm>
            <a:prstGeom prst="rect">
              <a:avLst/>
            </a:prstGeom>
            <a:solidFill>
              <a:srgbClr val="72AF7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3719493" y="1993853"/>
              <a:ext cx="2848012" cy="1708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Oswald Light"/>
                <a:buNone/>
              </a:pPr>
              <a:r>
                <a:rPr b="0" i="0" lang="ru-RU" sz="21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Давать теорию по некоторым темам</a:t>
              </a:r>
              <a:endParaRPr b="0" i="0" sz="21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852307" y="1993853"/>
              <a:ext cx="2848012" cy="1708807"/>
            </a:xfrm>
            <a:prstGeom prst="rect">
              <a:avLst/>
            </a:prstGeom>
            <a:solidFill>
              <a:srgbClr val="BE9D7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6852307" y="1993853"/>
              <a:ext cx="2848012" cy="1708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Oswald Light"/>
                <a:buNone/>
              </a:pPr>
              <a:r>
                <a:rPr b="0" i="0" lang="ru-RU" sz="2100" u="none" cap="none" strike="noStrike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Давать тесты для закрепления материала</a:t>
              </a:r>
              <a:endParaRPr b="0" i="0" sz="21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pSp>
        <p:nvGrpSpPr>
          <p:cNvPr id="156" name="Google Shape;156;p6"/>
          <p:cNvGrpSpPr/>
          <p:nvPr/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57" name="Google Shape;157;p6"/>
            <p:cNvSpPr/>
            <p:nvPr/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190500" sy="98000">
                <a:srgbClr val="00000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762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</p:grpSp>
      <p:pic>
        <p:nvPicPr>
          <p:cNvPr descr="Изображение выглядит как текст, электроника&#10;&#10;Автоматически созданное описание"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68" y="908998"/>
            <a:ext cx="3209544" cy="47373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6"/>
          <p:cNvGrpSpPr/>
          <p:nvPr/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61" name="Google Shape;161;p6"/>
            <p:cNvSpPr/>
            <p:nvPr/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190500" sy="98000">
                <a:srgbClr val="00000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762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</p:grpSp>
      <p:pic>
        <p:nvPicPr>
          <p:cNvPr id="163" name="Google Shape;16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7333" y="1652579"/>
            <a:ext cx="3209544" cy="32501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6"/>
          <p:cNvGrpSpPr/>
          <p:nvPr/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165" name="Google Shape;165;p6"/>
            <p:cNvSpPr/>
            <p:nvPr/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190500" sy="98000">
                <a:srgbClr val="00000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762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</p:grpSp>
      <p:pic>
        <p:nvPicPr>
          <p:cNvPr id="167" name="Google Shape;16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5887" y="1696964"/>
            <a:ext cx="3209544" cy="316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952500" y="771292"/>
            <a:ext cx="5143500" cy="11337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ru-RU"/>
              <a:t>ТЕХНОЛОГИИ</a:t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0">
                <a:srgbClr val="DEC0BD">
                  <a:alpha val="0"/>
                </a:srgbClr>
              </a:gs>
              <a:gs pos="14000">
                <a:srgbClr val="DEC0BD">
                  <a:alpha val="0"/>
                </a:srgbClr>
              </a:gs>
              <a:gs pos="100000">
                <a:srgbClr val="DEC0B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952500" y="2285997"/>
            <a:ext cx="5133145" cy="3890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/>
              <a:t>В моём проекте использовались такие технологии, как работа с базами данных(добавление и изменение в них информации), работа с графическим интерфейсом, работа с файлами различных форматов(записывание и вывод информации).</a:t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0" y="2505166"/>
            <a:ext cx="4180645" cy="7629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177" name="Google Shape;17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0236" y="3589867"/>
            <a:ext cx="3797172" cy="2506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4" name="Google Shape;184;p8"/>
          <p:cNvSpPr txBox="1"/>
          <p:nvPr>
            <p:ph type="title"/>
          </p:nvPr>
        </p:nvSpPr>
        <p:spPr>
          <a:xfrm>
            <a:off x="1050771" y="1757896"/>
            <a:ext cx="4009639" cy="252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ru-RU"/>
              <a:t>ЗАКЛЮЧЕНИЕ</a:t>
            </a:r>
            <a:endParaRPr/>
          </a:p>
        </p:txBody>
      </p:sp>
      <p:pic>
        <p:nvPicPr>
          <p:cNvPr descr="В яблочко"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3312" y="4438996"/>
            <a:ext cx="1604556" cy="16045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0">
                <a:srgbClr val="DEC0BD">
                  <a:alpha val="0"/>
                </a:srgbClr>
              </a:gs>
              <a:gs pos="20000">
                <a:srgbClr val="DEC0BD">
                  <a:alpha val="0"/>
                </a:srgbClr>
              </a:gs>
              <a:gs pos="90000">
                <a:srgbClr val="DEC0BD"/>
              </a:gs>
              <a:gs pos="100000">
                <a:srgbClr val="DEC0B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7048500" y="761999"/>
            <a:ext cx="4200098" cy="5342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/>
              <a:t>Все поставленные задачи выполнены.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/>
              <a:t>В будущем планируется расширить спектр возможностей программы.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0">
                <a:srgbClr val="DEC0BD">
                  <a:alpha val="0"/>
                </a:srgbClr>
              </a:gs>
              <a:gs pos="14000">
                <a:srgbClr val="DEC0BD">
                  <a:alpha val="0"/>
                </a:srgbClr>
              </a:gs>
              <a:gs pos="100000">
                <a:srgbClr val="DEC0B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descr="Изображение выглядит как текст, млекопитающее, енот&#10;&#10;Автоматически созданное описание" id="194" name="Google Shape;19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/>
          <p:nvPr/>
        </p:nvSpPr>
        <p:spPr>
          <a:xfrm>
            <a:off x="1" y="3737234"/>
            <a:ext cx="12192000" cy="3120900"/>
          </a:xfrm>
          <a:prstGeom prst="rect">
            <a:avLst/>
          </a:prstGeom>
          <a:gradFill>
            <a:gsLst>
              <a:gs pos="0">
                <a:srgbClr val="DEC0BD">
                  <a:alpha val="0"/>
                </a:srgbClr>
              </a:gs>
              <a:gs pos="14000">
                <a:srgbClr val="DEC0BD">
                  <a:alpha val="0"/>
                </a:srgbClr>
              </a:gs>
              <a:gs pos="100000">
                <a:srgbClr val="DEC0B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fterglowVTI">
  <a:themeElements>
    <a:clrScheme name="AnalogousFromLightSeedRightStep">
      <a:dk1>
        <a:srgbClr val="000000"/>
      </a:dk1>
      <a:lt1>
        <a:srgbClr val="FFFFFF"/>
      </a:lt1>
      <a:dk2>
        <a:srgbClr val="412924"/>
      </a:dk2>
      <a:lt2>
        <a:srgbClr val="E2E7E8"/>
      </a:lt2>
      <a:accent1>
        <a:srgbClr val="CA9893"/>
      </a:accent1>
      <a:accent2>
        <a:srgbClr val="BE9D7B"/>
      </a:accent2>
      <a:accent3>
        <a:srgbClr val="A9A57B"/>
      </a:accent3>
      <a:accent4>
        <a:srgbClr val="97AB6F"/>
      </a:accent4>
      <a:accent5>
        <a:srgbClr val="8AAE7E"/>
      </a:accent5>
      <a:accent6>
        <a:srgbClr val="73B17D"/>
      </a:accent6>
      <a:hlink>
        <a:srgbClr val="588C9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2022-11-15T04:08:54Z</dcterms:created>
  <dc:creator>7117</dc:creator>
</cp:coreProperties>
</file>