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7" autoAdjust="0"/>
  </p:normalViewPr>
  <p:slideViewPr>
    <p:cSldViewPr snapToGrid="0">
      <p:cViewPr varScale="1">
        <p:scale>
          <a:sx n="60" d="100"/>
          <a:sy n="60" d="100"/>
        </p:scale>
        <p:origin x="7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18334-F2A7-4AE4-85A5-0F92CB91B24A}" type="datetimeFigureOut">
              <a:rPr lang="en-GB" smtClean="0"/>
              <a:t>22/10/2018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35521-7D55-4C15-8D8B-3643F3E3E4CA}" type="slidenum">
              <a:rPr lang="en-GB" smtClean="0"/>
              <a:t>‹#›</a:t>
            </a:fld>
            <a:endParaRPr lang="en-GB"/>
          </a:p>
        </p:txBody>
      </p:sp>
    </p:spTree>
    <p:extLst>
      <p:ext uri="{BB962C8B-B14F-4D97-AF65-F5344CB8AC3E}">
        <p14:creationId xmlns:p14="http://schemas.microsoft.com/office/powerpoint/2010/main" val="2090254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1 – The aim of the game is for you, the player, to stop the </a:t>
            </a:r>
            <a:r>
              <a:rPr lang="en-GB" baseline="0" dirty="0" err="1" smtClean="0"/>
              <a:t>Kirilling</a:t>
            </a:r>
            <a:r>
              <a:rPr lang="en-GB" baseline="0" dirty="0" smtClean="0"/>
              <a:t>. This is where everything turns into Kirill through having </a:t>
            </a:r>
            <a:r>
              <a:rPr lang="en-GB" baseline="0" dirty="0" err="1" smtClean="0"/>
              <a:t>Kirills</a:t>
            </a:r>
            <a:r>
              <a:rPr lang="en-GB" baseline="0" dirty="0" smtClean="0"/>
              <a:t> DNA enter their body, it is a very deadly virus that must be stopped by you.</a:t>
            </a:r>
          </a:p>
          <a:p>
            <a:endParaRPr lang="en-GB" baseline="0" dirty="0" smtClean="0"/>
          </a:p>
        </p:txBody>
      </p:sp>
      <p:sp>
        <p:nvSpPr>
          <p:cNvPr id="4" name="Slide Number Placeholder 3"/>
          <p:cNvSpPr>
            <a:spLocks noGrp="1"/>
          </p:cNvSpPr>
          <p:nvPr>
            <p:ph type="sldNum" sz="quarter" idx="10"/>
          </p:nvPr>
        </p:nvSpPr>
        <p:spPr/>
        <p:txBody>
          <a:bodyPr/>
          <a:lstStyle/>
          <a:p>
            <a:fld id="{91935521-7D55-4C15-8D8B-3643F3E3E4CA}" type="slidenum">
              <a:rPr lang="en-GB" smtClean="0"/>
              <a:t>1</a:t>
            </a:fld>
            <a:endParaRPr lang="en-GB"/>
          </a:p>
        </p:txBody>
      </p:sp>
    </p:spTree>
    <p:extLst>
      <p:ext uri="{BB962C8B-B14F-4D97-AF65-F5344CB8AC3E}">
        <p14:creationId xmlns:p14="http://schemas.microsoft.com/office/powerpoint/2010/main" val="276028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1 – We held a meeting where we thought of some ideas that we could use to create a game. Then an idea about a zombie game where everything that has </a:t>
            </a:r>
            <a:r>
              <a:rPr lang="en-GB" baseline="0" dirty="0" err="1" smtClean="0"/>
              <a:t>Kirills</a:t>
            </a:r>
            <a:r>
              <a:rPr lang="en-GB" baseline="0" dirty="0" smtClean="0"/>
              <a:t> DNA in it turns into Kirill, everyone was on board with this idea so we started creating the game.</a:t>
            </a:r>
          </a:p>
          <a:p>
            <a:endParaRPr lang="en-GB" baseline="0" dirty="0" smtClean="0"/>
          </a:p>
          <a:p>
            <a:r>
              <a:rPr lang="en-GB" baseline="0" dirty="0" smtClean="0"/>
              <a:t>Person 2 – There are 5 rooms in this game that you can access, these are; Courtyard, Reception, Toilet, Storage and a Hallway. The room that you start in is the Courtyard.</a:t>
            </a:r>
          </a:p>
          <a:p>
            <a:endParaRPr lang="en-GB" baseline="0" dirty="0" smtClean="0"/>
          </a:p>
          <a:p>
            <a:r>
              <a:rPr lang="en-GB" baseline="0" dirty="0" smtClean="0"/>
              <a:t>Person 3 – There are 12 items that are spread across the map, the most that you can find in one room is 3 but more items can be made by mixing items together. E.g. Taking the batteries out of the flashlight would give you a new item called batteries (Not an example from the game itself).</a:t>
            </a:r>
          </a:p>
        </p:txBody>
      </p:sp>
      <p:sp>
        <p:nvSpPr>
          <p:cNvPr id="4" name="Slide Number Placeholder 3"/>
          <p:cNvSpPr>
            <a:spLocks noGrp="1"/>
          </p:cNvSpPr>
          <p:nvPr>
            <p:ph type="sldNum" sz="quarter" idx="10"/>
          </p:nvPr>
        </p:nvSpPr>
        <p:spPr/>
        <p:txBody>
          <a:bodyPr/>
          <a:lstStyle/>
          <a:p>
            <a:fld id="{91935521-7D55-4C15-8D8B-3643F3E3E4CA}" type="slidenum">
              <a:rPr lang="en-GB" smtClean="0"/>
              <a:t>2</a:t>
            </a:fld>
            <a:endParaRPr lang="en-GB"/>
          </a:p>
        </p:txBody>
      </p:sp>
    </p:spTree>
    <p:extLst>
      <p:ext uri="{BB962C8B-B14F-4D97-AF65-F5344CB8AC3E}">
        <p14:creationId xmlns:p14="http://schemas.microsoft.com/office/powerpoint/2010/main" val="274508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2 – The only way to beat the game is to create a serum that can be made using the items that are spread out across the map, some of these items can be combined to make a new item that is used to create the serum. There are multiple steps that you need to do for you to create the serum, not just 1 or 2.</a:t>
            </a:r>
          </a:p>
          <a:p>
            <a:endParaRPr lang="en-GB" baseline="0" dirty="0" smtClean="0"/>
          </a:p>
          <a:p>
            <a:r>
              <a:rPr lang="en-GB" baseline="0" dirty="0" smtClean="0"/>
              <a:t>Person 3 – This map is located at an asylum where the </a:t>
            </a:r>
            <a:r>
              <a:rPr lang="en-GB" baseline="0" dirty="0" err="1" smtClean="0"/>
              <a:t>Kirilling</a:t>
            </a:r>
            <a:r>
              <a:rPr lang="en-GB" baseline="0" dirty="0" smtClean="0"/>
              <a:t> originated, from here you will be able to find the first thing that turned into Kirill and use its DNA to create a serum.</a:t>
            </a:r>
          </a:p>
          <a:p>
            <a:endParaRPr lang="en-GB" baseline="0" dirty="0" smtClean="0"/>
          </a:p>
        </p:txBody>
      </p:sp>
      <p:sp>
        <p:nvSpPr>
          <p:cNvPr id="4" name="Slide Number Placeholder 3"/>
          <p:cNvSpPr>
            <a:spLocks noGrp="1"/>
          </p:cNvSpPr>
          <p:nvPr>
            <p:ph type="sldNum" sz="quarter" idx="10"/>
          </p:nvPr>
        </p:nvSpPr>
        <p:spPr/>
        <p:txBody>
          <a:bodyPr/>
          <a:lstStyle/>
          <a:p>
            <a:fld id="{91935521-7D55-4C15-8D8B-3643F3E3E4CA}" type="slidenum">
              <a:rPr lang="en-GB" smtClean="0"/>
              <a:t>3</a:t>
            </a:fld>
            <a:endParaRPr lang="en-GB"/>
          </a:p>
        </p:txBody>
      </p:sp>
    </p:spTree>
    <p:extLst>
      <p:ext uri="{BB962C8B-B14F-4D97-AF65-F5344CB8AC3E}">
        <p14:creationId xmlns:p14="http://schemas.microsoft.com/office/powerpoint/2010/main" val="146445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4 – There is ASCII art in the game, this art will appear throughout the game and will come in different shapes and sizes.</a:t>
            </a:r>
          </a:p>
          <a:p>
            <a:endParaRPr lang="en-GB" baseline="0" dirty="0" smtClean="0"/>
          </a:p>
          <a:p>
            <a:r>
              <a:rPr lang="en-GB" baseline="0" dirty="0" smtClean="0"/>
              <a:t>Person 5 – There are hints spread across the map that will tell you what you need to do to create the serum to the virus, these hints will not tell you everything you need to do and will only be light hints so the game isn’t going to be super easy to complete by just using the hints.</a:t>
            </a:r>
          </a:p>
        </p:txBody>
      </p:sp>
      <p:sp>
        <p:nvSpPr>
          <p:cNvPr id="4" name="Slide Number Placeholder 3"/>
          <p:cNvSpPr>
            <a:spLocks noGrp="1"/>
          </p:cNvSpPr>
          <p:nvPr>
            <p:ph type="sldNum" sz="quarter" idx="10"/>
          </p:nvPr>
        </p:nvSpPr>
        <p:spPr/>
        <p:txBody>
          <a:bodyPr/>
          <a:lstStyle/>
          <a:p>
            <a:fld id="{91935521-7D55-4C15-8D8B-3643F3E3E4CA}" type="slidenum">
              <a:rPr lang="en-GB" smtClean="0"/>
              <a:t>4</a:t>
            </a:fld>
            <a:endParaRPr lang="en-GB"/>
          </a:p>
        </p:txBody>
      </p:sp>
    </p:spTree>
    <p:extLst>
      <p:ext uri="{BB962C8B-B14F-4D97-AF65-F5344CB8AC3E}">
        <p14:creationId xmlns:p14="http://schemas.microsoft.com/office/powerpoint/2010/main" val="174810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6 (Creator of map) – Explain why you create the map please (I don’t know why you made it like that so you change this so you know what to say on the day).  Also insert the map please.</a:t>
            </a:r>
            <a:endParaRPr lang="en-GB" dirty="0"/>
          </a:p>
        </p:txBody>
      </p:sp>
      <p:sp>
        <p:nvSpPr>
          <p:cNvPr id="4" name="Slide Number Placeholder 3"/>
          <p:cNvSpPr>
            <a:spLocks noGrp="1"/>
          </p:cNvSpPr>
          <p:nvPr>
            <p:ph type="sldNum" sz="quarter" idx="10"/>
          </p:nvPr>
        </p:nvSpPr>
        <p:spPr/>
        <p:txBody>
          <a:bodyPr/>
          <a:lstStyle/>
          <a:p>
            <a:fld id="{91935521-7D55-4C15-8D8B-3643F3E3E4CA}" type="slidenum">
              <a:rPr lang="en-GB" smtClean="0"/>
              <a:t>5</a:t>
            </a:fld>
            <a:endParaRPr lang="en-GB"/>
          </a:p>
        </p:txBody>
      </p:sp>
    </p:spTree>
    <p:extLst>
      <p:ext uri="{BB962C8B-B14F-4D97-AF65-F5344CB8AC3E}">
        <p14:creationId xmlns:p14="http://schemas.microsoft.com/office/powerpoint/2010/main" val="213200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A40A271-ABEA-43A8-B51B-BAD6CBC3571A}"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42046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A40A271-ABEA-43A8-B51B-BAD6CBC3571A}"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89513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A40A271-ABEA-43A8-B51B-BAD6CBC3571A}"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23505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A40A271-ABEA-43A8-B51B-BAD6CBC3571A}"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20192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156670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A40A271-ABEA-43A8-B51B-BAD6CBC3571A}"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73491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A40A271-ABEA-43A8-B51B-BAD6CBC3571A}" type="datetimeFigureOut">
              <a:rPr lang="en-GB" smtClean="0"/>
              <a:t>22/10/2018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104958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A40A271-ABEA-43A8-B51B-BAD6CBC3571A}" type="datetimeFigureOut">
              <a:rPr lang="en-GB" smtClean="0"/>
              <a:t>22/10/2018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46878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0A271-ABEA-43A8-B51B-BAD6CBC3571A}" type="datetimeFigureOut">
              <a:rPr lang="en-GB" smtClean="0"/>
              <a:t>22/10/2018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165104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40A271-ABEA-43A8-B51B-BAD6CBC3571A}"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79860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40A271-ABEA-43A8-B51B-BAD6CBC3571A}"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43437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0A271-ABEA-43A8-B51B-BAD6CBC3571A}" type="datetimeFigureOut">
              <a:rPr lang="en-GB" smtClean="0"/>
              <a:t>22/10/2018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34C61-9588-4E82-84FD-067ED672B61F}" type="slidenum">
              <a:rPr lang="en-GB" smtClean="0"/>
              <a:t>‹#›</a:t>
            </a:fld>
            <a:endParaRPr lang="en-GB"/>
          </a:p>
        </p:txBody>
      </p:sp>
    </p:spTree>
    <p:extLst>
      <p:ext uri="{BB962C8B-B14F-4D97-AF65-F5344CB8AC3E}">
        <p14:creationId xmlns:p14="http://schemas.microsoft.com/office/powerpoint/2010/main" val="252010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The </a:t>
            </a:r>
            <a:r>
              <a:rPr lang="en-GB" dirty="0" err="1" smtClean="0"/>
              <a:t>Kirilling</a:t>
            </a:r>
            <a:endParaRPr lang="en-GB" dirty="0"/>
          </a:p>
        </p:txBody>
      </p:sp>
      <p:sp>
        <p:nvSpPr>
          <p:cNvPr id="3" name="Subtitle 2"/>
          <p:cNvSpPr>
            <a:spLocks noGrp="1"/>
          </p:cNvSpPr>
          <p:nvPr>
            <p:ph type="subTitle" idx="1"/>
          </p:nvPr>
        </p:nvSpPr>
        <p:spPr/>
        <p:txBody>
          <a:bodyPr/>
          <a:lstStyle/>
          <a:p>
            <a:r>
              <a:rPr lang="en-GB" dirty="0" smtClean="0"/>
              <a:t>Team 4</a:t>
            </a:r>
          </a:p>
          <a:p>
            <a:endParaRPr lang="en-GB" dirty="0"/>
          </a:p>
        </p:txBody>
      </p:sp>
    </p:spTree>
    <p:extLst>
      <p:ext uri="{BB962C8B-B14F-4D97-AF65-F5344CB8AC3E}">
        <p14:creationId xmlns:p14="http://schemas.microsoft.com/office/powerpoint/2010/main" val="338564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Details of the game</a:t>
            </a:r>
            <a:endParaRPr lang="en-GB" dirty="0"/>
          </a:p>
        </p:txBody>
      </p:sp>
      <p:sp>
        <p:nvSpPr>
          <p:cNvPr id="3" name="Content Placeholder 2"/>
          <p:cNvSpPr>
            <a:spLocks noGrp="1"/>
          </p:cNvSpPr>
          <p:nvPr>
            <p:ph idx="1"/>
          </p:nvPr>
        </p:nvSpPr>
        <p:spPr/>
        <p:txBody>
          <a:bodyPr/>
          <a:lstStyle/>
          <a:p>
            <a:r>
              <a:rPr lang="en-GB" dirty="0" smtClean="0"/>
              <a:t>How did we come about this idea?</a:t>
            </a:r>
          </a:p>
          <a:p>
            <a:r>
              <a:rPr lang="en-GB" dirty="0" smtClean="0"/>
              <a:t>How many rooms?</a:t>
            </a:r>
          </a:p>
          <a:p>
            <a:r>
              <a:rPr lang="en-GB" dirty="0" smtClean="0"/>
              <a:t>What items are in the game?</a:t>
            </a:r>
            <a:endParaRPr lang="en-GB" dirty="0"/>
          </a:p>
        </p:txBody>
      </p:sp>
    </p:spTree>
    <p:extLst>
      <p:ext uri="{BB962C8B-B14F-4D97-AF65-F5344CB8AC3E}">
        <p14:creationId xmlns:p14="http://schemas.microsoft.com/office/powerpoint/2010/main" val="135361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GB" dirty="0"/>
          </a:p>
        </p:txBody>
      </p:sp>
      <p:sp>
        <p:nvSpPr>
          <p:cNvPr id="3" name="Content Placeholder 2"/>
          <p:cNvSpPr>
            <a:spLocks noGrp="1"/>
          </p:cNvSpPr>
          <p:nvPr>
            <p:ph idx="1"/>
          </p:nvPr>
        </p:nvSpPr>
        <p:spPr/>
        <p:txBody>
          <a:bodyPr/>
          <a:lstStyle/>
          <a:p>
            <a:r>
              <a:rPr lang="en-GB" dirty="0" smtClean="0"/>
              <a:t>How do you beat this virus?</a:t>
            </a:r>
          </a:p>
          <a:p>
            <a:r>
              <a:rPr lang="en-GB" dirty="0" smtClean="0"/>
              <a:t>Where are you located?</a:t>
            </a:r>
          </a:p>
        </p:txBody>
      </p:sp>
    </p:spTree>
    <p:extLst>
      <p:ext uri="{BB962C8B-B14F-4D97-AF65-F5344CB8AC3E}">
        <p14:creationId xmlns:p14="http://schemas.microsoft.com/office/powerpoint/2010/main" val="272873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a:t>
            </a:r>
            <a:endParaRPr lang="en-GB" dirty="0"/>
          </a:p>
        </p:txBody>
      </p:sp>
      <p:sp>
        <p:nvSpPr>
          <p:cNvPr id="3" name="Content Placeholder 2"/>
          <p:cNvSpPr>
            <a:spLocks noGrp="1"/>
          </p:cNvSpPr>
          <p:nvPr>
            <p:ph idx="1"/>
          </p:nvPr>
        </p:nvSpPr>
        <p:spPr/>
        <p:txBody>
          <a:bodyPr/>
          <a:lstStyle/>
          <a:p>
            <a:r>
              <a:rPr lang="en-GB" dirty="0" smtClean="0"/>
              <a:t>ASCII art</a:t>
            </a:r>
          </a:p>
          <a:p>
            <a:r>
              <a:rPr lang="en-GB" dirty="0" smtClean="0"/>
              <a:t>Hints across the map</a:t>
            </a:r>
          </a:p>
          <a:p>
            <a:endParaRPr lang="en-GB" dirty="0" smtClean="0"/>
          </a:p>
        </p:txBody>
      </p:sp>
    </p:spTree>
    <p:extLst>
      <p:ext uri="{BB962C8B-B14F-4D97-AF65-F5344CB8AC3E}">
        <p14:creationId xmlns:p14="http://schemas.microsoft.com/office/powerpoint/2010/main" val="242360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a:t>
            </a:r>
            <a:endParaRPr lang="en-GB" dirty="0"/>
          </a:p>
        </p:txBody>
      </p:sp>
      <p:sp>
        <p:nvSpPr>
          <p:cNvPr id="3" name="Content Placeholder 2"/>
          <p:cNvSpPr>
            <a:spLocks noGrp="1"/>
          </p:cNvSpPr>
          <p:nvPr>
            <p:ph idx="1"/>
          </p:nvPr>
        </p:nvSpPr>
        <p:spPr/>
        <p:txBody>
          <a:bodyPr/>
          <a:lstStyle/>
          <a:p>
            <a:r>
              <a:rPr lang="en-GB" dirty="0" smtClean="0"/>
              <a:t>INSERT MAP HERE</a:t>
            </a:r>
            <a:endParaRPr lang="en-GB" dirty="0"/>
          </a:p>
        </p:txBody>
      </p:sp>
    </p:spTree>
    <p:extLst>
      <p:ext uri="{BB962C8B-B14F-4D97-AF65-F5344CB8AC3E}">
        <p14:creationId xmlns:p14="http://schemas.microsoft.com/office/powerpoint/2010/main" val="199759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Video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761697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505</Words>
  <Application>Microsoft Office PowerPoint</Application>
  <PresentationFormat>Widescreen</PresentationFormat>
  <Paragraphs>33</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Kirilling</vt:lpstr>
      <vt:lpstr>Details of the game</vt:lpstr>
      <vt:lpstr>Objective</vt:lpstr>
      <vt:lpstr>Features</vt:lpstr>
      <vt:lpstr>Map</vt:lpstr>
      <vt:lpstr>Video</vt:lpstr>
    </vt:vector>
  </TitlesOfParts>
  <Company>Cardiff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Kirilling</dc:title>
  <dc:creator>Jack Harris</dc:creator>
  <cp:lastModifiedBy>Jack Harris</cp:lastModifiedBy>
  <cp:revision>8</cp:revision>
  <dcterms:created xsi:type="dcterms:W3CDTF">2018-10-22T14:14:03Z</dcterms:created>
  <dcterms:modified xsi:type="dcterms:W3CDTF">2018-10-22T15:29:35Z</dcterms:modified>
</cp:coreProperties>
</file>