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9"/>
  </p:notesMasterIdLst>
  <p:sldIdLst>
    <p:sldId id="256" r:id="rId2"/>
    <p:sldId id="259" r:id="rId3"/>
    <p:sldId id="262" r:id="rId4"/>
    <p:sldId id="263" r:id="rId5"/>
    <p:sldId id="257"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F8563-A319-DCB5-FF3C-5A93C2930B11}" v="14" dt="2018-10-24T09:20:39.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8334-F2A7-4AE4-85A5-0F92CB91B24A}" type="datetimeFigureOut">
              <a:rPr lang="en-GB" smtClean="0"/>
              <a:t>24/10/2018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5521-7D55-4C15-8D8B-3643F3E3E4CA}" type="slidenum">
              <a:rPr lang="en-GB" smtClean="0"/>
              <a:t>‹#›</a:t>
            </a:fld>
            <a:endParaRPr lang="en-GB"/>
          </a:p>
        </p:txBody>
      </p:sp>
    </p:spTree>
    <p:extLst>
      <p:ext uri="{BB962C8B-B14F-4D97-AF65-F5344CB8AC3E}">
        <p14:creationId xmlns:p14="http://schemas.microsoft.com/office/powerpoint/2010/main" val="20902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1 – The aim of the game is for you, the player, to stop the Kirilling. This is where everything turns into Kirill through having Kirills DNA enter their body, it is a very deadly virus that must be stopped by you.</a:t>
            </a:r>
          </a:p>
          <a:p>
            <a:endParaRPr lang="en-GB" baseline="0" dirty="0"/>
          </a:p>
        </p:txBody>
      </p:sp>
      <p:sp>
        <p:nvSpPr>
          <p:cNvPr id="4" name="Slide Number Placeholder 3"/>
          <p:cNvSpPr>
            <a:spLocks noGrp="1"/>
          </p:cNvSpPr>
          <p:nvPr>
            <p:ph type="sldNum" sz="quarter" idx="10"/>
          </p:nvPr>
        </p:nvSpPr>
        <p:spPr/>
        <p:txBody>
          <a:bodyPr/>
          <a:lstStyle/>
          <a:p>
            <a:fld id="{91935521-7D55-4C15-8D8B-3643F3E3E4CA}" type="slidenum">
              <a:rPr lang="en-GB" smtClean="0"/>
              <a:t>1</a:t>
            </a:fld>
            <a:endParaRPr lang="en-GB"/>
          </a:p>
        </p:txBody>
      </p:sp>
    </p:spTree>
    <p:extLst>
      <p:ext uri="{BB962C8B-B14F-4D97-AF65-F5344CB8AC3E}">
        <p14:creationId xmlns:p14="http://schemas.microsoft.com/office/powerpoint/2010/main" val="276028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Our idea is based on a character discovering and trying to defeat a deadly virus called the Kirill virus. This is a virus that causes </a:t>
            </a:r>
            <a:endParaRPr lang="en-GB" baseline="0" dirty="0">
              <a:cs typeface="Calibri"/>
            </a:endParaRPr>
          </a:p>
        </p:txBody>
      </p:sp>
      <p:sp>
        <p:nvSpPr>
          <p:cNvPr id="4" name="Slide Number Placeholder 3"/>
          <p:cNvSpPr>
            <a:spLocks noGrp="1"/>
          </p:cNvSpPr>
          <p:nvPr>
            <p:ph type="sldNum" sz="quarter" idx="10"/>
          </p:nvPr>
        </p:nvSpPr>
        <p:spPr/>
        <p:txBody>
          <a:bodyPr/>
          <a:lstStyle/>
          <a:p>
            <a:fld id="{91935521-7D55-4C15-8D8B-3643F3E3E4CA}" type="slidenum">
              <a:rPr lang="en-GB" smtClean="0"/>
              <a:t>2</a:t>
            </a:fld>
            <a:endParaRPr lang="en-GB"/>
          </a:p>
        </p:txBody>
      </p:sp>
    </p:spTree>
    <p:extLst>
      <p:ext uri="{BB962C8B-B14F-4D97-AF65-F5344CB8AC3E}">
        <p14:creationId xmlns:p14="http://schemas.microsoft.com/office/powerpoint/2010/main" val="274508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2 – The only way to beat the game is to create a serum that can be made using the items that are spread out across the map, some of these items can be combined to make a new item that is used to create the serum. There are multiple steps that you need to do for you to create the serum, not just 1 or 2.</a:t>
            </a:r>
          </a:p>
          <a:p>
            <a:endParaRPr lang="en-GB" baseline="0" dirty="0"/>
          </a:p>
          <a:p>
            <a:r>
              <a:rPr lang="en-GB" baseline="0" dirty="0"/>
              <a:t>Person 2 – This map is located at an asylum where the Kirilling originated, from here you will be able to find the first thing that turned into Kirill and use its DNA to create a serum.</a:t>
            </a:r>
          </a:p>
          <a:p>
            <a:endParaRPr lang="en-GB" baseline="0" dirty="0"/>
          </a:p>
        </p:txBody>
      </p:sp>
      <p:sp>
        <p:nvSpPr>
          <p:cNvPr id="4" name="Slide Number Placeholder 3"/>
          <p:cNvSpPr>
            <a:spLocks noGrp="1"/>
          </p:cNvSpPr>
          <p:nvPr>
            <p:ph type="sldNum" sz="quarter" idx="10"/>
          </p:nvPr>
        </p:nvSpPr>
        <p:spPr/>
        <p:txBody>
          <a:bodyPr/>
          <a:lstStyle/>
          <a:p>
            <a:fld id="{91935521-7D55-4C15-8D8B-3643F3E3E4CA}" type="slidenum">
              <a:rPr lang="en-GB" smtClean="0"/>
              <a:t>5</a:t>
            </a:fld>
            <a:endParaRPr lang="en-GB"/>
          </a:p>
        </p:txBody>
      </p:sp>
    </p:spTree>
    <p:extLst>
      <p:ext uri="{BB962C8B-B14F-4D97-AF65-F5344CB8AC3E}">
        <p14:creationId xmlns:p14="http://schemas.microsoft.com/office/powerpoint/2010/main" val="146445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t>
            </a:r>
            <a:r>
              <a:rPr lang="en-GB" baseline="0" dirty="0"/>
              <a:t> 2 – There is ASCII art in the game, this art will appear throughout the game and will come in different shapes and sizes.</a:t>
            </a:r>
          </a:p>
          <a:p>
            <a:endParaRPr lang="en-GB" baseline="0" dirty="0"/>
          </a:p>
          <a:p>
            <a:r>
              <a:rPr lang="en-GB" baseline="0" dirty="0"/>
              <a:t>Person 2 – There are hints spread across the map that will tell you what you need to do to create the serum to the virus, these hints will not tell you everything you need to do and will only be light hints so the game isn’t going to be super easy to complete by just using the hints.</a:t>
            </a:r>
          </a:p>
        </p:txBody>
      </p:sp>
      <p:sp>
        <p:nvSpPr>
          <p:cNvPr id="4" name="Slide Number Placeholder 3"/>
          <p:cNvSpPr>
            <a:spLocks noGrp="1"/>
          </p:cNvSpPr>
          <p:nvPr>
            <p:ph type="sldNum" sz="quarter" idx="10"/>
          </p:nvPr>
        </p:nvSpPr>
        <p:spPr/>
        <p:txBody>
          <a:bodyPr/>
          <a:lstStyle/>
          <a:p>
            <a:fld id="{91935521-7D55-4C15-8D8B-3643F3E3E4CA}" type="slidenum">
              <a:rPr lang="en-GB" smtClean="0"/>
              <a:t>6</a:t>
            </a:fld>
            <a:endParaRPr lang="en-GB"/>
          </a:p>
        </p:txBody>
      </p:sp>
    </p:spTree>
    <p:extLst>
      <p:ext uri="{BB962C8B-B14F-4D97-AF65-F5344CB8AC3E}">
        <p14:creationId xmlns:p14="http://schemas.microsoft.com/office/powerpoint/2010/main" val="174810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88202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71880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202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123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7826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99394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54664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10088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0723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78253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10010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A40A271-ABEA-43A8-B51B-BAD6CBC3571A}" type="datetimeFigureOut">
              <a:rPr lang="en-GB" smtClean="0"/>
              <a:t>24/10/2018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5211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A40A271-ABEA-43A8-B51B-BAD6CBC3571A}" type="datetimeFigureOut">
              <a:rPr lang="en-GB" smtClean="0"/>
              <a:t>24/10/2018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303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71-ABEA-43A8-B51B-BAD6CBC3571A}" type="datetimeFigureOut">
              <a:rPr lang="en-GB" smtClean="0"/>
              <a:t>24/10/2018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35114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93647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91433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40A271-ABEA-43A8-B51B-BAD6CBC3571A}" type="datetimeFigureOut">
              <a:rPr lang="en-GB" smtClean="0"/>
              <a:t>24/10/2018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D34C61-9588-4E82-84FD-067ED672B61F}" type="slidenum">
              <a:rPr lang="en-GB" smtClean="0"/>
              <a:t>‹#›</a:t>
            </a:fld>
            <a:endParaRPr lang="en-GB"/>
          </a:p>
        </p:txBody>
      </p:sp>
    </p:spTree>
    <p:extLst>
      <p:ext uri="{BB962C8B-B14F-4D97-AF65-F5344CB8AC3E}">
        <p14:creationId xmlns:p14="http://schemas.microsoft.com/office/powerpoint/2010/main" val="39217176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E39158-8EE2-4201-9B2C-F04A2DCC0D96}"/>
              </a:ext>
            </a:extLst>
          </p:cNvPr>
          <p:cNvSpPr txBox="1"/>
          <p:nvPr/>
        </p:nvSpPr>
        <p:spPr>
          <a:xfrm>
            <a:off x="175846" y="5978769"/>
            <a:ext cx="6981092"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rPr>
              <a:t>TEAM 4</a:t>
            </a:r>
          </a:p>
          <a:p>
            <a:r>
              <a:rPr lang="en-US" dirty="0">
                <a:solidFill>
                  <a:schemeClr val="bg1"/>
                </a:solidFill>
              </a:rPr>
              <a:t>Korab, </a:t>
            </a:r>
            <a:r>
              <a:rPr lang="en-US" dirty="0" smtClean="0">
                <a:solidFill>
                  <a:schemeClr val="bg1"/>
                </a:solidFill>
              </a:rPr>
              <a:t>George, </a:t>
            </a:r>
            <a:r>
              <a:rPr lang="en-US" dirty="0" err="1">
                <a:solidFill>
                  <a:schemeClr val="bg1"/>
                </a:solidFill>
              </a:rPr>
              <a:t>Sofoklis</a:t>
            </a:r>
            <a:r>
              <a:rPr lang="en-US" dirty="0">
                <a:solidFill>
                  <a:schemeClr val="bg1"/>
                </a:solidFill>
              </a:rPr>
              <a:t>, Jack, Joe, Mariana, Gareth, Euan</a:t>
            </a:r>
          </a:p>
        </p:txBody>
      </p:sp>
    </p:spTree>
    <p:extLst>
      <p:ext uri="{BB962C8B-B14F-4D97-AF65-F5344CB8AC3E}">
        <p14:creationId xmlns:p14="http://schemas.microsoft.com/office/powerpoint/2010/main" val="338564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Game Concept</a:t>
            </a:r>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Our idea for this game is based on upon a classic horror game setting, post apocalypse asylum in the middle of nowhere. Although as you work through the game, your character comes to discover that they are infected with the Kirill virus, which turns anything living into a deadly Kirill. </a:t>
            </a:r>
            <a:endParaRPr lang="en-GB" dirty="0"/>
          </a:p>
          <a:p>
            <a:pPr marL="0" indent="0">
              <a:buNone/>
            </a:pPr>
            <a:endParaRPr lang="en-GB"/>
          </a:p>
          <a:p>
            <a:pPr marL="0" indent="0">
              <a:buNone/>
            </a:pPr>
            <a:r>
              <a:rPr lang="en-GB"/>
              <a:t>So it then becomes a race to travel the map to find items that can be used to create a serum that will save you from the deadly Kirill Virus</a:t>
            </a:r>
          </a:p>
        </p:txBody>
      </p:sp>
    </p:spTree>
    <p:extLst>
      <p:ext uri="{BB962C8B-B14F-4D97-AF65-F5344CB8AC3E}">
        <p14:creationId xmlns:p14="http://schemas.microsoft.com/office/powerpoint/2010/main" val="13536141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45F3CF-6D27-4369-9640-4C3B8E70727C}"/>
              </a:ext>
            </a:extLst>
          </p:cNvPr>
          <p:cNvSpPr>
            <a:spLocks noGrp="1"/>
          </p:cNvSpPr>
          <p:nvPr>
            <p:ph type="title"/>
          </p:nvPr>
        </p:nvSpPr>
        <p:spPr>
          <a:xfrm>
            <a:off x="677334" y="609600"/>
            <a:ext cx="8596668" cy="1320800"/>
          </a:xfrm>
        </p:spPr>
        <p:txBody>
          <a:bodyPr>
            <a:normAutofit/>
          </a:bodyPr>
          <a:lstStyle/>
          <a:p>
            <a:r>
              <a:rPr lang="en-US" dirty="0"/>
              <a:t>The creation of the game</a:t>
            </a:r>
          </a:p>
        </p:txBody>
      </p:sp>
      <p:sp>
        <p:nvSpPr>
          <p:cNvPr id="5" name="Content Placeholder 4">
            <a:extLst>
              <a:ext uri="{FF2B5EF4-FFF2-40B4-BE49-F238E27FC236}">
                <a16:creationId xmlns:a16="http://schemas.microsoft.com/office/drawing/2014/main" id="{3D380C47-CA4E-48E1-BCAB-F1D079940E46}"/>
              </a:ext>
            </a:extLst>
          </p:cNvPr>
          <p:cNvSpPr>
            <a:spLocks noGrp="1"/>
          </p:cNvSpPr>
          <p:nvPr>
            <p:ph idx="1"/>
          </p:nvPr>
        </p:nvSpPr>
        <p:spPr>
          <a:xfrm>
            <a:off x="677334" y="2160589"/>
            <a:ext cx="8596668" cy="3880773"/>
          </a:xfrm>
        </p:spPr>
        <p:txBody>
          <a:bodyPr vert="horz" lIns="91440" tIns="45720" rIns="91440" bIns="45720" rtlCol="0">
            <a:normAutofit/>
          </a:bodyPr>
          <a:lstStyle/>
          <a:p>
            <a:pPr>
              <a:buNone/>
            </a:pPr>
            <a:r>
              <a:rPr lang="en-US" dirty="0"/>
              <a:t>We began the creation process with a group meeting where we brainstormed</a:t>
            </a:r>
            <a:endParaRPr lang="en-US"/>
          </a:p>
          <a:p>
            <a:pPr>
              <a:buNone/>
            </a:pPr>
            <a:r>
              <a:rPr lang="en-US" dirty="0"/>
              <a:t>ideas and discovered the key features we wanted to include in the game. This </a:t>
            </a:r>
          </a:p>
          <a:p>
            <a:pPr>
              <a:buNone/>
            </a:pPr>
            <a:r>
              <a:rPr lang="en-US" dirty="0"/>
              <a:t>Included ideas such as puzzles and NPCs. </a:t>
            </a:r>
          </a:p>
          <a:p>
            <a:pPr>
              <a:buNone/>
            </a:pPr>
            <a:endParaRPr lang="en-US" dirty="0"/>
          </a:p>
          <a:p>
            <a:pPr>
              <a:buNone/>
            </a:pPr>
            <a:r>
              <a:rPr lang="en-US" dirty="0"/>
              <a:t>Once we had our base idea, we created a map to try and visualize how the game </a:t>
            </a:r>
          </a:p>
          <a:p>
            <a:pPr>
              <a:buNone/>
            </a:pPr>
            <a:r>
              <a:rPr lang="en-US" dirty="0"/>
              <a:t>Would be laid out and ensure that the layout would make sense.</a:t>
            </a:r>
          </a:p>
          <a:p>
            <a:pPr>
              <a:buNone/>
            </a:pPr>
            <a:endParaRPr lang="en-US"/>
          </a:p>
          <a:p>
            <a:pPr>
              <a:buNone/>
            </a:pPr>
            <a:r>
              <a:rPr lang="en-US" dirty="0"/>
              <a:t>After this we moved onto finishing the story and writing all the descriptions that</a:t>
            </a:r>
          </a:p>
          <a:p>
            <a:pPr>
              <a:buNone/>
            </a:pPr>
            <a:r>
              <a:rPr lang="en-US" dirty="0"/>
              <a:t>would be printed when you enter each room.  </a:t>
            </a:r>
          </a:p>
        </p:txBody>
      </p:sp>
    </p:spTree>
    <p:extLst>
      <p:ext uri="{BB962C8B-B14F-4D97-AF65-F5344CB8AC3E}">
        <p14:creationId xmlns:p14="http://schemas.microsoft.com/office/powerpoint/2010/main" val="33841375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85499" cy="6987397"/>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C852C4-6F93-4E36-A9D5-977B6E735611}"/>
              </a:ext>
            </a:extLst>
          </p:cNvPr>
          <p:cNvSpPr>
            <a:spLocks noGrp="1"/>
          </p:cNvSpPr>
          <p:nvPr>
            <p:ph type="title"/>
          </p:nvPr>
        </p:nvSpPr>
        <p:spPr>
          <a:xfrm>
            <a:off x="340732" y="83898"/>
            <a:ext cx="4203045" cy="1375608"/>
          </a:xfrm>
        </p:spPr>
        <p:txBody>
          <a:bodyPr anchor="ctr">
            <a:normAutofit/>
          </a:bodyPr>
          <a:lstStyle/>
          <a:p>
            <a:r>
              <a:rPr lang="en-US">
                <a:solidFill>
                  <a:schemeClr val="bg1"/>
                </a:solidFill>
              </a:rPr>
              <a:t>Map</a:t>
            </a:r>
          </a:p>
        </p:txBody>
      </p:sp>
      <p:sp>
        <p:nvSpPr>
          <p:cNvPr id="5" name="Content Placeholder 2">
            <a:extLst>
              <a:ext uri="{FF2B5EF4-FFF2-40B4-BE49-F238E27FC236}">
                <a16:creationId xmlns:a16="http://schemas.microsoft.com/office/drawing/2014/main" id="{8CE2E5F7-95D6-426B-8DBA-63452AB66C59}"/>
              </a:ext>
            </a:extLst>
          </p:cNvPr>
          <p:cNvSpPr>
            <a:spLocks noGrp="1"/>
          </p:cNvSpPr>
          <p:nvPr>
            <p:ph idx="1"/>
          </p:nvPr>
        </p:nvSpPr>
        <p:spPr>
          <a:xfrm>
            <a:off x="340732" y="2149301"/>
            <a:ext cx="3973943" cy="3440110"/>
          </a:xfrm>
        </p:spPr>
        <p:txBody>
          <a:bodyPr vert="horz" lIns="91440" tIns="45720" rIns="91440" bIns="45720" rtlCol="0">
            <a:normAutofit/>
          </a:bodyPr>
          <a:lstStyle/>
          <a:p>
            <a:r>
              <a:rPr lang="en-GB" dirty="0">
                <a:solidFill>
                  <a:schemeClr val="bg1"/>
                </a:solidFill>
              </a:rPr>
              <a:t>Reception</a:t>
            </a:r>
          </a:p>
          <a:p>
            <a:r>
              <a:rPr lang="en-GB" dirty="0">
                <a:solidFill>
                  <a:schemeClr val="bg1"/>
                </a:solidFill>
              </a:rPr>
              <a:t>Toilet</a:t>
            </a:r>
          </a:p>
          <a:p>
            <a:r>
              <a:rPr lang="en-GB" dirty="0">
                <a:solidFill>
                  <a:schemeClr val="bg1"/>
                </a:solidFill>
              </a:rPr>
              <a:t>Waiting Room</a:t>
            </a:r>
          </a:p>
          <a:p>
            <a:r>
              <a:rPr lang="en-GB" dirty="0">
                <a:solidFill>
                  <a:schemeClr val="bg1"/>
                </a:solidFill>
              </a:rPr>
              <a:t>Storage Room </a:t>
            </a:r>
          </a:p>
          <a:p>
            <a:r>
              <a:rPr lang="en-GB" dirty="0">
                <a:solidFill>
                  <a:schemeClr val="bg1"/>
                </a:solidFill>
              </a:rPr>
              <a:t>Hallway </a:t>
            </a:r>
          </a:p>
          <a:p>
            <a:r>
              <a:rPr lang="en-GB" dirty="0">
                <a:solidFill>
                  <a:schemeClr val="bg1"/>
                </a:solidFill>
              </a:rPr>
              <a:t>Morgue </a:t>
            </a:r>
          </a:p>
          <a:p>
            <a:r>
              <a:rPr lang="en-GB" dirty="0">
                <a:solidFill>
                  <a:schemeClr val="bg1"/>
                </a:solidFill>
              </a:rPr>
              <a:t>Courtyard</a:t>
            </a:r>
          </a:p>
        </p:txBody>
      </p:sp>
      <p:pic>
        <p:nvPicPr>
          <p:cNvPr id="6" name="Picture 6" descr="A close up of a device&#10;&#10;Description generated with high confidence">
            <a:extLst>
              <a:ext uri="{FF2B5EF4-FFF2-40B4-BE49-F238E27FC236}">
                <a16:creationId xmlns:a16="http://schemas.microsoft.com/office/drawing/2014/main" id="{BF7C843B-2AEF-417D-95E8-0DFD27659A85}"/>
              </a:ext>
            </a:extLst>
          </p:cNvPr>
          <p:cNvPicPr>
            <a:picLocks noChangeAspect="1"/>
          </p:cNvPicPr>
          <p:nvPr/>
        </p:nvPicPr>
        <p:blipFill>
          <a:blip r:embed="rId2"/>
          <a:stretch>
            <a:fillRect/>
          </a:stretch>
        </p:blipFill>
        <p:spPr>
          <a:xfrm>
            <a:off x="5985165" y="133479"/>
            <a:ext cx="6030190" cy="3391981"/>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extBox 15">
            <a:extLst>
              <a:ext uri="{FF2B5EF4-FFF2-40B4-BE49-F238E27FC236}">
                <a16:creationId xmlns:a16="http://schemas.microsoft.com/office/drawing/2014/main" id="{AC2D63C3-E461-461F-B908-88A49A82D93C}"/>
              </a:ext>
            </a:extLst>
          </p:cNvPr>
          <p:cNvSpPr txBox="1"/>
          <p:nvPr/>
        </p:nvSpPr>
        <p:spPr>
          <a:xfrm>
            <a:off x="163689" y="1176865"/>
            <a:ext cx="5023555"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Our map is only based on the ground floor of an asylum and includes the following rooms:</a:t>
            </a:r>
          </a:p>
          <a:p>
            <a:endParaRPr lang="en-US" dirty="0"/>
          </a:p>
          <a:p>
            <a:pPr marL="285750" indent="-285750">
              <a:buFont typeface="Arial,Sans-Serif"/>
              <a:buChar char="•"/>
            </a:pPr>
            <a:endParaRPr lang="en-US" dirty="0"/>
          </a:p>
          <a:p>
            <a:pPr algn="ctr"/>
            <a:endParaRPr lang="en-US" dirty="0"/>
          </a:p>
        </p:txBody>
      </p:sp>
      <p:sp>
        <p:nvSpPr>
          <p:cNvPr id="18" name="TextBox 17">
            <a:extLst>
              <a:ext uri="{FF2B5EF4-FFF2-40B4-BE49-F238E27FC236}">
                <a16:creationId xmlns:a16="http://schemas.microsoft.com/office/drawing/2014/main" id="{B05442AA-3DC9-405C-BA4B-0217989EB320}"/>
              </a:ext>
            </a:extLst>
          </p:cNvPr>
          <p:cNvSpPr txBox="1"/>
          <p:nvPr/>
        </p:nvSpPr>
        <p:spPr>
          <a:xfrm>
            <a:off x="5221111" y="3869266"/>
            <a:ext cx="667173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character will begin the game in the Courtyard, as story begins with you driving up to the asylum.</a:t>
            </a:r>
          </a:p>
          <a:p>
            <a:endParaRPr lang="en-US" dirty="0"/>
          </a:p>
          <a:p>
            <a:r>
              <a:rPr lang="en-US" dirty="0"/>
              <a:t>Each room contains a group of items, as well as a hint to find a key or ID card to let you into the next room.   </a:t>
            </a:r>
          </a:p>
          <a:p>
            <a:pPr algn="ctr"/>
            <a:endParaRPr lang="en-US" dirty="0"/>
          </a:p>
        </p:txBody>
      </p:sp>
    </p:spTree>
    <p:extLst>
      <p:ext uri="{BB962C8B-B14F-4D97-AF65-F5344CB8AC3E}">
        <p14:creationId xmlns:p14="http://schemas.microsoft.com/office/powerpoint/2010/main" val="202865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Objective</a:t>
            </a:r>
            <a:endParaRPr lang="en-GB" dirty="0"/>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The main object of the game is to find the items that will be used to create a serum to save you from the Kirill virus. These items can be found in different rooms and all must be collected in order to finish the game. </a:t>
            </a:r>
          </a:p>
          <a:p>
            <a:pPr marL="0" indent="0">
              <a:buNone/>
            </a:pPr>
            <a:endParaRPr lang="en-GB"/>
          </a:p>
          <a:p>
            <a:pPr marL="0" indent="0">
              <a:buNone/>
            </a:pPr>
            <a:r>
              <a:rPr lang="en-GB"/>
              <a:t>At the beginning of the game your character is not aware of the Kirill virus so the objective at the start is to explore the building and find information. </a:t>
            </a:r>
          </a:p>
        </p:txBody>
      </p:sp>
    </p:spTree>
    <p:extLst>
      <p:ext uri="{BB962C8B-B14F-4D97-AF65-F5344CB8AC3E}">
        <p14:creationId xmlns:p14="http://schemas.microsoft.com/office/powerpoint/2010/main" val="27287303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GB"/>
              <a:t>Features</a:t>
            </a:r>
          </a:p>
        </p:txBody>
      </p:sp>
      <p:sp>
        <p:nvSpPr>
          <p:cNvPr id="3" name="Content Placeholder 2"/>
          <p:cNvSpPr>
            <a:spLocks noGrp="1"/>
          </p:cNvSpPr>
          <p:nvPr>
            <p:ph idx="1"/>
          </p:nvPr>
        </p:nvSpPr>
        <p:spPr>
          <a:xfrm>
            <a:off x="677334" y="2160589"/>
            <a:ext cx="8596668" cy="3880773"/>
          </a:xfrm>
        </p:spPr>
        <p:txBody>
          <a:bodyPr vert="horz" lIns="91440" tIns="45720" rIns="91440" bIns="45720" rtlCol="0">
            <a:normAutofit/>
          </a:bodyPr>
          <a:lstStyle/>
          <a:p>
            <a:pPr marL="0" indent="0">
              <a:buNone/>
            </a:pPr>
            <a:r>
              <a:rPr lang="en-GB"/>
              <a:t>Ascii Art – We wanted to include some ascii art as we believe it's important to make games visual and a text based game can be limiting. </a:t>
            </a:r>
          </a:p>
          <a:p>
            <a:endParaRPr lang="en-GB" dirty="0"/>
          </a:p>
        </p:txBody>
      </p:sp>
    </p:spTree>
    <p:extLst>
      <p:ext uri="{BB962C8B-B14F-4D97-AF65-F5344CB8AC3E}">
        <p14:creationId xmlns:p14="http://schemas.microsoft.com/office/powerpoint/2010/main" val="24236016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024" y="-1844964"/>
            <a:ext cx="7766936" cy="2653836"/>
          </a:xfrm>
        </p:spPr>
        <p:txBody>
          <a:bodyPr vert="horz" lIns="91440" tIns="45720" rIns="91440" bIns="45720" rtlCol="0" anchor="b">
            <a:normAutofit/>
          </a:bodyPr>
          <a:lstStyle/>
          <a:p>
            <a:pPr algn="r"/>
            <a:r>
              <a:rPr lang="en-US" sz="5400"/>
              <a:t>Video</a:t>
            </a:r>
          </a:p>
        </p:txBody>
      </p:sp>
      <p:sp>
        <p:nvSpPr>
          <p:cNvPr id="22"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1697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489</Words>
  <Application>Microsoft Office PowerPoint</Application>
  <PresentationFormat>Widescreen</PresentationFormat>
  <Paragraphs>48</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Arial,Sans-Serif</vt:lpstr>
      <vt:lpstr>Calibri</vt:lpstr>
      <vt:lpstr>Trebuchet MS</vt:lpstr>
      <vt:lpstr>Wingdings 3</vt:lpstr>
      <vt:lpstr>Facet</vt:lpstr>
      <vt:lpstr>PowerPoint Presentation</vt:lpstr>
      <vt:lpstr>Game Concept</vt:lpstr>
      <vt:lpstr>The creation of the game</vt:lpstr>
      <vt:lpstr>Map</vt:lpstr>
      <vt:lpstr>Objective</vt:lpstr>
      <vt:lpstr>Features</vt:lpstr>
      <vt:lpstr>Video</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Kirilling</dc:title>
  <dc:creator>Jack Harris</dc:creator>
  <cp:lastModifiedBy>Georgi  Bõtšihhin</cp:lastModifiedBy>
  <cp:revision>504</cp:revision>
  <dcterms:created xsi:type="dcterms:W3CDTF">2018-10-22T14:14:03Z</dcterms:created>
  <dcterms:modified xsi:type="dcterms:W3CDTF">2018-10-24T17:04:20Z</dcterms:modified>
</cp:coreProperties>
</file>