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301" r:id="rId5"/>
    <p:sldId id="300" r:id="rId6"/>
    <p:sldId id="302" r:id="rId7"/>
    <p:sldId id="292" r:id="rId8"/>
    <p:sldId id="293" r:id="rId9"/>
    <p:sldId id="280" r:id="rId10"/>
    <p:sldId id="282" r:id="rId11"/>
    <p:sldId id="279" r:id="rId12"/>
    <p:sldId id="303" r:id="rId13"/>
    <p:sldId id="284" r:id="rId14"/>
    <p:sldId id="285" r:id="rId15"/>
    <p:sldId id="286" r:id="rId16"/>
    <p:sldId id="287" r:id="rId17"/>
    <p:sldId id="295" r:id="rId18"/>
    <p:sldId id="304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A0F290-0D63-4FB4-B66C-5560BBA7681F}">
          <p14:sldIdLst>
            <p14:sldId id="256"/>
            <p14:sldId id="257"/>
            <p14:sldId id="258"/>
            <p14:sldId id="301"/>
            <p14:sldId id="300"/>
            <p14:sldId id="302"/>
            <p14:sldId id="292"/>
            <p14:sldId id="293"/>
            <p14:sldId id="280"/>
            <p14:sldId id="282"/>
            <p14:sldId id="279"/>
            <p14:sldId id="303"/>
            <p14:sldId id="284"/>
            <p14:sldId id="285"/>
            <p14:sldId id="286"/>
            <p14:sldId id="287"/>
            <p14:sldId id="295"/>
            <p14:sldId id="304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65915"/>
    <a:srgbClr val="D35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6" y="-14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BC9B0B5-A50F-41B4-AF2A-CF3BFB9387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76B276-55A3-4DC2-878D-6C310DA3AC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0E6CE-D207-4992-B901-E1EA5FAB907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EA0B3D-B4D1-4CF6-BFE0-DC43DCAC10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DC69B4-36E1-48A6-BD4C-C404590D1D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42F0-C6CE-4E49-97F0-AB9B459C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933EE-26EF-4271-A4F3-E7929E94DCF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897B-44B8-4AB4-A020-03C5E71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8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4394043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4711620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4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169587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8" y="4711313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4711619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8" y="471161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2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4711619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8" y="470992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711619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5300153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8" y="470992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3" y="3022677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7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8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8" y="3022677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20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1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80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8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4" y="5372406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2" y="609597"/>
            <a:ext cx="1073803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601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91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3" y="5936192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3" y="5398637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5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8" y="286989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69835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4" y="2336873"/>
            <a:ext cx="470005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33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3" y="2336877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4" y="3030012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7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6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6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6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7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8" y="753231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FB13B-86C2-487F-8EB9-96A35BB58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2" y="2792186"/>
            <a:ext cx="8408077" cy="1037008"/>
          </a:xfrm>
        </p:spPr>
        <p:txBody>
          <a:bodyPr/>
          <a:lstStyle/>
          <a:p>
            <a:pPr algn="l"/>
            <a:r>
              <a:rPr lang="sr-Cyrl-RS" sz="3200" dirty="0" smtClean="0"/>
              <a:t>Андроид </a:t>
            </a:r>
            <a:r>
              <a:rPr lang="sr-Cyrl-RS" sz="3200" dirty="0"/>
              <a:t>апликација за </a:t>
            </a:r>
            <a:r>
              <a:rPr lang="sr-Cyrl-RS" sz="3200" dirty="0" smtClean="0"/>
              <a:t>креирање тренинга са памћењем података на серверу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EA00F0-31E9-49BA-A172-658C1DF8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427" y="369332"/>
            <a:ext cx="8144135" cy="1117687"/>
          </a:xfrm>
        </p:spPr>
        <p:txBody>
          <a:bodyPr>
            <a:normAutofit lnSpcReduction="10000"/>
          </a:bodyPr>
          <a:lstStyle/>
          <a:p>
            <a:pPr algn="ctr"/>
            <a:r>
              <a:rPr lang="sr-Cyrl-RS" dirty="0"/>
              <a:t>Универзитет у Београду</a:t>
            </a:r>
          </a:p>
          <a:p>
            <a:pPr algn="ctr"/>
            <a:r>
              <a:rPr lang="sr-Cyrl-RS" dirty="0"/>
              <a:t>Електротехнички факултет</a:t>
            </a:r>
          </a:p>
          <a:p>
            <a:pPr algn="ctr"/>
            <a:r>
              <a:rPr lang="sr-Cyrl-RS" dirty="0"/>
              <a:t>Катедра за рачунарску технику и информатику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E7DF74-5A57-467D-8591-00E987014E58}"/>
              </a:ext>
            </a:extLst>
          </p:cNvPr>
          <p:cNvSpPr txBox="1"/>
          <p:nvPr/>
        </p:nvSpPr>
        <p:spPr>
          <a:xfrm>
            <a:off x="680325" y="5798990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Ментор:</a:t>
            </a:r>
          </a:p>
          <a:p>
            <a:r>
              <a:rPr lang="sr-Cyrl-RS" b="1" dirty="0"/>
              <a:t>проф. др Бошко Николић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DB40F5-1D55-4FD6-AEE3-B50713BAA177}"/>
              </a:ext>
            </a:extLst>
          </p:cNvPr>
          <p:cNvSpPr txBox="1"/>
          <p:nvPr/>
        </p:nvSpPr>
        <p:spPr>
          <a:xfrm>
            <a:off x="8138967" y="5798990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Студент</a:t>
            </a:r>
            <a:r>
              <a:rPr lang="en-US" dirty="0" smtClean="0"/>
              <a:t>:</a:t>
            </a:r>
            <a:endParaRPr lang="sr-Cyrl-RS" dirty="0"/>
          </a:p>
          <a:p>
            <a:r>
              <a:rPr lang="sr-Cyrl-RS" b="1" dirty="0" smtClean="0"/>
              <a:t>Марина </a:t>
            </a:r>
            <a:r>
              <a:rPr lang="sr-Cyrl-RS" b="1" dirty="0"/>
              <a:t>Вучковић </a:t>
            </a:r>
            <a:r>
              <a:rPr lang="sr-Cyrl-RS" b="1" dirty="0" smtClean="0"/>
              <a:t>2015/0230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1C8CE6-64DD-4491-A5EC-421E57A2DDB4}"/>
              </a:ext>
            </a:extLst>
          </p:cNvPr>
          <p:cNvSpPr txBox="1"/>
          <p:nvPr/>
        </p:nvSpPr>
        <p:spPr>
          <a:xfrm>
            <a:off x="11520023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F8F8"/>
                </a:solidFill>
              </a:rPr>
              <a:t>1/20</a:t>
            </a:r>
          </a:p>
        </p:txBody>
      </p:sp>
    </p:spTree>
    <p:extLst>
      <p:ext uri="{BB962C8B-B14F-4D97-AF65-F5344CB8AC3E}">
        <p14:creationId xmlns:p14="http://schemas.microsoft.com/office/powerpoint/2010/main" val="34783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3" y="609600"/>
            <a:ext cx="787603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8E47-E109-4B0F-8E32-43A623F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696289" cy="1080938"/>
          </a:xfrm>
        </p:spPr>
        <p:txBody>
          <a:bodyPr>
            <a:normAutofit/>
          </a:bodyPr>
          <a:lstStyle/>
          <a:p>
            <a:r>
              <a:rPr lang="sr-Cyrl-RS" dirty="0" smtClean="0"/>
              <a:t>2.6. Детаљни приказ свих извођења вежбе</a:t>
            </a:r>
            <a:endParaRPr lang="en-US" dirty="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ABC52042-B588-4E4B-A6C8-3C668A18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Број серија</a:t>
            </a:r>
          </a:p>
          <a:p>
            <a:pPr>
              <a:lnSpc>
                <a:spcPct val="150000"/>
              </a:lnSpc>
            </a:pPr>
            <a:r>
              <a:rPr lang="sr-Cyrl-RS" dirty="0" smtClean="0"/>
              <a:t>Број понављања и оптерећење у свакој серији</a:t>
            </a:r>
          </a:p>
          <a:p>
            <a:pPr>
              <a:lnSpc>
                <a:spcPct val="150000"/>
              </a:lnSpc>
            </a:pPr>
            <a:r>
              <a:rPr lang="sr-Cyrl-RS" dirty="0" smtClean="0"/>
              <a:t>Датум извођења вежбе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10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89"/>
          <a:stretch/>
        </p:blipFill>
        <p:spPr>
          <a:xfrm>
            <a:off x="8245182" y="609600"/>
            <a:ext cx="3607653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3" y="609600"/>
            <a:ext cx="787603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8E47-E109-4B0F-8E32-43A623F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sr-Cyrl-RS" dirty="0" smtClean="0"/>
              <a:t>2.7. Евиденција телесне масе </a:t>
            </a:r>
            <a:endParaRPr lang="en-US" dirty="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ABC52042-B588-4E4B-A6C8-3C668A18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Маса, датум, белешка</a:t>
            </a:r>
          </a:p>
          <a:p>
            <a:pPr>
              <a:lnSpc>
                <a:spcPct val="150000"/>
              </a:lnSpc>
            </a:pPr>
            <a:r>
              <a:rPr lang="sr-Cyrl-RS" dirty="0"/>
              <a:t>Додавање</a:t>
            </a:r>
            <a:r>
              <a:rPr lang="en-US" dirty="0"/>
              <a:t>/</a:t>
            </a:r>
            <a:r>
              <a:rPr lang="sr-Cyrl-RS" dirty="0"/>
              <a:t>брисање </a:t>
            </a:r>
            <a:r>
              <a:rPr lang="sr-Cyrl-RS" dirty="0" smtClean="0"/>
              <a:t>телесне масе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11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1" y="184668"/>
            <a:ext cx="2994771" cy="64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3" y="609600"/>
            <a:ext cx="787603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8E47-E109-4B0F-8E32-43A623F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696290" cy="1080938"/>
          </a:xfrm>
        </p:spPr>
        <p:txBody>
          <a:bodyPr>
            <a:normAutofit/>
          </a:bodyPr>
          <a:lstStyle/>
          <a:p>
            <a:r>
              <a:rPr lang="sr-Cyrl-RS" dirty="0"/>
              <a:t>2.8. Евиденција корисникове опреме</a:t>
            </a:r>
            <a:endParaRPr lang="en-US" dirty="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ABC52042-B588-4E4B-A6C8-3C668A18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Тип опреме, маса опреме, количина</a:t>
            </a:r>
          </a:p>
          <a:p>
            <a:pPr>
              <a:lnSpc>
                <a:spcPct val="150000"/>
              </a:lnSpc>
            </a:pPr>
            <a:r>
              <a:rPr lang="sr-Cyrl-RS" dirty="0" smtClean="0"/>
              <a:t>Додавање</a:t>
            </a:r>
            <a:r>
              <a:rPr lang="en-US" dirty="0" smtClean="0"/>
              <a:t>/</a:t>
            </a:r>
            <a:r>
              <a:rPr lang="sr-Cyrl-RS" dirty="0" smtClean="0"/>
              <a:t>брисање опреме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12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76" y="609600"/>
            <a:ext cx="377512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sr-Cyrl-RS" dirty="0" smtClean="0"/>
              <a:t>Коришћене технологије</a:t>
            </a:r>
            <a:endParaRPr lang="en-US" dirty="0"/>
          </a:p>
        </p:txBody>
      </p:sp>
      <p:pic>
        <p:nvPicPr>
          <p:cNvPr id="6" name="Picture 9" descr="C:\Users\user\Downloads\IntelliJ_IDE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08" y="3075519"/>
            <a:ext cx="2085763" cy="20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ser\Downloads\768px-Android_Studio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39" y="289920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user\Downloads\mysql-icon-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61" y="3075520"/>
            <a:ext cx="2085763" cy="20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13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3.1. </a:t>
            </a:r>
            <a:r>
              <a:rPr lang="sr-Cyrl-RS" dirty="0" smtClean="0"/>
              <a:t>Реализација Андроид апликације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 smtClean="0"/>
              <a:t>Firebase </a:t>
            </a:r>
            <a:r>
              <a:rPr lang="sr-Cyrl-RS" dirty="0" smtClean="0"/>
              <a:t>платформа</a:t>
            </a:r>
            <a:br>
              <a:rPr lang="sr-Cyrl-RS" dirty="0" smtClean="0"/>
            </a:br>
            <a:r>
              <a:rPr lang="sr-Cyrl-RS" i="1" dirty="0" smtClean="0"/>
              <a:t/>
            </a:r>
            <a:br>
              <a:rPr lang="sr-Cyrl-RS" i="1" dirty="0" smtClean="0"/>
            </a:br>
            <a:endParaRPr lang="en-US" i="1" dirty="0" smtClean="0"/>
          </a:p>
        </p:txBody>
      </p:sp>
      <p:pic>
        <p:nvPicPr>
          <p:cNvPr id="5" name="Picture 2" descr="H:\w\Firebase platfor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2928943"/>
            <a:ext cx="8262939" cy="30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14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3.1. </a:t>
            </a:r>
            <a:r>
              <a:rPr lang="sr-Cyrl-RS" dirty="0" smtClean="0"/>
              <a:t>Реализација </a:t>
            </a:r>
            <a:r>
              <a:rPr lang="sr-Cyrl-RS" dirty="0"/>
              <a:t>Андроид апликације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err="1" smtClean="0"/>
              <a:t>SharedPreferences</a:t>
            </a:r>
            <a:endParaRPr lang="en-US" i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SQLite</a:t>
            </a:r>
            <a:r>
              <a:rPr lang="sr-Cyrl-RS" i="1" dirty="0" smtClean="0"/>
              <a:t> </a:t>
            </a:r>
            <a:r>
              <a:rPr lang="sr-Cyrl-RS" dirty="0" smtClean="0"/>
              <a:t>библиотека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15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3.1. </a:t>
            </a:r>
            <a:r>
              <a:rPr lang="sr-Cyrl-RS" dirty="0" smtClean="0"/>
              <a:t>Реализација </a:t>
            </a:r>
            <a:r>
              <a:rPr lang="sr-Cyrl-RS" dirty="0"/>
              <a:t>Андроид апликације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1891" y="2046283"/>
            <a:ext cx="10972800" cy="4525965"/>
          </a:xfrm>
        </p:spPr>
        <p:txBody>
          <a:bodyPr numCol="2">
            <a:normAutofit/>
          </a:bodyPr>
          <a:lstStyle/>
          <a:p>
            <a:r>
              <a:rPr lang="en-US" i="1" dirty="0" err="1" smtClean="0"/>
              <a:t>DatePickerDialog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sr-Cyrl-RS" i="1" dirty="0" smtClean="0"/>
              <a:t>М</a:t>
            </a:r>
            <a:r>
              <a:rPr lang="en-US" i="1" dirty="0" err="1" smtClean="0"/>
              <a:t>yTimePickerDialog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5" t="21197" r="16040" b="23419"/>
          <a:stretch/>
        </p:blipFill>
        <p:spPr bwMode="auto">
          <a:xfrm>
            <a:off x="1684343" y="2681290"/>
            <a:ext cx="2180869" cy="380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:\w\diplomski slike\create training\select 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0" y="2681288"/>
            <a:ext cx="3607761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16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sr-Cyrl-RS" dirty="0" smtClean="0"/>
              <a:t>Комукинација између Андроид и серверске апиликације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 err="1" smtClean="0"/>
              <a:t>WebSocket</a:t>
            </a:r>
            <a:r>
              <a:rPr lang="en-US" i="1" dirty="0" smtClean="0"/>
              <a:t>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err="1" smtClean="0"/>
              <a:t>Json</a:t>
            </a:r>
            <a:endParaRPr lang="en-US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err="1" smtClean="0"/>
              <a:t>Gson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17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sr-Cyrl-RS" dirty="0" smtClean="0"/>
              <a:t>Имплементациони изазови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-1342" b="-1"/>
          <a:stretch/>
        </p:blipFill>
        <p:spPr bwMode="auto">
          <a:xfrm>
            <a:off x="303950" y="2739231"/>
            <a:ext cx="4062071" cy="359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3193" y="2193078"/>
            <a:ext cx="256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Андроид апликација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9886" y="2193078"/>
            <a:ext cx="256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Серверска апликација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52" y="2811850"/>
            <a:ext cx="7596548" cy="24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18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0A3C6-990B-4610-80C8-1B85ADB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5. 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6D919-1FDD-4409-88C6-CEB04708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Зашто Андроид апликација</a:t>
            </a:r>
            <a:r>
              <a:rPr lang="en-US" dirty="0" smtClean="0"/>
              <a:t>?</a:t>
            </a:r>
            <a:endParaRPr lang="sr-Cyrl-RS" dirty="0" smtClean="0"/>
          </a:p>
          <a:p>
            <a:pPr>
              <a:lnSpc>
                <a:spcPct val="150000"/>
              </a:lnSpc>
            </a:pPr>
            <a:r>
              <a:rPr lang="sr-Cyrl-RS" dirty="0"/>
              <a:t>Допринос рада </a:t>
            </a:r>
            <a:r>
              <a:rPr lang="sr-Cyrl-RS" dirty="0" smtClean="0"/>
              <a:t>сервера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19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CE1AC-272A-46E1-8954-8ED13513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Садржај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9A40D-8921-48BB-BB1E-B693D315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Cyrl-RS" dirty="0"/>
              <a:t>Увод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Cyrl-RS" dirty="0"/>
              <a:t>Ф</a:t>
            </a:r>
            <a:r>
              <a:rPr lang="sr-Cyrl-RS" dirty="0" smtClean="0"/>
              <a:t>ункционалности</a:t>
            </a:r>
            <a:endParaRPr lang="sr-Cyrl-R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Cyrl-RS" dirty="0" smtClean="0"/>
              <a:t>Коришћене технологије</a:t>
            </a:r>
            <a:endParaRPr lang="sr-Cyrl-R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Cyrl-RS" dirty="0" smtClean="0"/>
              <a:t>Имплементациони изазови</a:t>
            </a:r>
            <a:endParaRPr lang="sr-Cyrl-R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845303-C837-43EC-9DD9-51E6ADE4D655}"/>
              </a:ext>
            </a:extLst>
          </p:cNvPr>
          <p:cNvSpPr txBox="1"/>
          <p:nvPr/>
        </p:nvSpPr>
        <p:spPr>
          <a:xfrm>
            <a:off x="11520023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F8F8"/>
                </a:solidFill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13520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05A9BAA-B344-45D2-838C-73856C4B1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176" y="3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90434AA-4632-440E-9AE7-411396A77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D462FD1E-E713-4FD4-8746-671C946723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E499F2-9FF5-4E5D-9E1B-C8C77A990D47}"/>
              </a:ext>
            </a:extLst>
          </p:cNvPr>
          <p:cNvSpPr txBox="1"/>
          <p:nvPr/>
        </p:nvSpPr>
        <p:spPr>
          <a:xfrm>
            <a:off x="11398196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16/20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3C6F7F0-46EA-4F8E-A112-1B517C2B5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691A3CC-CDA1-4C3B-9150-FCFB5373D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B42BE27-E461-4EBD-8292-898BA5A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49" y="2950124"/>
            <a:ext cx="8133479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Хвала</a:t>
            </a:r>
            <a:r>
              <a:rPr lang="en-US" sz="4800" dirty="0"/>
              <a:t> </a:t>
            </a:r>
            <a:r>
              <a:rPr lang="en-US" sz="4800" dirty="0" err="1"/>
              <a:t>на</a:t>
            </a:r>
            <a:r>
              <a:rPr lang="en-US" sz="4800" dirty="0"/>
              <a:t> </a:t>
            </a:r>
            <a:r>
              <a:rPr lang="en-US" sz="4800" dirty="0" err="1" smtClean="0"/>
              <a:t>пажњи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395017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20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A163C-ABDE-4A66-9E2F-3E199F2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1. 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E5709-B14C-405D-A7DA-5F502EB3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sr-Cyrl-RS" dirty="0" smtClean="0"/>
              <a:t>Утицај дигитализације на фитнес индустрију</a:t>
            </a:r>
            <a:endParaRPr lang="sr-Cyrl-RS" dirty="0"/>
          </a:p>
          <a:p>
            <a:pPr>
              <a:lnSpc>
                <a:spcPct val="200000"/>
              </a:lnSpc>
            </a:pPr>
            <a:r>
              <a:rPr lang="sr-Cyrl-RS" dirty="0" smtClean="0"/>
              <a:t>Допринос технолошког напретка</a:t>
            </a:r>
            <a:endParaRPr lang="sr-Cyrl-R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FBADCB-6C44-4972-BCE5-EF229A7B7B67}"/>
              </a:ext>
            </a:extLst>
          </p:cNvPr>
          <p:cNvSpPr txBox="1"/>
          <p:nvPr/>
        </p:nvSpPr>
        <p:spPr>
          <a:xfrm>
            <a:off x="11520023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F8F8"/>
                </a:solidFill>
              </a:rPr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27847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A163C-ABDE-4A66-9E2F-3E199F2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2</a:t>
            </a:r>
            <a:r>
              <a:rPr lang="sr-Cyrl-RS" dirty="0" smtClean="0"/>
              <a:t>. Функционалности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E5709-B14C-405D-A7DA-5F502EB3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r-Cyrl-RS" dirty="0" smtClean="0"/>
              <a:t>Неопходан скуп функционалности</a:t>
            </a:r>
            <a:r>
              <a:rPr lang="en-US" dirty="0" smtClean="0"/>
              <a:t>:</a:t>
            </a:r>
            <a:endParaRPr lang="sr-Cyrl-RS" dirty="0" smtClean="0"/>
          </a:p>
          <a:p>
            <a:pPr lvl="1">
              <a:lnSpc>
                <a:spcPct val="150000"/>
              </a:lnSpc>
            </a:pPr>
            <a:r>
              <a:rPr lang="sr-Cyrl-RS" dirty="0" smtClean="0"/>
              <a:t>Понуђене вежбе</a:t>
            </a:r>
          </a:p>
          <a:p>
            <a:pPr lvl="1">
              <a:lnSpc>
                <a:spcPct val="150000"/>
              </a:lnSpc>
            </a:pPr>
            <a:r>
              <a:rPr lang="sr-Cyrl-RS" dirty="0" smtClean="0"/>
              <a:t>Креирање и извођење тренинга</a:t>
            </a:r>
          </a:p>
          <a:p>
            <a:pPr lvl="1">
              <a:lnSpc>
                <a:spcPct val="150000"/>
              </a:lnSpc>
            </a:pPr>
            <a:r>
              <a:rPr lang="sr-Cyrl-RS" dirty="0" smtClean="0"/>
              <a:t>Преглед одрађених тренинга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FBADCB-6C44-4972-BCE5-EF229A7B7B67}"/>
              </a:ext>
            </a:extLst>
          </p:cNvPr>
          <p:cNvSpPr txBox="1"/>
          <p:nvPr/>
        </p:nvSpPr>
        <p:spPr>
          <a:xfrm>
            <a:off x="11520023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F8F8F8"/>
                </a:solidFill>
              </a:rPr>
              <a:t>4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3" y="609600"/>
            <a:ext cx="787603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8E47-E109-4B0F-8E32-43A623F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sr-Cyrl-RS" dirty="0" smtClean="0"/>
              <a:t>2.1. Регистрација и логовање </a:t>
            </a:r>
            <a:endParaRPr lang="en-US" dirty="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ABC52042-B588-4E4B-A6C8-3C668A18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Имејл адреса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Google </a:t>
            </a:r>
            <a:r>
              <a:rPr lang="sr-Cyrl-RS" dirty="0" smtClean="0"/>
              <a:t>налог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516847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F8F8F8"/>
                </a:solidFill>
              </a:rPr>
              <a:t>5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11" y="256660"/>
            <a:ext cx="2927421" cy="63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05A9BAA-B344-45D2-838C-73856C4B1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176" y="3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90434AA-4632-440E-9AE7-411396A77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D462FD1E-E713-4FD4-8746-671C946723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25C7952-5703-489E-8DBD-F2EFAC8EE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C36A24-2FF9-4686-B5C4-2A6F34D0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4" y="2336873"/>
            <a:ext cx="4359965" cy="3599316"/>
          </a:xfrm>
        </p:spPr>
        <p:txBody>
          <a:bodyPr>
            <a:normAutofit/>
          </a:bodyPr>
          <a:lstStyle/>
          <a:p>
            <a:r>
              <a:rPr lang="sr-Cyrl-RS" dirty="0"/>
              <a:t>Преглед мишићних </a:t>
            </a:r>
            <a:r>
              <a:rPr lang="sr-Cyrl-RS" dirty="0" smtClean="0"/>
              <a:t>група</a:t>
            </a:r>
            <a:endParaRPr lang="en-US" dirty="0" smtClean="0"/>
          </a:p>
          <a:p>
            <a:endParaRPr lang="sr-Cyrl-RS" dirty="0"/>
          </a:p>
          <a:p>
            <a:r>
              <a:rPr lang="sr-Cyrl-RS" dirty="0"/>
              <a:t>Креирање и извођење тренинга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0" y="-12189"/>
            <a:ext cx="4632577" cy="68574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8A4CDE5-C7BC-41E1-8A4A-79E024CC0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4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5B395-2276-4FD0-88C2-C04EB410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80" y="753230"/>
            <a:ext cx="4338245" cy="1080938"/>
          </a:xfrm>
        </p:spPr>
        <p:txBody>
          <a:bodyPr>
            <a:normAutofit/>
          </a:bodyPr>
          <a:lstStyle/>
          <a:p>
            <a:r>
              <a:rPr lang="sr-Cyrl-RS" dirty="0"/>
              <a:t>2.2. Главни кориснички екран</a:t>
            </a:r>
            <a:endParaRPr lang="en-US" dirty="0"/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r="1357" b="4312"/>
          <a:stretch/>
        </p:blipFill>
        <p:spPr>
          <a:xfrm>
            <a:off x="5368408" y="1293699"/>
            <a:ext cx="6823595" cy="19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8" y="199647"/>
            <a:ext cx="2980944" cy="6458711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6300080" y="6087691"/>
            <a:ext cx="1117600" cy="2757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368408" y="3140756"/>
            <a:ext cx="1360196" cy="2757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516847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F8F8F8"/>
                </a:solidFill>
              </a:rPr>
              <a:t>6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2.</a:t>
            </a:r>
            <a:r>
              <a:rPr lang="en-US" dirty="0" smtClean="0"/>
              <a:t>3</a:t>
            </a:r>
            <a:r>
              <a:rPr lang="sr-Cyrl-RS" dirty="0" smtClean="0"/>
              <a:t>. Креиран тренинг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r="1277"/>
          <a:stretch/>
        </p:blipFill>
        <p:spPr>
          <a:xfrm>
            <a:off x="1204754" y="2560183"/>
            <a:ext cx="1918540" cy="316003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92" y="2220688"/>
            <a:ext cx="4415405" cy="383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516847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F8F8F8"/>
                </a:solidFill>
              </a:rPr>
              <a:t>7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2.</a:t>
            </a:r>
            <a:r>
              <a:rPr lang="en-US" dirty="0" smtClean="0"/>
              <a:t>4</a:t>
            </a:r>
            <a:r>
              <a:rPr lang="sr-Cyrl-RS" dirty="0" smtClean="0"/>
              <a:t>. Извођење тренинга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" y="2166147"/>
            <a:ext cx="2013086" cy="43616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24" y="2163100"/>
            <a:ext cx="2013087" cy="4361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56" y="2166147"/>
            <a:ext cx="2011680" cy="4358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516847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F8F8F8"/>
                </a:solidFill>
              </a:rPr>
              <a:t>8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3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3" y="609600"/>
            <a:ext cx="787603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8E47-E109-4B0F-8E32-43A623F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696289" cy="1080938"/>
          </a:xfrm>
        </p:spPr>
        <p:txBody>
          <a:bodyPr>
            <a:normAutofit/>
          </a:bodyPr>
          <a:lstStyle/>
          <a:p>
            <a:r>
              <a:rPr lang="sr-Cyrl-RS" dirty="0" smtClean="0"/>
              <a:t>2.</a:t>
            </a:r>
            <a:r>
              <a:rPr lang="en-US" dirty="0" smtClean="0"/>
              <a:t>5</a:t>
            </a:r>
            <a:r>
              <a:rPr lang="sr-Cyrl-RS" dirty="0" smtClean="0"/>
              <a:t>. Преглед постојећих вежби</a:t>
            </a:r>
            <a:endParaRPr lang="en-US" dirty="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ABC52042-B588-4E4B-A6C8-3C668A18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Cyrl-RS" dirty="0" smtClean="0"/>
              <a:t>Јавне и приватне вежбе</a:t>
            </a:r>
          </a:p>
          <a:p>
            <a:pPr>
              <a:lnSpc>
                <a:spcPct val="150000"/>
              </a:lnSpc>
            </a:pPr>
            <a:r>
              <a:rPr lang="sr-Cyrl-RS" dirty="0" smtClean="0"/>
              <a:t>Додавање нове вежбе</a:t>
            </a:r>
          </a:p>
          <a:p>
            <a:pPr>
              <a:lnSpc>
                <a:spcPct val="150000"/>
              </a:lnSpc>
            </a:pPr>
            <a:r>
              <a:rPr lang="sr-Cyrl-RS" dirty="0" smtClean="0"/>
              <a:t>Брисање вежбе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DBEAAB-11A6-40FD-870A-1D9D0DDD06F2}"/>
              </a:ext>
            </a:extLst>
          </p:cNvPr>
          <p:cNvSpPr txBox="1"/>
          <p:nvPr/>
        </p:nvSpPr>
        <p:spPr>
          <a:xfrm>
            <a:off x="11516847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F8F8F8"/>
                </a:solidFill>
              </a:rPr>
              <a:t>9</a:t>
            </a:r>
            <a:r>
              <a:rPr lang="en-US" dirty="0" smtClean="0">
                <a:solidFill>
                  <a:srgbClr val="F8F8F8"/>
                </a:solidFill>
              </a:rPr>
              <a:t>/20</a:t>
            </a:r>
            <a:endParaRPr lang="en-US" dirty="0">
              <a:solidFill>
                <a:srgbClr val="F8F8F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41" y="108287"/>
            <a:ext cx="3124019" cy="6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8">
      <a:dk1>
        <a:srgbClr val="DAEFE2"/>
      </a:dk1>
      <a:lt1>
        <a:srgbClr val="000000"/>
      </a:lt1>
      <a:dk2>
        <a:srgbClr val="DEEDF2"/>
      </a:dk2>
      <a:lt2>
        <a:srgbClr val="E7E6E6"/>
      </a:lt2>
      <a:accent1>
        <a:srgbClr val="8ACCA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224F33"/>
      </a:accent6>
      <a:hlink>
        <a:srgbClr val="FFEED8"/>
      </a:hlink>
      <a:folHlink>
        <a:srgbClr val="FEF3E5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rgbClr val="DAEFE2"/>
    </a:dk1>
    <a:lt1>
      <a:srgbClr val="000000"/>
    </a:lt1>
    <a:dk2>
      <a:srgbClr val="DEEDF2"/>
    </a:dk2>
    <a:lt2>
      <a:srgbClr val="E7E6E6"/>
    </a:lt2>
    <a:accent1>
      <a:srgbClr val="8ACCA3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224F33"/>
    </a:accent6>
    <a:hlink>
      <a:srgbClr val="FFEED8"/>
    </a:hlink>
    <a:folHlink>
      <a:srgbClr val="FEF3E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2857</TotalTime>
  <Words>262</Words>
  <Application>Microsoft Office PowerPoint</Application>
  <PresentationFormat>Custom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Berlin</vt:lpstr>
      <vt:lpstr>Андроид апликација за креирање тренинга са памћењем података на серверу</vt:lpstr>
      <vt:lpstr>Садржај</vt:lpstr>
      <vt:lpstr>1. Увод</vt:lpstr>
      <vt:lpstr>2. Функционалности</vt:lpstr>
      <vt:lpstr>2.1. Регистрација и логовање </vt:lpstr>
      <vt:lpstr>2.2. Главни кориснички екран</vt:lpstr>
      <vt:lpstr>2.3. Креиран тренинг</vt:lpstr>
      <vt:lpstr>2.4. Извођење тренинга</vt:lpstr>
      <vt:lpstr>2.5. Преглед постојећих вежби</vt:lpstr>
      <vt:lpstr>2.6. Детаљни приказ свих извођења вежбе</vt:lpstr>
      <vt:lpstr>2.7. Евиденција телесне масе </vt:lpstr>
      <vt:lpstr>2.8. Евиденција корисникове опреме</vt:lpstr>
      <vt:lpstr>3. Коришћене технологије</vt:lpstr>
      <vt:lpstr>3.1. Реализација Андроид апликације</vt:lpstr>
      <vt:lpstr>3.1. Реализација Андроид апликације</vt:lpstr>
      <vt:lpstr>3.1. Реализација Андроид апликације</vt:lpstr>
      <vt:lpstr>3.2. Комукинација између Андроид и серверске апиликације</vt:lpstr>
      <vt:lpstr>4. Имплементациони изазови</vt:lpstr>
      <vt:lpstr>5. Закључак</vt:lpstr>
      <vt:lpstr>Хвала на пажњи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апликација за евиденцију рада ауто сервиса</dc:title>
  <dc:creator>Nenad Vuckovic</dc:creator>
  <cp:lastModifiedBy>user</cp:lastModifiedBy>
  <cp:revision>66</cp:revision>
  <dcterms:created xsi:type="dcterms:W3CDTF">2019-05-14T14:22:26Z</dcterms:created>
  <dcterms:modified xsi:type="dcterms:W3CDTF">2020-07-06T21:57:33Z</dcterms:modified>
</cp:coreProperties>
</file>