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3" r:id="rId1"/>
  </p:sldMasterIdLst>
  <p:notesMasterIdLst>
    <p:notesMasterId r:id="rId15"/>
  </p:notesMasterIdLst>
  <p:handoutMasterIdLst>
    <p:handoutMasterId r:id="rId16"/>
  </p:handoutMasterIdLst>
  <p:sldIdLst>
    <p:sldId id="307" r:id="rId2"/>
    <p:sldId id="306" r:id="rId3"/>
    <p:sldId id="308" r:id="rId4"/>
    <p:sldId id="309" r:id="rId5"/>
    <p:sldId id="310" r:id="rId6"/>
    <p:sldId id="317" r:id="rId7"/>
    <p:sldId id="315" r:id="rId8"/>
    <p:sldId id="323" r:id="rId9"/>
    <p:sldId id="324" r:id="rId10"/>
    <p:sldId id="325" r:id="rId11"/>
    <p:sldId id="344" r:id="rId12"/>
    <p:sldId id="337" r:id="rId13"/>
    <p:sldId id="32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A0F290-0D63-4FB4-B66C-5560BBA7681F}">
          <p14:sldIdLst>
            <p14:sldId id="307"/>
            <p14:sldId id="306"/>
            <p14:sldId id="308"/>
            <p14:sldId id="309"/>
            <p14:sldId id="310"/>
            <p14:sldId id="317"/>
            <p14:sldId id="315"/>
            <p14:sldId id="323"/>
            <p14:sldId id="324"/>
            <p14:sldId id="325"/>
            <p14:sldId id="344"/>
            <p14:sldId id="33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F8F8F8"/>
    <a:srgbClr val="3366CC"/>
    <a:srgbClr val="D65915"/>
    <a:srgbClr val="D35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2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C9B0B5-A50F-41B4-AF2A-CF3BFB9387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6B276-55A3-4DC2-878D-6C310DA3AC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0E6CE-D207-4992-B901-E1EA5FAB907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A0B3D-B4D1-4CF6-BFE0-DC43DCAC10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C69B4-36E1-48A6-BD4C-C404590D1D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142F0-C6CE-4E49-97F0-AB9B459C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46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933EE-26EF-4271-A4F3-E7929E94DCF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2897B-44B8-4AB4-A020-03C5E710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7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9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989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5415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71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1440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399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69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0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3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4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5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7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0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2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1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9/27/2022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3AAB67-251F-3EB2-F2F2-A8EC9BA37817}"/>
              </a:ext>
            </a:extLst>
          </p:cNvPr>
          <p:cNvSpPr txBox="1">
            <a:spLocks/>
          </p:cNvSpPr>
          <p:nvPr/>
        </p:nvSpPr>
        <p:spPr>
          <a:xfrm>
            <a:off x="2048427" y="369332"/>
            <a:ext cx="8144135" cy="1117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r-Cyrl-R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Универзитет у Београду</a:t>
            </a:r>
          </a:p>
          <a:p>
            <a:pPr marL="0" indent="0" algn="ctr">
              <a:buNone/>
            </a:pPr>
            <a:r>
              <a:rPr lang="sr-Cyrl-R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Електротехнички факултет</a:t>
            </a:r>
          </a:p>
          <a:p>
            <a:pPr marL="0" indent="0" algn="ctr">
              <a:buNone/>
            </a:pPr>
            <a:r>
              <a:rPr lang="sr-Cyrl-R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Модул софтверско инжењерство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0CF820-2855-2FB6-BCC1-BDDA9777B576}"/>
              </a:ext>
            </a:extLst>
          </p:cNvPr>
          <p:cNvSpPr txBox="1">
            <a:spLocks/>
          </p:cNvSpPr>
          <p:nvPr/>
        </p:nvSpPr>
        <p:spPr>
          <a:xfrm>
            <a:off x="776247" y="2907810"/>
            <a:ext cx="10639505" cy="10423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r-Cyrl-RS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АПЛИКАЦИЈА ЗА УПРАВЉАЊЕ РАДНИМ ПРОСТОРОМ</a:t>
            </a:r>
            <a:br>
              <a:rPr lang="sr-Cyrl-RS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sr-Cyrl-RS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sr-Cyrl-RS" sz="22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Мастер рад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68379-53E8-5F68-378E-8D19FBD33914}"/>
              </a:ext>
            </a:extLst>
          </p:cNvPr>
          <p:cNvSpPr txBox="1"/>
          <p:nvPr/>
        </p:nvSpPr>
        <p:spPr>
          <a:xfrm>
            <a:off x="680325" y="5798990"/>
            <a:ext cx="3257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Ментор:</a:t>
            </a:r>
          </a:p>
          <a:p>
            <a:r>
              <a:rPr lang="sr-Cyrl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проф. др Милош Цветановић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09633-A279-DAA5-9462-FAA2A7F99AA6}"/>
              </a:ext>
            </a:extLst>
          </p:cNvPr>
          <p:cNvSpPr txBox="1"/>
          <p:nvPr/>
        </p:nvSpPr>
        <p:spPr>
          <a:xfrm>
            <a:off x="8138967" y="5798990"/>
            <a:ext cx="3152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sr-Cyrl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Cyrl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Марина Вучковић 20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sr-Cyrl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r-Cyrl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2822102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42E2D-800C-8AD4-CFAC-CB25231DD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60" y="1368645"/>
            <a:ext cx="10044479" cy="507955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C39C7CF-D916-2F49-B89A-5BB957E71337}"/>
              </a:ext>
            </a:extLst>
          </p:cNvPr>
          <p:cNvSpPr txBox="1">
            <a:spLocks/>
          </p:cNvSpPr>
          <p:nvPr/>
        </p:nvSpPr>
        <p:spPr>
          <a:xfrm>
            <a:off x="1333502" y="609600"/>
            <a:ext cx="973996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Cyrl-R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Запослени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r-Cyrl-R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распоред по канцеларијама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0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A1599-17BF-9E1F-6868-F64EEE818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sr-Cyrl-R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РЕАЛИЗАЦИЈА СИСТЕМА</a:t>
            </a:r>
            <a:br>
              <a:rPr lang="sr-Cyrl-R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EB242-56CB-A50C-44CA-BAD86C85C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61689"/>
            <a:ext cx="10248898" cy="4279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Cyrl-R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r-Cyrl-R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АЛГОРИТАМ РАСПОДЕЛЕ </a:t>
            </a:r>
          </a:p>
          <a:p>
            <a:pPr>
              <a:buFont typeface="+mj-lt"/>
              <a:buAutoNum type="arabicPeriod"/>
            </a:pPr>
            <a:r>
              <a:rPr lang="sr-Cyrl-R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Сортирање улазних података</a:t>
            </a:r>
          </a:p>
          <a:p>
            <a:pPr>
              <a:buFont typeface="+mj-lt"/>
              <a:buAutoNum type="arabicPeriod"/>
            </a:pPr>
            <a:r>
              <a:rPr lang="sr-Cyrl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Рекурзивна додела канцеларија запосленима, </a:t>
            </a:r>
            <a:r>
              <a:rPr lang="sr-Cyrl-R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уколико сви запослени са једног или више пројекта могу оптимално да попуне капацитет канцеларију</a:t>
            </a:r>
            <a:endParaRPr lang="sr-Cyrl-RS" sz="2000" dirty="0"/>
          </a:p>
          <a:p>
            <a:pPr>
              <a:buFont typeface="+mj-lt"/>
              <a:buAutoNum type="arabicPeriod"/>
            </a:pPr>
            <a:r>
              <a:rPr lang="sr-Cyrl-RS" sz="2000" dirty="0">
                <a:latin typeface="Times New Roman" panose="02020603050405020304" pitchFamily="18" charset="0"/>
              </a:rPr>
              <a:t>За преостале запослене тражење свих комбинација канцеларија у које </a:t>
            </a:r>
            <a:r>
              <a:rPr lang="sr-Cyrl-R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би запослени са истог пројекта </a:t>
            </a:r>
            <a:r>
              <a:rPr lang="sr-Cyrl-RS" sz="2000" dirty="0">
                <a:latin typeface="Times New Roman" panose="02020603050405020304" pitchFamily="18" charset="0"/>
              </a:rPr>
              <a:t> могли у целости да стану</a:t>
            </a:r>
            <a:endParaRPr lang="sr-Cyrl-RS" sz="2000" dirty="0"/>
          </a:p>
          <a:p>
            <a:pPr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Најбоља комбинација биће издвојена коришћењем предефинисане функције цене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Cyrl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r-Cyrl-R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r-Cyrl-R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РЕЗУЛТАТ</a:t>
            </a:r>
            <a:endParaRPr 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r-Cyrl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оптимална расподела запослених по кацеларијама</a:t>
            </a:r>
            <a:endParaRPr lang="sr-Cyrl-R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0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28FC01-CC50-6F73-4CD8-5739E3F0A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160589"/>
            <a:ext cx="10716986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Нова апликације која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аутоматизације дељење простора и уштеду ресурса пословних организација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Могућности за унапређивањем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Позивање запослених на састанке и резервисање просторија за њихово одржавање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Евиденција попуњености радних места у реалном времену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FD6AD85-33AC-44B6-3D8D-490F475E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 fontScale="90000"/>
          </a:bodyPr>
          <a:lstStyle/>
          <a:p>
            <a:br>
              <a:rPr lang="sr-Cyrl-R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Cyrl-R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ЗАКЉУЧАК</a:t>
            </a:r>
            <a:b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3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C5FF3D-5726-2EC3-F826-46199819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6924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sr-Cyrl-R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ХВАЛА НА ПАЖЊИ</a:t>
            </a:r>
            <a:br>
              <a:rPr lang="sr-Cyrl-R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Cyrl-R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Питања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635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35B12-74E4-9738-3938-BB70D282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sr-Cyrl-R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САДРЖАЈ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C734-7451-CB3F-45BB-DEFBC54F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Увод</a:t>
            </a:r>
          </a:p>
          <a:p>
            <a:pPr>
              <a:lnSpc>
                <a:spcPct val="150000"/>
              </a:lnSpc>
            </a:pPr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Неопходне функционалности</a:t>
            </a:r>
          </a:p>
          <a:p>
            <a:pPr>
              <a:lnSpc>
                <a:spcPct val="150000"/>
              </a:lnSpc>
            </a:pPr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Коришћене технологије</a:t>
            </a:r>
          </a:p>
          <a:p>
            <a:pPr>
              <a:lnSpc>
                <a:spcPct val="150000"/>
              </a:lnSpc>
            </a:pPr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 рада система</a:t>
            </a:r>
          </a:p>
          <a:p>
            <a:pPr>
              <a:lnSpc>
                <a:spcPct val="150000"/>
              </a:lnSpc>
            </a:pPr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Имплементациони изазови</a:t>
            </a:r>
          </a:p>
          <a:p>
            <a:pPr>
              <a:lnSpc>
                <a:spcPct val="150000"/>
              </a:lnSpc>
            </a:pPr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Закључак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217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B235F-82D9-9D74-A63A-58B43C9C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2160589"/>
            <a:ext cx="10335585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Једна од последица пандемије - популаризација хибридног модела рада</a:t>
            </a:r>
          </a:p>
          <a:p>
            <a:pPr>
              <a:lnSpc>
                <a:spcPct val="150000"/>
              </a:lnSpc>
            </a:pPr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Нестала је потреба да сваки запослени има своје место</a:t>
            </a:r>
          </a:p>
          <a:p>
            <a:pPr>
              <a:lnSpc>
                <a:spcPct val="150000"/>
              </a:lnSpc>
            </a:pPr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Новонастала ситуација омогућава велике уштеде у простору и ресурсима</a:t>
            </a:r>
          </a:p>
          <a:p>
            <a:pPr>
              <a:lnSpc>
                <a:spcPct val="150000"/>
              </a:lnSpc>
            </a:pPr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Изазов како успешно управљати расположивим капацитетима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3A02311-5A1F-B987-BB04-B5B2DE1A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sr-Cyrl-R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УВОД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8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C5FF3D-5726-2EC3-F826-46199819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sr-Cyrl-R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НЕОПХОДНЕ ФУНКЦИОНАЛНОСТИ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4A7E47-028E-B97A-ED08-2479FA625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9488296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Резервисање радних места</a:t>
            </a:r>
          </a:p>
          <a:p>
            <a:pPr>
              <a:lnSpc>
                <a:spcPct val="150000"/>
              </a:lnSpc>
            </a:pPr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Алгоритам расподеле запослених</a:t>
            </a:r>
          </a:p>
          <a:p>
            <a:pPr>
              <a:lnSpc>
                <a:spcPct val="150000"/>
              </a:lnSpc>
            </a:pPr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 попуњености фирме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7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B266B8-707F-AE0A-BBB1-440763A4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sr-Cyrl-R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КОРИШЋЕНЕ ТЕХНОЛОГИЈЕ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7A4537-A17D-1A81-0FE6-5F265B3CA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80" y="2652050"/>
            <a:ext cx="2396123" cy="23961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5CD8BB-BED3-7DAB-BE66-C0AE3A669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678" y="2772620"/>
            <a:ext cx="3523131" cy="21549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1DC1A9-DEEE-6673-F236-26D1F69BF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84" y="2482558"/>
            <a:ext cx="2333880" cy="27351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F5AC5F-543E-53E5-6B02-9C4668B79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439" y="2652050"/>
            <a:ext cx="2174352" cy="216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2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C5FF3D-5726-2EC3-F826-46199819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sr-Cyrl-R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 РАДА СИСТЕМА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4A7E47-028E-B97A-ED08-2479FA625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типа корисника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r-Cyrl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Cyrl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Запослени</a:t>
            </a:r>
          </a:p>
          <a:p>
            <a:pPr>
              <a:lnSpc>
                <a:spcPct val="150000"/>
              </a:lnSpc>
            </a:pPr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Подела скупа функционалности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r-Cyrl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Заједничке функционалности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Cyrl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Функционалности администратора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Cyrl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Функционалности запослених</a:t>
            </a:r>
          </a:p>
          <a:p>
            <a:pPr lvl="2"/>
            <a:endParaRPr lang="sr-Cyrl-R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105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F08D7-934B-10B4-C0DE-B2DD69F48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29"/>
          <a:stretch/>
        </p:blipFill>
        <p:spPr bwMode="auto">
          <a:xfrm>
            <a:off x="552733" y="2100461"/>
            <a:ext cx="6105342" cy="38807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BB7165-B50A-72AF-1EBF-39743C7AF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31" t="9226" r="13867"/>
          <a:stretch/>
        </p:blipFill>
        <p:spPr bwMode="auto">
          <a:xfrm>
            <a:off x="7047541" y="2100461"/>
            <a:ext cx="4695726" cy="38807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B5F4347-92B8-6FE7-CA2D-4662C7C31DA0}"/>
              </a:ext>
            </a:extLst>
          </p:cNvPr>
          <p:cNvSpPr txBox="1">
            <a:spLocks/>
          </p:cNvSpPr>
          <p:nvPr/>
        </p:nvSpPr>
        <p:spPr>
          <a:xfrm>
            <a:off x="1333502" y="609600"/>
            <a:ext cx="973996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dirty="0"/>
            </a:br>
            <a:r>
              <a:rPr lang="sr-Cyrl-R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r-Cyrl-R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канцеларије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6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0A48D-A277-B70B-10AC-ADE8A0D4A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61" y="1377336"/>
            <a:ext cx="7085648" cy="487106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BB42FB3-F41F-EFA5-208B-1485166DFD63}"/>
              </a:ext>
            </a:extLst>
          </p:cNvPr>
          <p:cNvSpPr txBox="1">
            <a:spLocks/>
          </p:cNvSpPr>
          <p:nvPr/>
        </p:nvSpPr>
        <p:spPr>
          <a:xfrm>
            <a:off x="1333502" y="609600"/>
            <a:ext cx="973996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Cyrl-R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r-Cyrl-R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 попуњености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4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EEE33AF-4CC8-152F-2E06-6577119ED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51" y="1424151"/>
            <a:ext cx="7212965" cy="5178098"/>
          </a:xfrm>
          <a:prstGeom prst="rect">
            <a:avLst/>
          </a:prstGeo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A29AA839-F528-3EE8-3112-4E1AF2C1D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583" y="1870759"/>
            <a:ext cx="4337050" cy="379539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5EBD265-EEC6-E149-7844-BB18A67B2557}"/>
              </a:ext>
            </a:extLst>
          </p:cNvPr>
          <p:cNvSpPr txBox="1">
            <a:spLocks/>
          </p:cNvSpPr>
          <p:nvPr/>
        </p:nvSpPr>
        <p:spPr>
          <a:xfrm>
            <a:off x="1333501" y="609600"/>
            <a:ext cx="1066524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Cyrl-R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Запослени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r-Cyrl-R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резервисање места и преглед распореда колеге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76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5482</TotalTime>
  <Words>244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 САДРЖАЈ</vt:lpstr>
      <vt:lpstr> УВОД</vt:lpstr>
      <vt:lpstr> НЕОПХОДНЕ ФУНКЦИОНАЛНОСТИ</vt:lpstr>
      <vt:lpstr> КОРИШЋЕНЕ ТЕХНОЛОГИЈЕ</vt:lpstr>
      <vt:lpstr> ОПИС РАДА СИСТЕМА</vt:lpstr>
      <vt:lpstr>PowerPoint Presentation</vt:lpstr>
      <vt:lpstr>PowerPoint Presentation</vt:lpstr>
      <vt:lpstr>PowerPoint Presentation</vt:lpstr>
      <vt:lpstr>PowerPoint Presentation</vt:lpstr>
      <vt:lpstr>РЕАЛИЗАЦИЈА СИСТЕМА  </vt:lpstr>
      <vt:lpstr> ЗАКЉУЧАК </vt:lpstr>
      <vt:lpstr> ХВАЛА НА ПАЖЊИ Питања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 апликација за евиденцију рада ауто сервиса</dc:title>
  <dc:creator>Nenad Vuckovic</dc:creator>
  <cp:lastModifiedBy>Марина Вучковић</cp:lastModifiedBy>
  <cp:revision>125</cp:revision>
  <dcterms:created xsi:type="dcterms:W3CDTF">2019-05-14T14:22:26Z</dcterms:created>
  <dcterms:modified xsi:type="dcterms:W3CDTF">2022-09-27T23:04:33Z</dcterms:modified>
</cp:coreProperties>
</file>