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79" r:id="rId9"/>
    <p:sldId id="280" r:id="rId10"/>
    <p:sldId id="270" r:id="rId11"/>
    <p:sldId id="281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E4E05-136D-4AA2-BC39-6B77195D20CD}" v="667" dt="2025-08-24T15:59:08.1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6018" cy="23669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650"/>
            <a:ext cx="219074" cy="66040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1512"/>
            <a:ext cx="242886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836" y="4867274"/>
            <a:ext cx="97551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2055" y="0"/>
            <a:ext cx="529432" cy="6270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1600" y="5551487"/>
            <a:ext cx="507999" cy="129698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611" y="4762"/>
            <a:ext cx="384175" cy="172561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1111" y="4867275"/>
            <a:ext cx="384176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559379"/>
            <a:ext cx="7791133" cy="124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9759" y="1292875"/>
            <a:ext cx="9436735" cy="163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2087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21137"/>
            <a:ext cx="190499" cy="1889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212" y="0"/>
              <a:ext cx="1335881" cy="2708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4762"/>
              <a:ext cx="238125" cy="10890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4" cy="4662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80050"/>
            <a:ext cx="514351" cy="13731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4762"/>
            <a:ext cx="385762" cy="17398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562"/>
            <a:ext cx="442912" cy="19573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312" y="4762"/>
            <a:ext cx="814387" cy="40258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9212" y="4867275"/>
            <a:ext cx="978694" cy="19907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99032" y="3039500"/>
            <a:ext cx="8895246" cy="387735"/>
          </a:xfrm>
          <a:prstGeom prst="rect">
            <a:avLst/>
          </a:prstGeom>
          <a:ln>
            <a:noFill/>
          </a:ln>
        </p:spPr>
        <p:txBody>
          <a:bodyPr vert="horz" wrap="square" lIns="0" tIns="57785" rIns="0" bIns="0" rtlCol="0" anchor="t">
            <a:spAutoFit/>
          </a:bodyPr>
          <a:lstStyle/>
          <a:p>
            <a:pPr marL="1542415" marR="5080" indent="-1530350" algn="ctr">
              <a:lnSpc>
                <a:spcPts val="2300"/>
              </a:lnSpc>
              <a:spcBef>
                <a:spcPts val="985"/>
              </a:spcBef>
            </a:pPr>
            <a:r>
              <a:rPr sz="3600" spc="-40" dirty="0">
                <a:solidFill>
                  <a:schemeClr val="bg1"/>
                </a:solidFill>
                <a:latin typeface="Times New Roman"/>
                <a:cs typeface="Times New Roman"/>
              </a:rPr>
              <a:t>AUTOMATIC</a:t>
            </a:r>
            <a:r>
              <a:rPr sz="360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HAND</a:t>
            </a:r>
            <a:r>
              <a:rPr sz="3600" spc="-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imes New Roman"/>
                <a:cs typeface="Times New Roman"/>
              </a:rPr>
              <a:t>WASHING</a:t>
            </a:r>
            <a:r>
              <a:rPr sz="3600" spc="-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sz="3600" spc="-1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endParaRPr lang="en-US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42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ECDFF"/>
                </a:solidFill>
              </a:rPr>
              <a:t>ACTUAL</a:t>
            </a:r>
            <a:r>
              <a:rPr sz="3200" spc="-90" dirty="0">
                <a:solidFill>
                  <a:srgbClr val="3ECDFF"/>
                </a:solidFill>
              </a:rPr>
              <a:t> </a:t>
            </a:r>
            <a:r>
              <a:rPr sz="3200" spc="-25" dirty="0">
                <a:solidFill>
                  <a:srgbClr val="3ECDFF"/>
                </a:solidFill>
              </a:rPr>
              <a:t>HARDWARE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806" y="1550048"/>
            <a:ext cx="9521070" cy="47416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58B-9C43-96E9-9963-10D64F4F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33" y="2569292"/>
            <a:ext cx="4787307" cy="92333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69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8" y="1036035"/>
            <a:ext cx="516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5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282" y="2312197"/>
            <a:ext cx="9490710" cy="1418337"/>
          </a:xfrm>
          <a:prstGeom prst="rect">
            <a:avLst/>
          </a:prstGeom>
        </p:spPr>
        <p:txBody>
          <a:bodyPr vert="horz" wrap="square" lIns="0" tIns="124460" rIns="0" bIns="0" rtlCol="0" anchor="t">
            <a:spAutoFit/>
          </a:bodyPr>
          <a:lstStyle/>
          <a:p>
            <a:pPr marL="10160" algn="just">
              <a:spcBef>
                <a:spcPts val="980"/>
              </a:spcBef>
              <a:buSzPct val="121428"/>
              <a:tabLst>
                <a:tab pos="173990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Conventional hand washing methods often require physical contact, which increases the risk of spreading infections and reduces overall hygiene efficiency.</a:t>
            </a:r>
            <a:endParaRPr lang="en-US" sz="2800" spc="-10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011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5366" y="1894480"/>
            <a:ext cx="10665155" cy="2726387"/>
          </a:xfrm>
          <a:prstGeom prst="rect">
            <a:avLst/>
          </a:prstGeom>
        </p:spPr>
        <p:txBody>
          <a:bodyPr vert="horz" wrap="square" lIns="0" tIns="124460" rIns="0" bIns="0" rtlCol="0" anchor="t">
            <a:spAutoFit/>
          </a:bodyPr>
          <a:lstStyle/>
          <a:p>
            <a:pPr marL="12700">
              <a:spcBef>
                <a:spcPts val="1839"/>
              </a:spcBef>
              <a:tabLst>
                <a:tab pos="699770" algn="l"/>
              </a:tabLst>
            </a:pPr>
            <a:endParaRPr lang="en-US" sz="3500" spc="-2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algn="just"/>
            <a:r>
              <a:rPr lang="en-US" sz="2800" spc="-25" dirty="0">
                <a:solidFill>
                  <a:srgbClr val="FFFFFF"/>
                </a:solidFill>
              </a:rPr>
              <a:t>We developed an Arduino-based automatic hand wash system that dispenses soap and water automatically and includes a touch-free dryer, providing a fast, safe, and hygienic handwashing experience.</a:t>
            </a:r>
            <a:endParaRPr lang="en-US" sz="2800"/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endParaRPr lang="en-US" sz="3500" spc="-2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451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7375" y="1939076"/>
            <a:ext cx="9726376" cy="3817711"/>
          </a:xfrm>
          <a:prstGeom prst="rect">
            <a:avLst/>
          </a:prstGeom>
        </p:spPr>
        <p:txBody>
          <a:bodyPr vert="horz" wrap="square" lIns="0" tIns="123189" rIns="0" bIns="0" rtlCol="0" anchor="t">
            <a:spAutoFit/>
          </a:bodyPr>
          <a:lstStyle/>
          <a:p>
            <a:pPr marL="342900" indent="-342900" algn="just">
              <a:buSzPct val="125000"/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Hand hygiene is one of the most effective ways to prevent the spread </a:t>
            </a:r>
            <a:r>
              <a:rPr lang="en-US" sz="2400" spc="-10">
                <a:solidFill>
                  <a:srgbClr val="FFFFFF"/>
                </a:solidFill>
              </a:rPr>
              <a:t>of infections.</a:t>
            </a:r>
            <a:endParaRPr lang="en-US">
              <a:solidFill>
                <a:srgbClr val="000000"/>
              </a:solidFill>
            </a:endParaRPr>
          </a:p>
          <a:p>
            <a:pPr marL="342900" indent="-342900" algn="just">
              <a:buSzPct val="125000"/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Traditional methods often involve physical contact, increasing health risks.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just">
              <a:buSzPct val="125000"/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The demand for </a:t>
            </a:r>
            <a:r>
              <a:rPr lang="en-US" sz="2400" b="1" spc="-10" dirty="0">
                <a:solidFill>
                  <a:srgbClr val="FFFFFF"/>
                </a:solidFill>
              </a:rPr>
              <a:t>touch-free, cost-effective, and reliable handwashing systems</a:t>
            </a:r>
            <a:r>
              <a:rPr lang="en-US" sz="2400" spc="-10" dirty="0">
                <a:solidFill>
                  <a:srgbClr val="FFFFFF"/>
                </a:solidFill>
              </a:rPr>
              <a:t> has grown significantly, especially after the COVID-19 pandemic.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just">
              <a:buSzPct val="125000"/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Our project integrates </a:t>
            </a:r>
            <a:r>
              <a:rPr lang="en-US" sz="2400" b="1" spc="-10" dirty="0">
                <a:solidFill>
                  <a:srgbClr val="FFFFFF"/>
                </a:solidFill>
              </a:rPr>
              <a:t>automatic soap dispensing, water flow, and drying</a:t>
            </a:r>
            <a:r>
              <a:rPr lang="en-US" sz="2400" spc="-10" dirty="0">
                <a:solidFill>
                  <a:srgbClr val="FFFFFF"/>
                </a:solidFill>
              </a:rPr>
              <a:t> into a single contactless system for improved hygiene and convenience.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BLOCK</a:t>
            </a:r>
            <a:r>
              <a:rPr sz="3200" spc="-25" dirty="0"/>
              <a:t> </a:t>
            </a:r>
            <a:r>
              <a:rPr sz="3200" spc="-10" dirty="0"/>
              <a:t>DIAGRAM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656" y="1711832"/>
            <a:ext cx="7548662" cy="4348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604" y="595794"/>
            <a:ext cx="3926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COMPONENTS</a:t>
            </a:r>
            <a:r>
              <a:rPr sz="3200" spc="-185" dirty="0"/>
              <a:t> </a:t>
            </a:r>
            <a:r>
              <a:rPr sz="3200" spc="-20" dirty="0"/>
              <a:t>LIST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123062" y="1300650"/>
            <a:ext cx="5856605" cy="772160"/>
            <a:chOff x="3123062" y="1300650"/>
            <a:chExt cx="5856605" cy="772160"/>
          </a:xfrm>
        </p:grpSpPr>
        <p:sp>
          <p:nvSpPr>
            <p:cNvPr id="4" name="object 4"/>
            <p:cNvSpPr/>
            <p:nvPr/>
          </p:nvSpPr>
          <p:spPr>
            <a:xfrm>
              <a:off x="3563057" y="1398446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80">
                  <a:moveTo>
                    <a:pt x="5405120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20" y="0"/>
                  </a:lnTo>
                  <a:lnTo>
                    <a:pt x="5405120" y="576350"/>
                  </a:lnTo>
                  <a:close/>
                </a:path>
              </a:pathLst>
            </a:custGeom>
            <a:solidFill>
              <a:srgbClr val="63A0CB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3057" y="1398446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80">
                  <a:moveTo>
                    <a:pt x="5405120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20" y="0"/>
                  </a:lnTo>
                  <a:lnTo>
                    <a:pt x="5405120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175" y="1311763"/>
              <a:ext cx="857767" cy="7497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34174" y="1311762"/>
              <a:ext cx="857885" cy="749935"/>
            </a:xfrm>
            <a:custGeom>
              <a:avLst/>
              <a:gdLst/>
              <a:ahLst/>
              <a:cxnLst/>
              <a:rect l="l" t="t" r="r" b="b"/>
              <a:pathLst>
                <a:path w="857885" h="749935">
                  <a:moveTo>
                    <a:pt x="0" y="374858"/>
                  </a:moveTo>
                  <a:lnTo>
                    <a:pt x="2885" y="331142"/>
                  </a:lnTo>
                  <a:lnTo>
                    <a:pt x="11327" y="288907"/>
                  </a:lnTo>
                  <a:lnTo>
                    <a:pt x="25003" y="248434"/>
                  </a:lnTo>
                  <a:lnTo>
                    <a:pt x="43592" y="210005"/>
                  </a:lnTo>
                  <a:lnTo>
                    <a:pt x="66771" y="173901"/>
                  </a:lnTo>
                  <a:lnTo>
                    <a:pt x="94220" y="140403"/>
                  </a:lnTo>
                  <a:lnTo>
                    <a:pt x="125616" y="109793"/>
                  </a:lnTo>
                  <a:lnTo>
                    <a:pt x="160638" y="82352"/>
                  </a:lnTo>
                  <a:lnTo>
                    <a:pt x="198964" y="58361"/>
                  </a:lnTo>
                  <a:lnTo>
                    <a:pt x="240271" y="38101"/>
                  </a:lnTo>
                  <a:lnTo>
                    <a:pt x="284238" y="21853"/>
                  </a:lnTo>
                  <a:lnTo>
                    <a:pt x="330544" y="9900"/>
                  </a:lnTo>
                  <a:lnTo>
                    <a:pt x="378866" y="2521"/>
                  </a:lnTo>
                  <a:lnTo>
                    <a:pt x="428883" y="0"/>
                  </a:lnTo>
                  <a:lnTo>
                    <a:pt x="478900" y="2521"/>
                  </a:lnTo>
                  <a:lnTo>
                    <a:pt x="527222" y="9900"/>
                  </a:lnTo>
                  <a:lnTo>
                    <a:pt x="573528" y="21853"/>
                  </a:lnTo>
                  <a:lnTo>
                    <a:pt x="617495" y="38101"/>
                  </a:lnTo>
                  <a:lnTo>
                    <a:pt x="658802" y="58361"/>
                  </a:lnTo>
                  <a:lnTo>
                    <a:pt x="697128" y="82352"/>
                  </a:lnTo>
                  <a:lnTo>
                    <a:pt x="732150" y="109793"/>
                  </a:lnTo>
                  <a:lnTo>
                    <a:pt x="763546" y="140403"/>
                  </a:lnTo>
                  <a:lnTo>
                    <a:pt x="790995" y="173901"/>
                  </a:lnTo>
                  <a:lnTo>
                    <a:pt x="814174" y="210005"/>
                  </a:lnTo>
                  <a:lnTo>
                    <a:pt x="832763" y="248434"/>
                  </a:lnTo>
                  <a:lnTo>
                    <a:pt x="846440" y="288907"/>
                  </a:lnTo>
                  <a:lnTo>
                    <a:pt x="854881" y="331142"/>
                  </a:lnTo>
                  <a:lnTo>
                    <a:pt x="857767" y="374858"/>
                  </a:lnTo>
                  <a:lnTo>
                    <a:pt x="854881" y="418575"/>
                  </a:lnTo>
                  <a:lnTo>
                    <a:pt x="846440" y="460810"/>
                  </a:lnTo>
                  <a:lnTo>
                    <a:pt x="832763" y="501283"/>
                  </a:lnTo>
                  <a:lnTo>
                    <a:pt x="814174" y="539712"/>
                  </a:lnTo>
                  <a:lnTo>
                    <a:pt x="790995" y="575816"/>
                  </a:lnTo>
                  <a:lnTo>
                    <a:pt x="763546" y="609314"/>
                  </a:lnTo>
                  <a:lnTo>
                    <a:pt x="732150" y="639924"/>
                  </a:lnTo>
                  <a:lnTo>
                    <a:pt x="697128" y="667365"/>
                  </a:lnTo>
                  <a:lnTo>
                    <a:pt x="658802" y="691356"/>
                  </a:lnTo>
                  <a:lnTo>
                    <a:pt x="617495" y="711616"/>
                  </a:lnTo>
                  <a:lnTo>
                    <a:pt x="573528" y="727864"/>
                  </a:lnTo>
                  <a:lnTo>
                    <a:pt x="527222" y="739817"/>
                  </a:lnTo>
                  <a:lnTo>
                    <a:pt x="478900" y="747196"/>
                  </a:lnTo>
                  <a:lnTo>
                    <a:pt x="428883" y="749717"/>
                  </a:lnTo>
                  <a:lnTo>
                    <a:pt x="378866" y="747196"/>
                  </a:lnTo>
                  <a:lnTo>
                    <a:pt x="330544" y="739817"/>
                  </a:lnTo>
                  <a:lnTo>
                    <a:pt x="284238" y="727864"/>
                  </a:lnTo>
                  <a:lnTo>
                    <a:pt x="240271" y="711616"/>
                  </a:lnTo>
                  <a:lnTo>
                    <a:pt x="198964" y="691356"/>
                  </a:lnTo>
                  <a:lnTo>
                    <a:pt x="160638" y="667365"/>
                  </a:lnTo>
                  <a:lnTo>
                    <a:pt x="125616" y="639924"/>
                  </a:lnTo>
                  <a:lnTo>
                    <a:pt x="94220" y="609314"/>
                  </a:lnTo>
                  <a:lnTo>
                    <a:pt x="66771" y="575816"/>
                  </a:lnTo>
                  <a:lnTo>
                    <a:pt x="43592" y="539712"/>
                  </a:lnTo>
                  <a:lnTo>
                    <a:pt x="25003" y="501283"/>
                  </a:lnTo>
                  <a:lnTo>
                    <a:pt x="11327" y="460810"/>
                  </a:lnTo>
                  <a:lnTo>
                    <a:pt x="2885" y="418575"/>
                  </a:lnTo>
                  <a:lnTo>
                    <a:pt x="0" y="374858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40155" y="2222414"/>
            <a:ext cx="5822315" cy="776605"/>
            <a:chOff x="3140155" y="2222414"/>
            <a:chExt cx="5822315" cy="776605"/>
          </a:xfrm>
        </p:grpSpPr>
        <p:sp>
          <p:nvSpPr>
            <p:cNvPr id="9" name="object 9"/>
            <p:cNvSpPr/>
            <p:nvPr/>
          </p:nvSpPr>
          <p:spPr>
            <a:xfrm>
              <a:off x="3545964" y="2322383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80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solidFill>
              <a:srgbClr val="63A0CB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5964" y="2322383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80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1268" y="2233527"/>
              <a:ext cx="789393" cy="7540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51267" y="2233527"/>
              <a:ext cx="789940" cy="754380"/>
            </a:xfrm>
            <a:custGeom>
              <a:avLst/>
              <a:gdLst/>
              <a:ahLst/>
              <a:cxnLst/>
              <a:rect l="l" t="t" r="r" b="b"/>
              <a:pathLst>
                <a:path w="789939" h="754380">
                  <a:moveTo>
                    <a:pt x="0" y="377031"/>
                  </a:moveTo>
                  <a:lnTo>
                    <a:pt x="3075" y="329737"/>
                  </a:lnTo>
                  <a:lnTo>
                    <a:pt x="12054" y="284196"/>
                  </a:lnTo>
                  <a:lnTo>
                    <a:pt x="26567" y="240762"/>
                  </a:lnTo>
                  <a:lnTo>
                    <a:pt x="46244" y="199787"/>
                  </a:lnTo>
                  <a:lnTo>
                    <a:pt x="70716" y="161625"/>
                  </a:lnTo>
                  <a:lnTo>
                    <a:pt x="99612" y="126630"/>
                  </a:lnTo>
                  <a:lnTo>
                    <a:pt x="132562" y="95154"/>
                  </a:lnTo>
                  <a:lnTo>
                    <a:pt x="169198" y="67551"/>
                  </a:lnTo>
                  <a:lnTo>
                    <a:pt x="209147" y="44175"/>
                  </a:lnTo>
                  <a:lnTo>
                    <a:pt x="252042" y="25378"/>
                  </a:lnTo>
                  <a:lnTo>
                    <a:pt x="297512" y="11514"/>
                  </a:lnTo>
                  <a:lnTo>
                    <a:pt x="345187" y="2937"/>
                  </a:lnTo>
                  <a:lnTo>
                    <a:pt x="394696" y="0"/>
                  </a:lnTo>
                  <a:lnTo>
                    <a:pt x="446577" y="3269"/>
                  </a:lnTo>
                  <a:lnTo>
                    <a:pt x="497130" y="12917"/>
                  </a:lnTo>
                  <a:lnTo>
                    <a:pt x="545741" y="28699"/>
                  </a:lnTo>
                  <a:lnTo>
                    <a:pt x="591796" y="50374"/>
                  </a:lnTo>
                  <a:lnTo>
                    <a:pt x="634684" y="77698"/>
                  </a:lnTo>
                  <a:lnTo>
                    <a:pt x="673789" y="110429"/>
                  </a:lnTo>
                  <a:lnTo>
                    <a:pt x="708054" y="147785"/>
                  </a:lnTo>
                  <a:lnTo>
                    <a:pt x="736659" y="188753"/>
                  </a:lnTo>
                  <a:lnTo>
                    <a:pt x="759349" y="232748"/>
                  </a:lnTo>
                  <a:lnTo>
                    <a:pt x="775871" y="279183"/>
                  </a:lnTo>
                  <a:lnTo>
                    <a:pt x="785971" y="327473"/>
                  </a:lnTo>
                  <a:lnTo>
                    <a:pt x="789393" y="377031"/>
                  </a:lnTo>
                  <a:lnTo>
                    <a:pt x="786318" y="424326"/>
                  </a:lnTo>
                  <a:lnTo>
                    <a:pt x="777339" y="469867"/>
                  </a:lnTo>
                  <a:lnTo>
                    <a:pt x="762826" y="513301"/>
                  </a:lnTo>
                  <a:lnTo>
                    <a:pt x="743149" y="554276"/>
                  </a:lnTo>
                  <a:lnTo>
                    <a:pt x="718677" y="592438"/>
                  </a:lnTo>
                  <a:lnTo>
                    <a:pt x="689781" y="627433"/>
                  </a:lnTo>
                  <a:lnTo>
                    <a:pt x="656830" y="658909"/>
                  </a:lnTo>
                  <a:lnTo>
                    <a:pt x="620195" y="686512"/>
                  </a:lnTo>
                  <a:lnTo>
                    <a:pt x="580245" y="709888"/>
                  </a:lnTo>
                  <a:lnTo>
                    <a:pt x="537351" y="728685"/>
                  </a:lnTo>
                  <a:lnTo>
                    <a:pt x="491881" y="742549"/>
                  </a:lnTo>
                  <a:lnTo>
                    <a:pt x="444206" y="751126"/>
                  </a:lnTo>
                  <a:lnTo>
                    <a:pt x="394696" y="754063"/>
                  </a:lnTo>
                  <a:lnTo>
                    <a:pt x="345187" y="751126"/>
                  </a:lnTo>
                  <a:lnTo>
                    <a:pt x="297512" y="742549"/>
                  </a:lnTo>
                  <a:lnTo>
                    <a:pt x="252042" y="728685"/>
                  </a:lnTo>
                  <a:lnTo>
                    <a:pt x="209147" y="709888"/>
                  </a:lnTo>
                  <a:lnTo>
                    <a:pt x="169198" y="686512"/>
                  </a:lnTo>
                  <a:lnTo>
                    <a:pt x="132562" y="658909"/>
                  </a:lnTo>
                  <a:lnTo>
                    <a:pt x="99612" y="627433"/>
                  </a:lnTo>
                  <a:lnTo>
                    <a:pt x="70716" y="592438"/>
                  </a:lnTo>
                  <a:lnTo>
                    <a:pt x="46244" y="554276"/>
                  </a:lnTo>
                  <a:lnTo>
                    <a:pt x="26567" y="513301"/>
                  </a:lnTo>
                  <a:lnTo>
                    <a:pt x="12054" y="469867"/>
                  </a:lnTo>
                  <a:lnTo>
                    <a:pt x="3075" y="424326"/>
                  </a:lnTo>
                  <a:lnTo>
                    <a:pt x="0" y="377031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42795" y="3148523"/>
            <a:ext cx="6017260" cy="598805"/>
            <a:chOff x="3042795" y="3148523"/>
            <a:chExt cx="6017260" cy="598805"/>
          </a:xfrm>
        </p:grpSpPr>
        <p:sp>
          <p:nvSpPr>
            <p:cNvPr id="14" name="object 14"/>
            <p:cNvSpPr/>
            <p:nvPr/>
          </p:nvSpPr>
          <p:spPr>
            <a:xfrm>
              <a:off x="3299992" y="3159636"/>
              <a:ext cx="5748655" cy="576580"/>
            </a:xfrm>
            <a:custGeom>
              <a:avLst/>
              <a:gdLst/>
              <a:ahLst/>
              <a:cxnLst/>
              <a:rect l="l" t="t" r="r" b="b"/>
              <a:pathLst>
                <a:path w="5748655" h="576579">
                  <a:moveTo>
                    <a:pt x="5748452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748452" y="0"/>
                  </a:lnTo>
                  <a:lnTo>
                    <a:pt x="5748452" y="576350"/>
                  </a:lnTo>
                  <a:close/>
                </a:path>
              </a:pathLst>
            </a:custGeom>
            <a:solidFill>
              <a:srgbClr val="63A0CB">
                <a:alpha val="7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9992" y="3159636"/>
              <a:ext cx="5748655" cy="576580"/>
            </a:xfrm>
            <a:custGeom>
              <a:avLst/>
              <a:gdLst/>
              <a:ahLst/>
              <a:cxnLst/>
              <a:rect l="l" t="t" r="r" b="b"/>
              <a:pathLst>
                <a:path w="5748655" h="576579">
                  <a:moveTo>
                    <a:pt x="5748452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748452" y="0"/>
                  </a:lnTo>
                  <a:lnTo>
                    <a:pt x="5748452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3908" y="3159636"/>
              <a:ext cx="835501" cy="5763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53907" y="3159636"/>
              <a:ext cx="835660" cy="576580"/>
            </a:xfrm>
            <a:custGeom>
              <a:avLst/>
              <a:gdLst/>
              <a:ahLst/>
              <a:cxnLst/>
              <a:rect l="l" t="t" r="r" b="b"/>
              <a:pathLst>
                <a:path w="835660" h="576579">
                  <a:moveTo>
                    <a:pt x="0" y="288175"/>
                  </a:moveTo>
                  <a:lnTo>
                    <a:pt x="3813" y="249071"/>
                  </a:lnTo>
                  <a:lnTo>
                    <a:pt x="14922" y="211566"/>
                  </a:lnTo>
                  <a:lnTo>
                    <a:pt x="32828" y="176004"/>
                  </a:lnTo>
                  <a:lnTo>
                    <a:pt x="57035" y="142727"/>
                  </a:lnTo>
                  <a:lnTo>
                    <a:pt x="87043" y="112080"/>
                  </a:lnTo>
                  <a:lnTo>
                    <a:pt x="122356" y="84404"/>
                  </a:lnTo>
                  <a:lnTo>
                    <a:pt x="162475" y="60045"/>
                  </a:lnTo>
                  <a:lnTo>
                    <a:pt x="206904" y="39344"/>
                  </a:lnTo>
                  <a:lnTo>
                    <a:pt x="255143" y="22646"/>
                  </a:lnTo>
                  <a:lnTo>
                    <a:pt x="306696" y="10293"/>
                  </a:lnTo>
                  <a:lnTo>
                    <a:pt x="361064" y="2630"/>
                  </a:lnTo>
                  <a:lnTo>
                    <a:pt x="417750" y="0"/>
                  </a:lnTo>
                  <a:lnTo>
                    <a:pt x="474437" y="2630"/>
                  </a:lnTo>
                  <a:lnTo>
                    <a:pt x="528805" y="10293"/>
                  </a:lnTo>
                  <a:lnTo>
                    <a:pt x="580358" y="22646"/>
                  </a:lnTo>
                  <a:lnTo>
                    <a:pt x="628597" y="39344"/>
                  </a:lnTo>
                  <a:lnTo>
                    <a:pt x="673026" y="60045"/>
                  </a:lnTo>
                  <a:lnTo>
                    <a:pt x="713145" y="84404"/>
                  </a:lnTo>
                  <a:lnTo>
                    <a:pt x="748458" y="112080"/>
                  </a:lnTo>
                  <a:lnTo>
                    <a:pt x="778466" y="142727"/>
                  </a:lnTo>
                  <a:lnTo>
                    <a:pt x="802673" y="176004"/>
                  </a:lnTo>
                  <a:lnTo>
                    <a:pt x="820579" y="211566"/>
                  </a:lnTo>
                  <a:lnTo>
                    <a:pt x="831688" y="249071"/>
                  </a:lnTo>
                  <a:lnTo>
                    <a:pt x="835501" y="288175"/>
                  </a:lnTo>
                  <a:lnTo>
                    <a:pt x="831688" y="327279"/>
                  </a:lnTo>
                  <a:lnTo>
                    <a:pt x="820579" y="364783"/>
                  </a:lnTo>
                  <a:lnTo>
                    <a:pt x="802673" y="400346"/>
                  </a:lnTo>
                  <a:lnTo>
                    <a:pt x="778466" y="433623"/>
                  </a:lnTo>
                  <a:lnTo>
                    <a:pt x="748458" y="464270"/>
                  </a:lnTo>
                  <a:lnTo>
                    <a:pt x="713145" y="491946"/>
                  </a:lnTo>
                  <a:lnTo>
                    <a:pt x="673026" y="516306"/>
                  </a:lnTo>
                  <a:lnTo>
                    <a:pt x="628597" y="537006"/>
                  </a:lnTo>
                  <a:lnTo>
                    <a:pt x="580358" y="553704"/>
                  </a:lnTo>
                  <a:lnTo>
                    <a:pt x="528805" y="566057"/>
                  </a:lnTo>
                  <a:lnTo>
                    <a:pt x="474437" y="573720"/>
                  </a:lnTo>
                  <a:lnTo>
                    <a:pt x="417750" y="576350"/>
                  </a:lnTo>
                  <a:lnTo>
                    <a:pt x="361064" y="573720"/>
                  </a:lnTo>
                  <a:lnTo>
                    <a:pt x="306696" y="566057"/>
                  </a:lnTo>
                  <a:lnTo>
                    <a:pt x="255143" y="553704"/>
                  </a:lnTo>
                  <a:lnTo>
                    <a:pt x="206904" y="537006"/>
                  </a:lnTo>
                  <a:lnTo>
                    <a:pt x="162475" y="516306"/>
                  </a:lnTo>
                  <a:lnTo>
                    <a:pt x="122356" y="491946"/>
                  </a:lnTo>
                  <a:lnTo>
                    <a:pt x="87043" y="464270"/>
                  </a:lnTo>
                  <a:lnTo>
                    <a:pt x="57035" y="433623"/>
                  </a:lnTo>
                  <a:lnTo>
                    <a:pt x="32828" y="400346"/>
                  </a:lnTo>
                  <a:lnTo>
                    <a:pt x="14922" y="364783"/>
                  </a:lnTo>
                  <a:lnTo>
                    <a:pt x="3813" y="327279"/>
                  </a:lnTo>
                  <a:lnTo>
                    <a:pt x="0" y="28817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25067" y="3896921"/>
            <a:ext cx="5852795" cy="598805"/>
            <a:chOff x="3125067" y="3896921"/>
            <a:chExt cx="5852795" cy="598805"/>
          </a:xfrm>
        </p:grpSpPr>
        <p:sp>
          <p:nvSpPr>
            <p:cNvPr id="19" name="object 19"/>
            <p:cNvSpPr/>
            <p:nvPr/>
          </p:nvSpPr>
          <p:spPr>
            <a:xfrm>
              <a:off x="3561053" y="3908033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solidFill>
              <a:srgbClr val="63A0CB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1053" y="3908033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6180" y="3908034"/>
              <a:ext cx="849743" cy="576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36180" y="3908033"/>
              <a:ext cx="850265" cy="576580"/>
            </a:xfrm>
            <a:custGeom>
              <a:avLst/>
              <a:gdLst/>
              <a:ahLst/>
              <a:cxnLst/>
              <a:rect l="l" t="t" r="r" b="b"/>
              <a:pathLst>
                <a:path w="850264" h="576579">
                  <a:moveTo>
                    <a:pt x="0" y="288175"/>
                  </a:moveTo>
                  <a:lnTo>
                    <a:pt x="3878" y="249071"/>
                  </a:lnTo>
                  <a:lnTo>
                    <a:pt x="15176" y="211567"/>
                  </a:lnTo>
                  <a:lnTo>
                    <a:pt x="33388" y="176004"/>
                  </a:lnTo>
                  <a:lnTo>
                    <a:pt x="58007" y="142727"/>
                  </a:lnTo>
                  <a:lnTo>
                    <a:pt x="88527" y="112080"/>
                  </a:lnTo>
                  <a:lnTo>
                    <a:pt x="124442" y="84404"/>
                  </a:lnTo>
                  <a:lnTo>
                    <a:pt x="165245" y="60045"/>
                  </a:lnTo>
                  <a:lnTo>
                    <a:pt x="210430" y="39344"/>
                  </a:lnTo>
                  <a:lnTo>
                    <a:pt x="259492" y="22646"/>
                  </a:lnTo>
                  <a:lnTo>
                    <a:pt x="311924" y="10293"/>
                  </a:lnTo>
                  <a:lnTo>
                    <a:pt x="367219" y="2630"/>
                  </a:lnTo>
                  <a:lnTo>
                    <a:pt x="424871" y="0"/>
                  </a:lnTo>
                  <a:lnTo>
                    <a:pt x="482524" y="2630"/>
                  </a:lnTo>
                  <a:lnTo>
                    <a:pt x="537819" y="10293"/>
                  </a:lnTo>
                  <a:lnTo>
                    <a:pt x="590251" y="22646"/>
                  </a:lnTo>
                  <a:lnTo>
                    <a:pt x="639313" y="39344"/>
                  </a:lnTo>
                  <a:lnTo>
                    <a:pt x="684498" y="60045"/>
                  </a:lnTo>
                  <a:lnTo>
                    <a:pt x="725301" y="84404"/>
                  </a:lnTo>
                  <a:lnTo>
                    <a:pt x="761216" y="112080"/>
                  </a:lnTo>
                  <a:lnTo>
                    <a:pt x="791736" y="142727"/>
                  </a:lnTo>
                  <a:lnTo>
                    <a:pt x="816355" y="176004"/>
                  </a:lnTo>
                  <a:lnTo>
                    <a:pt x="834566" y="211567"/>
                  </a:lnTo>
                  <a:lnTo>
                    <a:pt x="845865" y="249071"/>
                  </a:lnTo>
                  <a:lnTo>
                    <a:pt x="849743" y="288175"/>
                  </a:lnTo>
                  <a:lnTo>
                    <a:pt x="845865" y="327279"/>
                  </a:lnTo>
                  <a:lnTo>
                    <a:pt x="834566" y="364783"/>
                  </a:lnTo>
                  <a:lnTo>
                    <a:pt x="816355" y="400346"/>
                  </a:lnTo>
                  <a:lnTo>
                    <a:pt x="791736" y="433623"/>
                  </a:lnTo>
                  <a:lnTo>
                    <a:pt x="761216" y="464270"/>
                  </a:lnTo>
                  <a:lnTo>
                    <a:pt x="725301" y="491946"/>
                  </a:lnTo>
                  <a:lnTo>
                    <a:pt x="684498" y="516306"/>
                  </a:lnTo>
                  <a:lnTo>
                    <a:pt x="639313" y="537006"/>
                  </a:lnTo>
                  <a:lnTo>
                    <a:pt x="590251" y="553704"/>
                  </a:lnTo>
                  <a:lnTo>
                    <a:pt x="537819" y="566057"/>
                  </a:lnTo>
                  <a:lnTo>
                    <a:pt x="482524" y="573720"/>
                  </a:lnTo>
                  <a:lnTo>
                    <a:pt x="424871" y="576350"/>
                  </a:lnTo>
                  <a:lnTo>
                    <a:pt x="367219" y="573720"/>
                  </a:lnTo>
                  <a:lnTo>
                    <a:pt x="311924" y="566057"/>
                  </a:lnTo>
                  <a:lnTo>
                    <a:pt x="259492" y="553704"/>
                  </a:lnTo>
                  <a:lnTo>
                    <a:pt x="210430" y="537006"/>
                  </a:lnTo>
                  <a:lnTo>
                    <a:pt x="165245" y="516306"/>
                  </a:lnTo>
                  <a:lnTo>
                    <a:pt x="124442" y="491946"/>
                  </a:lnTo>
                  <a:lnTo>
                    <a:pt x="88527" y="464270"/>
                  </a:lnTo>
                  <a:lnTo>
                    <a:pt x="58007" y="433623"/>
                  </a:lnTo>
                  <a:lnTo>
                    <a:pt x="33388" y="400346"/>
                  </a:lnTo>
                  <a:lnTo>
                    <a:pt x="15176" y="364783"/>
                  </a:lnTo>
                  <a:lnTo>
                    <a:pt x="3878" y="327279"/>
                  </a:lnTo>
                  <a:lnTo>
                    <a:pt x="0" y="28817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02653" y="4645318"/>
            <a:ext cx="5906135" cy="625475"/>
            <a:chOff x="3102653" y="4645318"/>
            <a:chExt cx="5906135" cy="625475"/>
          </a:xfrm>
        </p:grpSpPr>
        <p:sp>
          <p:nvSpPr>
            <p:cNvPr id="24" name="object 24"/>
            <p:cNvSpPr/>
            <p:nvPr/>
          </p:nvSpPr>
          <p:spPr>
            <a:xfrm>
              <a:off x="3592428" y="4656430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20" y="576351"/>
                  </a:moveTo>
                  <a:lnTo>
                    <a:pt x="288175" y="576351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20" y="0"/>
                  </a:lnTo>
                  <a:lnTo>
                    <a:pt x="5405120" y="576351"/>
                  </a:lnTo>
                  <a:close/>
                </a:path>
              </a:pathLst>
            </a:custGeom>
            <a:solidFill>
              <a:srgbClr val="63A0CB">
                <a:alpha val="6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2428" y="4656430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20" y="576351"/>
                  </a:moveTo>
                  <a:lnTo>
                    <a:pt x="288175" y="576351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20" y="0"/>
                  </a:lnTo>
                  <a:lnTo>
                    <a:pt x="5405120" y="576351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3766" y="4683329"/>
              <a:ext cx="975249" cy="5763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13765" y="4683329"/>
              <a:ext cx="975360" cy="576580"/>
            </a:xfrm>
            <a:custGeom>
              <a:avLst/>
              <a:gdLst/>
              <a:ahLst/>
              <a:cxnLst/>
              <a:rect l="l" t="t" r="r" b="b"/>
              <a:pathLst>
                <a:path w="975360" h="576579">
                  <a:moveTo>
                    <a:pt x="0" y="288175"/>
                  </a:moveTo>
                  <a:lnTo>
                    <a:pt x="3799" y="252027"/>
                  </a:lnTo>
                  <a:lnTo>
                    <a:pt x="14892" y="217219"/>
                  </a:lnTo>
                  <a:lnTo>
                    <a:pt x="57132" y="152702"/>
                  </a:lnTo>
                  <a:lnTo>
                    <a:pt x="87366" y="123534"/>
                  </a:lnTo>
                  <a:lnTo>
                    <a:pt x="123065" y="96786"/>
                  </a:lnTo>
                  <a:lnTo>
                    <a:pt x="163773" y="72728"/>
                  </a:lnTo>
                  <a:lnTo>
                    <a:pt x="209034" y="51631"/>
                  </a:lnTo>
                  <a:lnTo>
                    <a:pt x="258390" y="33764"/>
                  </a:lnTo>
                  <a:lnTo>
                    <a:pt x="311383" y="19397"/>
                  </a:lnTo>
                  <a:lnTo>
                    <a:pt x="367559" y="8801"/>
                  </a:lnTo>
                  <a:lnTo>
                    <a:pt x="426458" y="2245"/>
                  </a:lnTo>
                  <a:lnTo>
                    <a:pt x="487624" y="0"/>
                  </a:lnTo>
                  <a:lnTo>
                    <a:pt x="548791" y="2245"/>
                  </a:lnTo>
                  <a:lnTo>
                    <a:pt x="607690" y="8801"/>
                  </a:lnTo>
                  <a:lnTo>
                    <a:pt x="663866" y="19397"/>
                  </a:lnTo>
                  <a:lnTo>
                    <a:pt x="716859" y="33764"/>
                  </a:lnTo>
                  <a:lnTo>
                    <a:pt x="766215" y="51631"/>
                  </a:lnTo>
                  <a:lnTo>
                    <a:pt x="811476" y="72728"/>
                  </a:lnTo>
                  <a:lnTo>
                    <a:pt x="852184" y="96786"/>
                  </a:lnTo>
                  <a:lnTo>
                    <a:pt x="887883" y="123534"/>
                  </a:lnTo>
                  <a:lnTo>
                    <a:pt x="918117" y="152702"/>
                  </a:lnTo>
                  <a:lnTo>
                    <a:pt x="942427" y="184021"/>
                  </a:lnTo>
                  <a:lnTo>
                    <a:pt x="971450" y="252027"/>
                  </a:lnTo>
                  <a:lnTo>
                    <a:pt x="975249" y="288175"/>
                  </a:lnTo>
                  <a:lnTo>
                    <a:pt x="960357" y="359131"/>
                  </a:lnTo>
                  <a:lnTo>
                    <a:pt x="918117" y="423648"/>
                  </a:lnTo>
                  <a:lnTo>
                    <a:pt x="887883" y="452816"/>
                  </a:lnTo>
                  <a:lnTo>
                    <a:pt x="852184" y="479564"/>
                  </a:lnTo>
                  <a:lnTo>
                    <a:pt x="811476" y="503622"/>
                  </a:lnTo>
                  <a:lnTo>
                    <a:pt x="766215" y="524719"/>
                  </a:lnTo>
                  <a:lnTo>
                    <a:pt x="716859" y="542586"/>
                  </a:lnTo>
                  <a:lnTo>
                    <a:pt x="663866" y="556953"/>
                  </a:lnTo>
                  <a:lnTo>
                    <a:pt x="607690" y="567549"/>
                  </a:lnTo>
                  <a:lnTo>
                    <a:pt x="548791" y="574105"/>
                  </a:lnTo>
                  <a:lnTo>
                    <a:pt x="487624" y="576350"/>
                  </a:lnTo>
                  <a:lnTo>
                    <a:pt x="426458" y="574105"/>
                  </a:lnTo>
                  <a:lnTo>
                    <a:pt x="367559" y="567549"/>
                  </a:lnTo>
                  <a:lnTo>
                    <a:pt x="311383" y="556953"/>
                  </a:lnTo>
                  <a:lnTo>
                    <a:pt x="258390" y="542586"/>
                  </a:lnTo>
                  <a:lnTo>
                    <a:pt x="209034" y="524719"/>
                  </a:lnTo>
                  <a:lnTo>
                    <a:pt x="163773" y="503622"/>
                  </a:lnTo>
                  <a:lnTo>
                    <a:pt x="123065" y="479564"/>
                  </a:lnTo>
                  <a:lnTo>
                    <a:pt x="87366" y="452816"/>
                  </a:lnTo>
                  <a:lnTo>
                    <a:pt x="57132" y="423648"/>
                  </a:lnTo>
                  <a:lnTo>
                    <a:pt x="32822" y="392330"/>
                  </a:lnTo>
                  <a:lnTo>
                    <a:pt x="3799" y="324323"/>
                  </a:lnTo>
                  <a:lnTo>
                    <a:pt x="0" y="28817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92760" y="5393715"/>
            <a:ext cx="5916930" cy="598805"/>
            <a:chOff x="3092760" y="5393715"/>
            <a:chExt cx="5916930" cy="598805"/>
          </a:xfrm>
        </p:grpSpPr>
        <p:sp>
          <p:nvSpPr>
            <p:cNvPr id="29" name="object 29"/>
            <p:cNvSpPr/>
            <p:nvPr/>
          </p:nvSpPr>
          <p:spPr>
            <a:xfrm>
              <a:off x="3593359" y="5404827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solidFill>
              <a:srgbClr val="63A0CB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3359" y="5404827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873" y="5404828"/>
              <a:ext cx="978972" cy="5763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03872" y="5404827"/>
              <a:ext cx="979169" cy="576580"/>
            </a:xfrm>
            <a:custGeom>
              <a:avLst/>
              <a:gdLst/>
              <a:ahLst/>
              <a:cxnLst/>
              <a:rect l="l" t="t" r="r" b="b"/>
              <a:pathLst>
                <a:path w="979170" h="576579">
                  <a:moveTo>
                    <a:pt x="0" y="288175"/>
                  </a:moveTo>
                  <a:lnTo>
                    <a:pt x="3813" y="252027"/>
                  </a:lnTo>
                  <a:lnTo>
                    <a:pt x="14949" y="217219"/>
                  </a:lnTo>
                  <a:lnTo>
                    <a:pt x="57351" y="152702"/>
                  </a:lnTo>
                  <a:lnTo>
                    <a:pt x="87699" y="123534"/>
                  </a:lnTo>
                  <a:lnTo>
                    <a:pt x="123535" y="96786"/>
                  </a:lnTo>
                  <a:lnTo>
                    <a:pt x="164399" y="72728"/>
                  </a:lnTo>
                  <a:lnTo>
                    <a:pt x="209832" y="51631"/>
                  </a:lnTo>
                  <a:lnTo>
                    <a:pt x="259376" y="33764"/>
                  </a:lnTo>
                  <a:lnTo>
                    <a:pt x="312572" y="19397"/>
                  </a:lnTo>
                  <a:lnTo>
                    <a:pt x="368962" y="8801"/>
                  </a:lnTo>
                  <a:lnTo>
                    <a:pt x="428086" y="2245"/>
                  </a:lnTo>
                  <a:lnTo>
                    <a:pt x="489486" y="0"/>
                  </a:lnTo>
                  <a:lnTo>
                    <a:pt x="550886" y="2245"/>
                  </a:lnTo>
                  <a:lnTo>
                    <a:pt x="610010" y="8801"/>
                  </a:lnTo>
                  <a:lnTo>
                    <a:pt x="666400" y="19397"/>
                  </a:lnTo>
                  <a:lnTo>
                    <a:pt x="719596" y="33764"/>
                  </a:lnTo>
                  <a:lnTo>
                    <a:pt x="769140" y="51631"/>
                  </a:lnTo>
                  <a:lnTo>
                    <a:pt x="814573" y="72728"/>
                  </a:lnTo>
                  <a:lnTo>
                    <a:pt x="855437" y="96786"/>
                  </a:lnTo>
                  <a:lnTo>
                    <a:pt x="891273" y="123534"/>
                  </a:lnTo>
                  <a:lnTo>
                    <a:pt x="921621" y="152702"/>
                  </a:lnTo>
                  <a:lnTo>
                    <a:pt x="946024" y="184020"/>
                  </a:lnTo>
                  <a:lnTo>
                    <a:pt x="975159" y="252027"/>
                  </a:lnTo>
                  <a:lnTo>
                    <a:pt x="978972" y="288175"/>
                  </a:lnTo>
                  <a:lnTo>
                    <a:pt x="964023" y="359131"/>
                  </a:lnTo>
                  <a:lnTo>
                    <a:pt x="921621" y="423648"/>
                  </a:lnTo>
                  <a:lnTo>
                    <a:pt x="891273" y="452816"/>
                  </a:lnTo>
                  <a:lnTo>
                    <a:pt x="855437" y="479564"/>
                  </a:lnTo>
                  <a:lnTo>
                    <a:pt x="814573" y="503622"/>
                  </a:lnTo>
                  <a:lnTo>
                    <a:pt x="769140" y="524719"/>
                  </a:lnTo>
                  <a:lnTo>
                    <a:pt x="719596" y="542586"/>
                  </a:lnTo>
                  <a:lnTo>
                    <a:pt x="666400" y="556953"/>
                  </a:lnTo>
                  <a:lnTo>
                    <a:pt x="610010" y="567549"/>
                  </a:lnTo>
                  <a:lnTo>
                    <a:pt x="550886" y="574105"/>
                  </a:lnTo>
                  <a:lnTo>
                    <a:pt x="489486" y="576350"/>
                  </a:lnTo>
                  <a:lnTo>
                    <a:pt x="428086" y="574105"/>
                  </a:lnTo>
                  <a:lnTo>
                    <a:pt x="368962" y="567549"/>
                  </a:lnTo>
                  <a:lnTo>
                    <a:pt x="312572" y="556953"/>
                  </a:lnTo>
                  <a:lnTo>
                    <a:pt x="259376" y="542586"/>
                  </a:lnTo>
                  <a:lnTo>
                    <a:pt x="209832" y="524719"/>
                  </a:lnTo>
                  <a:lnTo>
                    <a:pt x="164399" y="503622"/>
                  </a:lnTo>
                  <a:lnTo>
                    <a:pt x="123535" y="479564"/>
                  </a:lnTo>
                  <a:lnTo>
                    <a:pt x="87699" y="452816"/>
                  </a:lnTo>
                  <a:lnTo>
                    <a:pt x="57351" y="423648"/>
                  </a:lnTo>
                  <a:lnTo>
                    <a:pt x="32948" y="392330"/>
                  </a:lnTo>
                  <a:lnTo>
                    <a:pt x="3813" y="324323"/>
                  </a:lnTo>
                  <a:lnTo>
                    <a:pt x="0" y="28817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569936" y="6142112"/>
            <a:ext cx="5427345" cy="598805"/>
            <a:chOff x="3569936" y="6142112"/>
            <a:chExt cx="5427345" cy="598805"/>
          </a:xfrm>
        </p:grpSpPr>
        <p:sp>
          <p:nvSpPr>
            <p:cNvPr id="34" name="object 34"/>
            <p:cNvSpPr/>
            <p:nvPr/>
          </p:nvSpPr>
          <p:spPr>
            <a:xfrm>
              <a:off x="3581048" y="6153224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solidFill>
              <a:srgbClr val="63A0CB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1048" y="6153224"/>
              <a:ext cx="5405120" cy="576580"/>
            </a:xfrm>
            <a:custGeom>
              <a:avLst/>
              <a:gdLst/>
              <a:ahLst/>
              <a:cxnLst/>
              <a:rect l="l" t="t" r="r" b="b"/>
              <a:pathLst>
                <a:path w="5405120" h="576579">
                  <a:moveTo>
                    <a:pt x="5405119" y="576350"/>
                  </a:moveTo>
                  <a:lnTo>
                    <a:pt x="288175" y="576350"/>
                  </a:lnTo>
                  <a:lnTo>
                    <a:pt x="0" y="288175"/>
                  </a:lnTo>
                  <a:lnTo>
                    <a:pt x="288175" y="0"/>
                  </a:lnTo>
                  <a:lnTo>
                    <a:pt x="5405119" y="0"/>
                  </a:lnTo>
                  <a:lnTo>
                    <a:pt x="5405119" y="576350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44263" y="1467877"/>
            <a:ext cx="508889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Arduino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UNO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R3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400">
              <a:latin typeface="Arial MT"/>
              <a:cs typeface="Arial MT"/>
            </a:endParaRPr>
          </a:p>
          <a:p>
            <a:pPr marL="14859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Relay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1332230" marR="5080" indent="-1320165">
              <a:lnSpc>
                <a:spcPct val="204599"/>
              </a:lnSpc>
              <a:spcBef>
                <a:spcPts val="7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Proximity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sensors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(E18-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D80NK)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3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Solenoid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Valves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  <a:p>
            <a:pPr marL="1522730" marR="1271270" indent="388620">
              <a:lnSpc>
                <a:spcPct val="204599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Hand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dryer</a:t>
            </a:r>
            <a:r>
              <a:rPr sz="2400" spc="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24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DC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Adopter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400">
              <a:latin typeface="Arial MT"/>
              <a:cs typeface="Arial MT"/>
            </a:endParaRPr>
          </a:p>
          <a:p>
            <a:pPr marL="217804"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Voltage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regulated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05071" y="6142112"/>
            <a:ext cx="952500" cy="598805"/>
            <a:chOff x="3105071" y="6142112"/>
            <a:chExt cx="952500" cy="598805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6184" y="6153224"/>
              <a:ext cx="929729" cy="5763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116184" y="6153224"/>
              <a:ext cx="930275" cy="576580"/>
            </a:xfrm>
            <a:custGeom>
              <a:avLst/>
              <a:gdLst/>
              <a:ahLst/>
              <a:cxnLst/>
              <a:rect l="l" t="t" r="r" b="b"/>
              <a:pathLst>
                <a:path w="930275" h="576579">
                  <a:moveTo>
                    <a:pt x="0" y="288175"/>
                  </a:moveTo>
                  <a:lnTo>
                    <a:pt x="3621" y="252027"/>
                  </a:lnTo>
                  <a:lnTo>
                    <a:pt x="14197" y="217219"/>
                  </a:lnTo>
                  <a:lnTo>
                    <a:pt x="54466" y="152702"/>
                  </a:lnTo>
                  <a:lnTo>
                    <a:pt x="83288" y="123534"/>
                  </a:lnTo>
                  <a:lnTo>
                    <a:pt x="117321" y="96786"/>
                  </a:lnTo>
                  <a:lnTo>
                    <a:pt x="156129" y="72728"/>
                  </a:lnTo>
                  <a:lnTo>
                    <a:pt x="199277" y="51631"/>
                  </a:lnTo>
                  <a:lnTo>
                    <a:pt x="246329" y="33764"/>
                  </a:lnTo>
                  <a:lnTo>
                    <a:pt x="296849" y="19397"/>
                  </a:lnTo>
                  <a:lnTo>
                    <a:pt x="350402" y="8801"/>
                  </a:lnTo>
                  <a:lnTo>
                    <a:pt x="406553" y="2245"/>
                  </a:lnTo>
                  <a:lnTo>
                    <a:pt x="464864" y="0"/>
                  </a:lnTo>
                  <a:lnTo>
                    <a:pt x="523176" y="2245"/>
                  </a:lnTo>
                  <a:lnTo>
                    <a:pt x="579326" y="8801"/>
                  </a:lnTo>
                  <a:lnTo>
                    <a:pt x="632879" y="19397"/>
                  </a:lnTo>
                  <a:lnTo>
                    <a:pt x="683400" y="33764"/>
                  </a:lnTo>
                  <a:lnTo>
                    <a:pt x="730452" y="51631"/>
                  </a:lnTo>
                  <a:lnTo>
                    <a:pt x="773600" y="72728"/>
                  </a:lnTo>
                  <a:lnTo>
                    <a:pt x="812408" y="96786"/>
                  </a:lnTo>
                  <a:lnTo>
                    <a:pt x="846441" y="123534"/>
                  </a:lnTo>
                  <a:lnTo>
                    <a:pt x="875263" y="152702"/>
                  </a:lnTo>
                  <a:lnTo>
                    <a:pt x="898439" y="184021"/>
                  </a:lnTo>
                  <a:lnTo>
                    <a:pt x="926108" y="252027"/>
                  </a:lnTo>
                  <a:lnTo>
                    <a:pt x="929729" y="288175"/>
                  </a:lnTo>
                  <a:lnTo>
                    <a:pt x="915532" y="359131"/>
                  </a:lnTo>
                  <a:lnTo>
                    <a:pt x="875263" y="423648"/>
                  </a:lnTo>
                  <a:lnTo>
                    <a:pt x="846441" y="452816"/>
                  </a:lnTo>
                  <a:lnTo>
                    <a:pt x="812408" y="479564"/>
                  </a:lnTo>
                  <a:lnTo>
                    <a:pt x="773600" y="503621"/>
                  </a:lnTo>
                  <a:lnTo>
                    <a:pt x="730452" y="524719"/>
                  </a:lnTo>
                  <a:lnTo>
                    <a:pt x="683400" y="542586"/>
                  </a:lnTo>
                  <a:lnTo>
                    <a:pt x="632879" y="556953"/>
                  </a:lnTo>
                  <a:lnTo>
                    <a:pt x="579326" y="567549"/>
                  </a:lnTo>
                  <a:lnTo>
                    <a:pt x="523176" y="574105"/>
                  </a:lnTo>
                  <a:lnTo>
                    <a:pt x="464864" y="576350"/>
                  </a:lnTo>
                  <a:lnTo>
                    <a:pt x="406553" y="574105"/>
                  </a:lnTo>
                  <a:lnTo>
                    <a:pt x="350402" y="567549"/>
                  </a:lnTo>
                  <a:lnTo>
                    <a:pt x="296849" y="556953"/>
                  </a:lnTo>
                  <a:lnTo>
                    <a:pt x="246329" y="542586"/>
                  </a:lnTo>
                  <a:lnTo>
                    <a:pt x="199277" y="524719"/>
                  </a:lnTo>
                  <a:lnTo>
                    <a:pt x="156129" y="503621"/>
                  </a:lnTo>
                  <a:lnTo>
                    <a:pt x="117321" y="479564"/>
                  </a:lnTo>
                  <a:lnTo>
                    <a:pt x="83288" y="452816"/>
                  </a:lnTo>
                  <a:lnTo>
                    <a:pt x="54466" y="423648"/>
                  </a:lnTo>
                  <a:lnTo>
                    <a:pt x="31290" y="392330"/>
                  </a:lnTo>
                  <a:lnTo>
                    <a:pt x="3621" y="324323"/>
                  </a:lnTo>
                  <a:lnTo>
                    <a:pt x="0" y="288175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FLOWCHART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spc="-20" dirty="0"/>
              <a:t>CODE</a:t>
            </a:r>
            <a:endParaRPr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CE72-4661-8DE4-6E1E-5158217D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350" y="1187290"/>
            <a:ext cx="9968195" cy="1107996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AutoNum type="arabicParenR"/>
            </a:pPr>
            <a:r>
              <a:rPr lang="en-US" dirty="0"/>
              <a:t>Soap dispenser Section:</a:t>
            </a:r>
          </a:p>
          <a:p>
            <a:pPr marL="45720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hand wash&#10;&#10;AI-generated content may be incorrect.">
            <a:extLst>
              <a:ext uri="{FF2B5EF4-FFF2-40B4-BE49-F238E27FC236}">
                <a16:creationId xmlns:a16="http://schemas.microsoft.com/office/drawing/2014/main" id="{89137681-CE12-3415-64ED-D7D8122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45" y="1738273"/>
            <a:ext cx="7462693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386F-BD66-8B0D-4FF6-62C240C0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35729E-6DB8-1FF0-3F6C-7A25DE7B4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FLOWCHART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spc="-20" dirty="0"/>
              <a:t>CODE</a:t>
            </a:r>
            <a:endParaRPr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2693-7968-3D89-521F-117BA20C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350" y="1187290"/>
            <a:ext cx="9968195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2) Water dispenser Section:</a:t>
            </a:r>
          </a:p>
          <a:p>
            <a:endParaRPr lang="en-US" dirty="0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5B096787-1818-FFC6-8A9E-F5C83312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96" y="2043112"/>
            <a:ext cx="7662717" cy="3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8F43F-25E8-0C49-6991-81F75953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55AC30-74AF-2512-66FD-AE5A0FF6F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FLOWCHART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spc="-20" dirty="0"/>
              <a:t>CODE</a:t>
            </a:r>
            <a:endParaRPr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F11C-2E03-0FCD-078C-42534F66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350" y="1187290"/>
            <a:ext cx="9968195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2) Dryer Section:</a:t>
            </a:r>
          </a:p>
          <a:p>
            <a:endParaRPr lang="en-US" dirty="0"/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FEBACCD5-3CB0-F55D-C3E8-E9C12B63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09" y="1812059"/>
            <a:ext cx="7499638" cy="44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PROBLEM STATEMENT</vt:lpstr>
      <vt:lpstr>SOLUTION</vt:lpstr>
      <vt:lpstr>INTRODUCTION</vt:lpstr>
      <vt:lpstr>BLOCK DIAGRAM</vt:lpstr>
      <vt:lpstr>COMPONENTS LIST</vt:lpstr>
      <vt:lpstr>FLOWCHART OF CODE</vt:lpstr>
      <vt:lpstr>FLOWCHART OF CODE</vt:lpstr>
      <vt:lpstr>FLOWCHART OF CODE</vt:lpstr>
      <vt:lpstr>ACTUAL HARDWARE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158</cp:revision>
  <dcterms:created xsi:type="dcterms:W3CDTF">2025-08-24T14:10:45Z</dcterms:created>
  <dcterms:modified xsi:type="dcterms:W3CDTF">2025-08-24T15:59:28Z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2024-12-17T00:00:00Z</vt:filetime>
  </property>
</Properties>
</file>