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1"/>
  </p:notesMasterIdLst>
  <p:sldIdLst>
    <p:sldId id="286" r:id="rId5"/>
    <p:sldId id="300" r:id="rId6"/>
    <p:sldId id="288" r:id="rId7"/>
    <p:sldId id="301" r:id="rId8"/>
    <p:sldId id="302" r:id="rId9"/>
    <p:sldId id="303" r:id="rId10"/>
  </p:sldIdLst>
  <p:sldSz cx="12192000" cy="6858000"/>
  <p:notesSz cx="6858000" cy="9144000"/>
  <p:defaultTextStyle>
    <a:defPPr>
      <a:defRPr lang="en-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25" userDrawn="1">
          <p15:clr>
            <a:srgbClr val="A4A3A4"/>
          </p15:clr>
        </p15:guide>
        <p15:guide id="4" pos="1209" userDrawn="1">
          <p15:clr>
            <a:srgbClr val="A4A3A4"/>
          </p15:clr>
        </p15:guide>
        <p15:guide id="5" pos="2955" userDrawn="1">
          <p15:clr>
            <a:srgbClr val="A4A3A4"/>
          </p15:clr>
        </p15:guide>
        <p15:guide id="6" pos="2071" userDrawn="1">
          <p15:clr>
            <a:srgbClr val="A4A3A4"/>
          </p15:clr>
        </p15:guide>
        <p15:guide id="9" pos="3840" userDrawn="1">
          <p15:clr>
            <a:srgbClr val="A4A3A4"/>
          </p15:clr>
        </p15:guide>
        <p15:guide id="10" pos="4702" userDrawn="1">
          <p15:clr>
            <a:srgbClr val="A4A3A4"/>
          </p15:clr>
        </p15:guide>
        <p15:guide id="11" pos="5586" userDrawn="1">
          <p15:clr>
            <a:srgbClr val="A4A3A4"/>
          </p15:clr>
        </p15:guide>
        <p15:guide id="12" pos="7333" userDrawn="1">
          <p15:clr>
            <a:srgbClr val="A4A3A4"/>
          </p15:clr>
        </p15:guide>
        <p15:guide id="13" orient="horz" pos="3952" userDrawn="1">
          <p15:clr>
            <a:srgbClr val="A4A3A4"/>
          </p15:clr>
        </p15:guide>
        <p15:guide id="15" pos="6471" userDrawn="1">
          <p15:clr>
            <a:srgbClr val="A4A3A4"/>
          </p15:clr>
        </p15:guide>
        <p15:guide id="16" orient="horz" pos="913"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Кутьков Юрий Юрьевич" initials="КЮЮ" lastIdx="4" clrIdx="0">
    <p:extLst>
      <p:ext uri="{19B8F6BF-5375-455C-9EA6-DF929625EA0E}">
        <p15:presenceInfo xmlns:p15="http://schemas.microsoft.com/office/powerpoint/2012/main" userId="S::ykutkov@hse.ru::45dbd1ed-eea1-4925-9fa4-5001421b49d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9C63"/>
    <a:srgbClr val="96628C"/>
    <a:srgbClr val="11A0D7"/>
    <a:srgbClr val="E61F3D"/>
    <a:srgbClr val="CD5A5A"/>
    <a:srgbClr val="FFD746"/>
    <a:srgbClr val="0E2D69"/>
    <a:srgbClr val="D9D9D9"/>
    <a:srgbClr val="EB681F"/>
    <a:srgbClr val="234A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C21501-8AC7-D24B-9BD4-4AB280FA19DE}" v="6" dt="2021-11-26T18:08:21.5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65"/>
    <p:restoredTop sz="94694"/>
  </p:normalViewPr>
  <p:slideViewPr>
    <p:cSldViewPr snapToGrid="0" snapToObjects="1">
      <p:cViewPr>
        <p:scale>
          <a:sx n="80" d="100"/>
          <a:sy n="80" d="100"/>
        </p:scale>
        <p:origin x="240" y="-552"/>
      </p:cViewPr>
      <p:guideLst>
        <p:guide pos="325"/>
        <p:guide pos="1209"/>
        <p:guide pos="2955"/>
        <p:guide pos="2071"/>
        <p:guide pos="3840"/>
        <p:guide pos="4702"/>
        <p:guide pos="5586"/>
        <p:guide pos="7333"/>
        <p:guide orient="horz" pos="3952"/>
        <p:guide pos="6471"/>
        <p:guide orient="horz" pos="913"/>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134" d="100"/>
          <a:sy n="134" d="100"/>
        </p:scale>
        <p:origin x="3648"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17"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261BF4-8B2C-784B-9959-B59A059012C3}" type="datetimeFigureOut">
              <a:rPr lang="en-RU" smtClean="0"/>
              <a:t>12/12/2022</a:t>
            </a:fld>
            <a:endParaRPr lang="en-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748903-8EB5-294E-A216-6B54B0368783}" type="slidenum">
              <a:rPr lang="en-RU" smtClean="0"/>
              <a:t>‹#›</a:t>
            </a:fld>
            <a:endParaRPr lang="en-RU"/>
          </a:p>
        </p:txBody>
      </p:sp>
    </p:spTree>
    <p:extLst>
      <p:ext uri="{BB962C8B-B14F-4D97-AF65-F5344CB8AC3E}">
        <p14:creationId xmlns:p14="http://schemas.microsoft.com/office/powerpoint/2010/main" val="1731680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Обложка">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28" descr="A blue circle with white text&#10;&#10;Description automatically generated with low confidence">
            <a:extLst>
              <a:ext uri="{FF2B5EF4-FFF2-40B4-BE49-F238E27FC236}">
                <a16:creationId xmlns:a16="http://schemas.microsoft.com/office/drawing/2014/main" id="{BA292C80-0DA8-194A-9A66-279048FA2A54}"/>
              </a:ext>
            </a:extLst>
          </p:cNvPr>
          <p:cNvPicPr>
            <a:picLocks noChangeAspect="1"/>
          </p:cNvPicPr>
          <p:nvPr userDrawn="1"/>
        </p:nvPicPr>
        <p:blipFill>
          <a:blip r:embed="rId3"/>
          <a:stretch>
            <a:fillRect/>
          </a:stretch>
        </p:blipFill>
        <p:spPr>
          <a:xfrm>
            <a:off x="1013859" y="962173"/>
            <a:ext cx="886499" cy="886499"/>
          </a:xfrm>
          <a:prstGeom prst="rect">
            <a:avLst/>
          </a:prstGeom>
        </p:spPr>
      </p:pic>
      <p:cxnSp>
        <p:nvCxnSpPr>
          <p:cNvPr id="11" name="Straight Connector 48">
            <a:extLst>
              <a:ext uri="{FF2B5EF4-FFF2-40B4-BE49-F238E27FC236}">
                <a16:creationId xmlns:a16="http://schemas.microsoft.com/office/drawing/2014/main" id="{313EF906-5BAC-0141-A198-076E155DF9E2}"/>
              </a:ext>
            </a:extLst>
          </p:cNvPr>
          <p:cNvCxnSpPr>
            <a:cxnSpLocks/>
          </p:cNvCxnSpPr>
          <p:nvPr userDrawn="1"/>
        </p:nvCxnSpPr>
        <p:spPr>
          <a:xfrm>
            <a:off x="6090212" y="985336"/>
            <a:ext cx="0" cy="840173"/>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2" name="Straight Connector 50">
            <a:extLst>
              <a:ext uri="{FF2B5EF4-FFF2-40B4-BE49-F238E27FC236}">
                <a16:creationId xmlns:a16="http://schemas.microsoft.com/office/drawing/2014/main" id="{61206A97-26F2-E646-8775-9928FEF465B5}"/>
              </a:ext>
            </a:extLst>
          </p:cNvPr>
          <p:cNvCxnSpPr>
            <a:cxnSpLocks/>
          </p:cNvCxnSpPr>
          <p:nvPr userDrawn="1"/>
        </p:nvCxnSpPr>
        <p:spPr>
          <a:xfrm>
            <a:off x="8642581" y="985336"/>
            <a:ext cx="0" cy="840173"/>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3" name="Straight Connector 51">
            <a:extLst>
              <a:ext uri="{FF2B5EF4-FFF2-40B4-BE49-F238E27FC236}">
                <a16:creationId xmlns:a16="http://schemas.microsoft.com/office/drawing/2014/main" id="{28E0E5F6-C1CA-9B41-B1DB-6E4FB509084D}"/>
              </a:ext>
            </a:extLst>
          </p:cNvPr>
          <p:cNvCxnSpPr>
            <a:cxnSpLocks/>
          </p:cNvCxnSpPr>
          <p:nvPr userDrawn="1"/>
        </p:nvCxnSpPr>
        <p:spPr>
          <a:xfrm>
            <a:off x="11179047" y="985336"/>
            <a:ext cx="0" cy="840173"/>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6" name="Заголовок 15">
            <a:extLst>
              <a:ext uri="{FF2B5EF4-FFF2-40B4-BE49-F238E27FC236}">
                <a16:creationId xmlns:a16="http://schemas.microsoft.com/office/drawing/2014/main" id="{6007C52F-2E27-E24A-B9DC-AAAB052DBD59}"/>
              </a:ext>
            </a:extLst>
          </p:cNvPr>
          <p:cNvSpPr>
            <a:spLocks noGrp="1"/>
          </p:cNvSpPr>
          <p:nvPr>
            <p:ph type="title" hasCustomPrompt="1"/>
          </p:nvPr>
        </p:nvSpPr>
        <p:spPr>
          <a:xfrm>
            <a:off x="1027967" y="2404670"/>
            <a:ext cx="7634059" cy="1978323"/>
          </a:xfrm>
          <a:prstGeom prst="rect">
            <a:avLst/>
          </a:prstGeom>
        </p:spPr>
        <p:txBody>
          <a:bodyPr lIns="0" tIns="0" rIns="0" bIns="0" anchor="t">
            <a:normAutofit/>
          </a:bodyPr>
          <a:lstStyle>
            <a:lvl1pPr>
              <a:lnSpc>
                <a:spcPct val="100000"/>
              </a:lnSpc>
              <a:defRPr sz="4300" b="0" i="0" baseline="0">
                <a:solidFill>
                  <a:srgbClr val="0E2D69"/>
                </a:solidFill>
                <a:latin typeface="HSE Sans" panose="02000000000000000000" pitchFamily="2" charset="0"/>
              </a:defRPr>
            </a:lvl1pPr>
          </a:lstStyle>
          <a:p>
            <a:r>
              <a:rPr lang="en-US" sz="4400" dirty="0">
                <a:solidFill>
                  <a:srgbClr val="102D69"/>
                </a:solidFill>
                <a:latin typeface="HSE Sans" panose="02000000000000000000" pitchFamily="2" charset="0"/>
              </a:rPr>
              <a:t>Name of presentation can be specified in two or three lines </a:t>
            </a:r>
            <a:r>
              <a:rPr lang="ru-RU" sz="4400" dirty="0">
                <a:solidFill>
                  <a:srgbClr val="102D69"/>
                </a:solidFill>
                <a:latin typeface="HSE Sans" panose="02000000000000000000" pitchFamily="2" charset="0"/>
              </a:rPr>
              <a:t> (43 </a:t>
            </a:r>
            <a:r>
              <a:rPr lang="en-GB" sz="4400" dirty="0" err="1">
                <a:solidFill>
                  <a:srgbClr val="102D69"/>
                </a:solidFill>
                <a:latin typeface="HSE Sans" panose="02000000000000000000" pitchFamily="2" charset="0"/>
              </a:rPr>
              <a:t>pt</a:t>
            </a:r>
            <a:r>
              <a:rPr lang="en-GB" sz="4400" dirty="0">
                <a:solidFill>
                  <a:srgbClr val="102D69"/>
                </a:solidFill>
                <a:latin typeface="HSE Sans" panose="02000000000000000000" pitchFamily="2" charset="0"/>
              </a:rPr>
              <a:t>)</a:t>
            </a:r>
            <a:endParaRPr lang="ru-RU" sz="4400" dirty="0">
              <a:solidFill>
                <a:srgbClr val="102D69"/>
              </a:solidFill>
              <a:latin typeface="HSE Sans" panose="02000000000000000000" pitchFamily="2" charset="0"/>
            </a:endParaRPr>
          </a:p>
        </p:txBody>
      </p:sp>
      <p:sp>
        <p:nvSpPr>
          <p:cNvPr id="20" name="Текст 19">
            <a:extLst>
              <a:ext uri="{FF2B5EF4-FFF2-40B4-BE49-F238E27FC236}">
                <a16:creationId xmlns:a16="http://schemas.microsoft.com/office/drawing/2014/main" id="{18109844-C2E7-354F-9C01-8834E4DCE373}"/>
              </a:ext>
            </a:extLst>
          </p:cNvPr>
          <p:cNvSpPr>
            <a:spLocks noGrp="1"/>
          </p:cNvSpPr>
          <p:nvPr>
            <p:ph type="body" sz="quarter" idx="10" hasCustomPrompt="1"/>
          </p:nvPr>
        </p:nvSpPr>
        <p:spPr>
          <a:xfrm>
            <a:off x="2074947" y="1187841"/>
            <a:ext cx="3848717" cy="435163"/>
          </a:xfrm>
          <a:prstGeom prst="rect">
            <a:avLst/>
          </a:prstGeom>
        </p:spPr>
        <p:txBody>
          <a:bodyPr lIns="0" tIns="0" rIns="0" bIns="0" anchor="t">
            <a:noAutofit/>
          </a:bodyPr>
          <a:lstStyle>
            <a:lvl1pPr marL="0" indent="0" algn="l">
              <a:lnSpc>
                <a:spcPct val="100000"/>
              </a:lnSpc>
              <a:spcBef>
                <a:spcPts val="0"/>
              </a:spcBef>
              <a:buNone/>
              <a:defRPr sz="1600" b="0" i="0">
                <a:latin typeface="HSE Sans" panose="02000000000000000000" pitchFamily="2" charset="0"/>
              </a:defRPr>
            </a:lvl1pPr>
            <a:lvl2pPr marL="457200" indent="0" algn="l">
              <a:buNone/>
              <a:defRPr sz="1600" b="0" i="0">
                <a:latin typeface="HSE Sans" panose="02000000000000000000" pitchFamily="2" charset="0"/>
              </a:defRPr>
            </a:lvl2pPr>
            <a:lvl3pPr marL="914400" indent="0" algn="l">
              <a:buNone/>
              <a:defRPr sz="1600" b="0" i="0">
                <a:latin typeface="HSE Sans" panose="02000000000000000000" pitchFamily="2" charset="0"/>
              </a:defRPr>
            </a:lvl3pPr>
            <a:lvl4pPr marL="1371600" indent="0" algn="l">
              <a:buNone/>
              <a:defRPr sz="1600" b="0" i="0">
                <a:latin typeface="HSE Sans" panose="02000000000000000000" pitchFamily="2" charset="0"/>
              </a:defRPr>
            </a:lvl4pPr>
            <a:lvl5pPr marL="1828800" indent="0" algn="l">
              <a:buNone/>
              <a:defRPr sz="1600" b="0" i="0">
                <a:latin typeface="HSE Sans" panose="02000000000000000000" pitchFamily="2" charset="0"/>
              </a:defRPr>
            </a:lvl5pPr>
          </a:lstStyle>
          <a:p>
            <a:r>
              <a:rPr lang="en-GB" sz="1600" dirty="0">
                <a:latin typeface="HSE Sans" panose="02000000000000000000" pitchFamily="2" charset="0"/>
              </a:rPr>
              <a:t>Name of faculty in two lines (16 </a:t>
            </a:r>
            <a:r>
              <a:rPr lang="en-GB" sz="1600" dirty="0" err="1">
                <a:latin typeface="HSE Sans" panose="02000000000000000000" pitchFamily="2" charset="0"/>
              </a:rPr>
              <a:t>pt</a:t>
            </a:r>
            <a:r>
              <a:rPr lang="en-GB" sz="1600" dirty="0">
                <a:latin typeface="HSE Sans" panose="02000000000000000000" pitchFamily="2" charset="0"/>
              </a:rPr>
              <a:t>)</a:t>
            </a:r>
            <a:endParaRPr lang="ru-RU" sz="1600" dirty="0">
              <a:latin typeface="HSE Sans" panose="02000000000000000000" pitchFamily="2" charset="0"/>
            </a:endParaRPr>
          </a:p>
        </p:txBody>
      </p:sp>
      <p:sp>
        <p:nvSpPr>
          <p:cNvPr id="25" name="Текст 24">
            <a:extLst>
              <a:ext uri="{FF2B5EF4-FFF2-40B4-BE49-F238E27FC236}">
                <a16:creationId xmlns:a16="http://schemas.microsoft.com/office/drawing/2014/main" id="{40A04329-C800-BB42-BFE0-7E3C68848DA7}"/>
              </a:ext>
            </a:extLst>
          </p:cNvPr>
          <p:cNvSpPr>
            <a:spLocks noGrp="1"/>
          </p:cNvSpPr>
          <p:nvPr>
            <p:ph type="body" sz="quarter" idx="11" hasCustomPrompt="1"/>
          </p:nvPr>
        </p:nvSpPr>
        <p:spPr>
          <a:xfrm>
            <a:off x="6259420" y="1173829"/>
            <a:ext cx="2278063" cy="463186"/>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200" b="0" i="0">
                <a:solidFill>
                  <a:srgbClr val="0E2D69"/>
                </a:solidFill>
                <a:latin typeface="HSE Sans" panose="02000000000000000000" pitchFamily="2" charset="0"/>
              </a:defRPr>
            </a:lvl1pPr>
          </a:lstStyle>
          <a:p>
            <a:r>
              <a:rPr lang="en-GB" sz="1200" dirty="0">
                <a:latin typeface="HSE Sans" panose="02000000000000000000" pitchFamily="2" charset="0"/>
              </a:rPr>
              <a:t>Name of subdivision in two or three lines (12 </a:t>
            </a:r>
            <a:r>
              <a:rPr lang="en-GB" sz="1200" dirty="0" err="1">
                <a:latin typeface="HSE Sans" panose="02000000000000000000" pitchFamily="2" charset="0"/>
              </a:rPr>
              <a:t>pt</a:t>
            </a:r>
            <a:r>
              <a:rPr lang="en-GB" sz="1200" dirty="0">
                <a:latin typeface="HSE Sans" panose="02000000000000000000" pitchFamily="2" charset="0"/>
              </a:rPr>
              <a:t>)</a:t>
            </a:r>
            <a:endParaRPr lang="ru-RU" sz="1200" dirty="0">
              <a:latin typeface="HSE Sans" panose="02000000000000000000" pitchFamily="2" charset="0"/>
            </a:endParaRPr>
          </a:p>
        </p:txBody>
      </p:sp>
      <p:sp>
        <p:nvSpPr>
          <p:cNvPr id="27" name="Текст 26">
            <a:extLst>
              <a:ext uri="{FF2B5EF4-FFF2-40B4-BE49-F238E27FC236}">
                <a16:creationId xmlns:a16="http://schemas.microsoft.com/office/drawing/2014/main" id="{98337931-3EC2-F348-99EA-860F4FFDC188}"/>
              </a:ext>
            </a:extLst>
          </p:cNvPr>
          <p:cNvSpPr>
            <a:spLocks noGrp="1"/>
          </p:cNvSpPr>
          <p:nvPr>
            <p:ph type="body" idx="12" hasCustomPrompt="1"/>
          </p:nvPr>
        </p:nvSpPr>
        <p:spPr>
          <a:xfrm>
            <a:off x="8786720" y="1173829"/>
            <a:ext cx="2217738" cy="463186"/>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200" b="0" i="0">
                <a:solidFill>
                  <a:srgbClr val="0E2D69"/>
                </a:solidFill>
                <a:latin typeface="HSE Sans" panose="02000000000000000000" pitchFamily="2" charset="0"/>
              </a:defRPr>
            </a:lvl1pPr>
          </a:lstStyle>
          <a:p>
            <a:r>
              <a:rPr lang="en-US" sz="1200" dirty="0">
                <a:latin typeface="HSE Sans" panose="02000000000000000000" pitchFamily="2" charset="0"/>
              </a:rPr>
              <a:t>Moscow</a:t>
            </a:r>
            <a:br>
              <a:rPr lang="ru-RU" sz="1200" dirty="0">
                <a:latin typeface="HSE Sans" panose="02000000000000000000" pitchFamily="2" charset="0"/>
              </a:rPr>
            </a:br>
            <a:r>
              <a:rPr lang="ru-RU" sz="1200" dirty="0">
                <a:latin typeface="HSE Sans" panose="02000000000000000000" pitchFamily="2" charset="0"/>
              </a:rPr>
              <a:t>2022</a:t>
            </a:r>
            <a:r>
              <a:rPr lang="en-GB" sz="1200" dirty="0">
                <a:latin typeface="HSE Sans" panose="02000000000000000000" pitchFamily="2" charset="0"/>
              </a:rPr>
              <a:t> (12 </a:t>
            </a:r>
            <a:r>
              <a:rPr lang="en-GB" sz="1200" dirty="0" err="1">
                <a:latin typeface="HSE Sans" panose="02000000000000000000" pitchFamily="2" charset="0"/>
              </a:rPr>
              <a:t>pt</a:t>
            </a:r>
            <a:r>
              <a:rPr lang="en-GB" sz="1200" dirty="0">
                <a:latin typeface="HSE Sans" panose="02000000000000000000" pitchFamily="2" charset="0"/>
              </a:rPr>
              <a:t>)</a:t>
            </a:r>
            <a:endParaRPr lang="ru-RU" sz="1200" dirty="0">
              <a:latin typeface="HSE Sans" panose="02000000000000000000" pitchFamily="2" charset="0"/>
            </a:endParaRPr>
          </a:p>
        </p:txBody>
      </p:sp>
      <p:sp>
        <p:nvSpPr>
          <p:cNvPr id="29" name="Текст 28">
            <a:extLst>
              <a:ext uri="{FF2B5EF4-FFF2-40B4-BE49-F238E27FC236}">
                <a16:creationId xmlns:a16="http://schemas.microsoft.com/office/drawing/2014/main" id="{EEA7A79B-D410-B44F-BF32-C3EAEFC20A6E}"/>
              </a:ext>
            </a:extLst>
          </p:cNvPr>
          <p:cNvSpPr>
            <a:spLocks noGrp="1"/>
          </p:cNvSpPr>
          <p:nvPr>
            <p:ph type="body" sz="quarter" idx="13" hasCustomPrompt="1"/>
          </p:nvPr>
        </p:nvSpPr>
        <p:spPr>
          <a:xfrm>
            <a:off x="1027967" y="4824914"/>
            <a:ext cx="7625267" cy="652860"/>
          </a:xfrm>
          <a:prstGeom prst="rect">
            <a:avLst/>
          </a:prstGeom>
        </p:spPr>
        <p:txBody>
          <a:bodyPr lIns="0" tIns="0" rIns="0" bIns="0">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600" b="0" i="0">
                <a:solidFill>
                  <a:srgbClr val="0E2D69"/>
                </a:solidFill>
                <a:latin typeface="HSE Sans" panose="02000000000000000000" pitchFamily="2" charset="0"/>
              </a:defRPr>
            </a:lvl1pPr>
          </a:lstStyle>
          <a:p>
            <a:r>
              <a:rPr lang="en-US" sz="1600" dirty="0">
                <a:latin typeface="HSE Sans" panose="02000000000000000000" pitchFamily="2" charset="0"/>
              </a:rPr>
              <a:t>If you need more space, please use a subheading (16 </a:t>
            </a:r>
            <a:r>
              <a:rPr lang="en-US" sz="1600" dirty="0" err="1">
                <a:latin typeface="HSE Sans" panose="02000000000000000000" pitchFamily="2" charset="0"/>
              </a:rPr>
              <a:t>pt</a:t>
            </a:r>
            <a:r>
              <a:rPr lang="en-US" sz="1600" dirty="0">
                <a:latin typeface="HSE Sans" panose="02000000000000000000" pitchFamily="2" charset="0"/>
              </a:rPr>
              <a:t>)</a:t>
            </a:r>
            <a:endParaRPr lang="ru-RU" sz="1600" dirty="0">
              <a:latin typeface="HSE Sans" panose="02000000000000000000" pitchFamily="2" charset="0"/>
            </a:endParaRPr>
          </a:p>
        </p:txBody>
      </p:sp>
    </p:spTree>
    <p:extLst>
      <p:ext uri="{BB962C8B-B14F-4D97-AF65-F5344CB8AC3E}">
        <p14:creationId xmlns:p14="http://schemas.microsoft.com/office/powerpoint/2010/main" val="418289591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цвет">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a:extLst>
              <a:ext uri="{FF2B5EF4-FFF2-40B4-BE49-F238E27FC236}">
                <a16:creationId xmlns:a16="http://schemas.microsoft.com/office/drawing/2014/main" id="{9328428E-0D3D-6E4B-BAC0-3F63BAF7DB74}"/>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a:extLst>
              <a:ext uri="{FF2B5EF4-FFF2-40B4-BE49-F238E27FC236}">
                <a16:creationId xmlns:a16="http://schemas.microsoft.com/office/drawing/2014/main" id="{86CF47C6-D972-9E44-A717-6848F3489399}"/>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a:extLst>
              <a:ext uri="{FF2B5EF4-FFF2-40B4-BE49-F238E27FC236}">
                <a16:creationId xmlns:a16="http://schemas.microsoft.com/office/drawing/2014/main" id="{412FEF63-77C0-7C4A-B9BE-4BC0EEEEB78C}"/>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a:extLst>
              <a:ext uri="{FF2B5EF4-FFF2-40B4-BE49-F238E27FC236}">
                <a16:creationId xmlns:a16="http://schemas.microsoft.com/office/drawing/2014/main" id="{C4F550E9-E979-284D-B65F-44E092DD9D02}"/>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A39D099-B515-F343-BF7A-A95468DA3860}"/>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2" name="Straight Connector 59">
            <a:extLst>
              <a:ext uri="{FF2B5EF4-FFF2-40B4-BE49-F238E27FC236}">
                <a16:creationId xmlns:a16="http://schemas.microsoft.com/office/drawing/2014/main" id="{396B1F99-9711-C64F-A7C9-4F1D89E7F11D}"/>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9" name="Заголовок 31">
            <a:extLst>
              <a:ext uri="{FF2B5EF4-FFF2-40B4-BE49-F238E27FC236}">
                <a16:creationId xmlns:a16="http://schemas.microsoft.com/office/drawing/2014/main" id="{1C20890C-BC1C-0745-9AF3-46700BA27C4A}"/>
              </a:ext>
            </a:extLst>
          </p:cNvPr>
          <p:cNvSpPr>
            <a:spLocks noGrp="1"/>
          </p:cNvSpPr>
          <p:nvPr>
            <p:ph type="title" hasCustomPrompt="1"/>
          </p:nvPr>
        </p:nvSpPr>
        <p:spPr>
          <a:xfrm>
            <a:off x="585899" y="1447790"/>
            <a:ext cx="4322530"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More </a:t>
            </a:r>
            <a:r>
              <a:rPr lang="en-US" sz="2400" dirty="0" err="1">
                <a:solidFill>
                  <a:srgbClr val="102D69"/>
                </a:solidFill>
                <a:latin typeface="HSE Sans" panose="02000000000000000000" pitchFamily="2" charset="0"/>
              </a:rPr>
              <a:t>colours</a:t>
            </a:r>
            <a:r>
              <a:rPr lang="en-US" sz="2400" dirty="0">
                <a:solidFill>
                  <a:srgbClr val="102D69"/>
                </a:solidFill>
                <a:latin typeface="HSE Sans" panose="02000000000000000000" pitchFamily="2" charset="0"/>
              </a:rPr>
              <a:t>: palette</a:t>
            </a:r>
            <a:endParaRPr lang="ru-RU" sz="2400" dirty="0">
              <a:solidFill>
                <a:srgbClr val="102D69"/>
              </a:solidFill>
              <a:latin typeface="HSE Sans" panose="02000000000000000000" pitchFamily="2" charset="0"/>
            </a:endParaRPr>
          </a:p>
        </p:txBody>
      </p:sp>
      <p:sp>
        <p:nvSpPr>
          <p:cNvPr id="20" name="Текст 35">
            <a:extLst>
              <a:ext uri="{FF2B5EF4-FFF2-40B4-BE49-F238E27FC236}">
                <a16:creationId xmlns:a16="http://schemas.microsoft.com/office/drawing/2014/main" id="{CA2589F7-4500-024F-8E07-D726629A599C}"/>
              </a:ext>
            </a:extLst>
          </p:cNvPr>
          <p:cNvSpPr>
            <a:spLocks noGrp="1"/>
          </p:cNvSpPr>
          <p:nvPr>
            <p:ph type="body" sz="quarter" idx="12" hasCustomPrompt="1"/>
          </p:nvPr>
        </p:nvSpPr>
        <p:spPr>
          <a:xfrm>
            <a:off x="585898" y="2379663"/>
            <a:ext cx="4322531" cy="239937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300" dirty="0">
                <a:latin typeface="HSE Sans" panose="02000000000000000000" pitchFamily="2" charset="0"/>
              </a:rPr>
              <a:t>For tables, graphs , charts and diagrams, you may need to use additional </a:t>
            </a:r>
            <a:r>
              <a:rPr lang="en-US" sz="1300" dirty="0" err="1">
                <a:latin typeface="HSE Sans" panose="02000000000000000000" pitchFamily="2" charset="0"/>
              </a:rPr>
              <a:t>colours</a:t>
            </a:r>
            <a:r>
              <a:rPr lang="en-US" sz="1300" dirty="0">
                <a:latin typeface="HSE Sans" panose="02000000000000000000" pitchFamily="2" charset="0"/>
              </a:rPr>
              <a:t>; you may correctly ask what </a:t>
            </a:r>
            <a:r>
              <a:rPr lang="en-US" sz="1300" dirty="0" err="1">
                <a:latin typeface="HSE Sans" panose="02000000000000000000" pitchFamily="2" charset="0"/>
              </a:rPr>
              <a:t>colours</a:t>
            </a:r>
            <a:r>
              <a:rPr lang="en-US" sz="1300" dirty="0">
                <a:latin typeface="HSE Sans" panose="02000000000000000000" pitchFamily="2" charset="0"/>
              </a:rPr>
              <a:t> can be used and where to find them. We advise using HSE University’s official </a:t>
            </a:r>
            <a:r>
              <a:rPr lang="en-US" sz="1300" dirty="0" err="1">
                <a:latin typeface="HSE Sans" panose="02000000000000000000" pitchFamily="2" charset="0"/>
              </a:rPr>
              <a:t>colour</a:t>
            </a:r>
            <a:r>
              <a:rPr lang="en-US" sz="1300" dirty="0">
                <a:latin typeface="HSE Sans" panose="02000000000000000000" pitchFamily="2" charset="0"/>
              </a:rPr>
              <a:t> scheme for such purposes.</a:t>
            </a:r>
            <a:endParaRPr lang="ru-RU" sz="1300" dirty="0">
              <a:latin typeface="HSE Sans" panose="02000000000000000000" pitchFamily="2" charset="0"/>
            </a:endParaRPr>
          </a:p>
        </p:txBody>
      </p:sp>
      <p:sp>
        <p:nvSpPr>
          <p:cNvPr id="21" name="Oval 5">
            <a:extLst>
              <a:ext uri="{FF2B5EF4-FFF2-40B4-BE49-F238E27FC236}">
                <a16:creationId xmlns:a16="http://schemas.microsoft.com/office/drawing/2014/main" id="{D2CA403A-98E7-6C42-8F44-30AB6622C802}"/>
              </a:ext>
            </a:extLst>
          </p:cNvPr>
          <p:cNvSpPr/>
          <p:nvPr userDrawn="1"/>
        </p:nvSpPr>
        <p:spPr>
          <a:xfrm>
            <a:off x="5392982" y="1447790"/>
            <a:ext cx="830997" cy="830997"/>
          </a:xfrm>
          <a:prstGeom prst="ellipse">
            <a:avLst/>
          </a:prstGeom>
          <a:solidFill>
            <a:srgbClr val="0E2D69"/>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2" name="Oval 20">
            <a:extLst>
              <a:ext uri="{FF2B5EF4-FFF2-40B4-BE49-F238E27FC236}">
                <a16:creationId xmlns:a16="http://schemas.microsoft.com/office/drawing/2014/main" id="{42ABAA5D-E7AB-6E48-9D43-A48178C9BDD4}"/>
              </a:ext>
            </a:extLst>
          </p:cNvPr>
          <p:cNvSpPr/>
          <p:nvPr userDrawn="1"/>
        </p:nvSpPr>
        <p:spPr>
          <a:xfrm>
            <a:off x="6742925" y="1447790"/>
            <a:ext cx="830997" cy="830997"/>
          </a:xfrm>
          <a:prstGeom prst="ellipse">
            <a:avLst/>
          </a:prstGeom>
          <a:solidFill>
            <a:srgbClr val="234A9B"/>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3" name="Oval 22">
            <a:extLst>
              <a:ext uri="{FF2B5EF4-FFF2-40B4-BE49-F238E27FC236}">
                <a16:creationId xmlns:a16="http://schemas.microsoft.com/office/drawing/2014/main" id="{209F185A-8F67-9C42-A7C5-87E483F4FC19}"/>
              </a:ext>
            </a:extLst>
          </p:cNvPr>
          <p:cNvSpPr/>
          <p:nvPr userDrawn="1"/>
        </p:nvSpPr>
        <p:spPr>
          <a:xfrm>
            <a:off x="8092868" y="1447790"/>
            <a:ext cx="830997" cy="830997"/>
          </a:xfrm>
          <a:prstGeom prst="ellipse">
            <a:avLst/>
          </a:prstGeom>
          <a:solidFill>
            <a:srgbClr val="11A0D7"/>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4" name="Oval 23">
            <a:extLst>
              <a:ext uri="{FF2B5EF4-FFF2-40B4-BE49-F238E27FC236}">
                <a16:creationId xmlns:a16="http://schemas.microsoft.com/office/drawing/2014/main" id="{279AE0F6-4E37-6C4D-AF45-824EEE489A15}"/>
              </a:ext>
            </a:extLst>
          </p:cNvPr>
          <p:cNvSpPr/>
          <p:nvPr userDrawn="1"/>
        </p:nvSpPr>
        <p:spPr>
          <a:xfrm>
            <a:off x="9442811" y="1447790"/>
            <a:ext cx="830997" cy="830997"/>
          </a:xfrm>
          <a:prstGeom prst="ellipse">
            <a:avLst/>
          </a:prstGeom>
          <a:solidFill>
            <a:srgbClr val="029C6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5" name="Oval 26">
            <a:extLst>
              <a:ext uri="{FF2B5EF4-FFF2-40B4-BE49-F238E27FC236}">
                <a16:creationId xmlns:a16="http://schemas.microsoft.com/office/drawing/2014/main" id="{330C0EA4-7FD1-CE4D-AC95-8C484C5AC790}"/>
              </a:ext>
            </a:extLst>
          </p:cNvPr>
          <p:cNvSpPr/>
          <p:nvPr userDrawn="1"/>
        </p:nvSpPr>
        <p:spPr>
          <a:xfrm>
            <a:off x="10792754" y="1447790"/>
            <a:ext cx="830997" cy="830997"/>
          </a:xfrm>
          <a:prstGeom prst="ellipse">
            <a:avLst/>
          </a:prstGeom>
          <a:solidFill>
            <a:srgbClr val="EB681F"/>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6" name="Oval 29">
            <a:extLst>
              <a:ext uri="{FF2B5EF4-FFF2-40B4-BE49-F238E27FC236}">
                <a16:creationId xmlns:a16="http://schemas.microsoft.com/office/drawing/2014/main" id="{4C53CF3D-7EFB-DF4F-8EA6-5644574E9AFB}"/>
              </a:ext>
            </a:extLst>
          </p:cNvPr>
          <p:cNvSpPr/>
          <p:nvPr userDrawn="1"/>
        </p:nvSpPr>
        <p:spPr>
          <a:xfrm>
            <a:off x="5392982" y="2708699"/>
            <a:ext cx="830997" cy="830997"/>
          </a:xfrm>
          <a:prstGeom prst="ellipse">
            <a:avLst/>
          </a:prstGeom>
          <a:solidFill>
            <a:srgbClr val="7D4EBA"/>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7" name="Oval 33">
            <a:extLst>
              <a:ext uri="{FF2B5EF4-FFF2-40B4-BE49-F238E27FC236}">
                <a16:creationId xmlns:a16="http://schemas.microsoft.com/office/drawing/2014/main" id="{B42CE88A-E9A3-2A4E-BD50-EB37311F39EC}"/>
              </a:ext>
            </a:extLst>
          </p:cNvPr>
          <p:cNvSpPr/>
          <p:nvPr userDrawn="1"/>
        </p:nvSpPr>
        <p:spPr>
          <a:xfrm>
            <a:off x="6742925" y="2708699"/>
            <a:ext cx="830997" cy="830997"/>
          </a:xfrm>
          <a:prstGeom prst="ellipse">
            <a:avLst/>
          </a:prstGeom>
          <a:solidFill>
            <a:srgbClr val="E61F3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8" name="Oval 34">
            <a:extLst>
              <a:ext uri="{FF2B5EF4-FFF2-40B4-BE49-F238E27FC236}">
                <a16:creationId xmlns:a16="http://schemas.microsoft.com/office/drawing/2014/main" id="{B699EFDF-DB9D-3C4F-9D1F-461508017BDA}"/>
              </a:ext>
            </a:extLst>
          </p:cNvPr>
          <p:cNvSpPr/>
          <p:nvPr userDrawn="1"/>
        </p:nvSpPr>
        <p:spPr>
          <a:xfrm>
            <a:off x="8092868" y="2708699"/>
            <a:ext cx="830997" cy="830997"/>
          </a:xfrm>
          <a:prstGeom prst="ellipse">
            <a:avLst/>
          </a:prstGeom>
          <a:solidFill>
            <a:srgbClr val="FBBA0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9" name="Oval 35">
            <a:extLst>
              <a:ext uri="{FF2B5EF4-FFF2-40B4-BE49-F238E27FC236}">
                <a16:creationId xmlns:a16="http://schemas.microsoft.com/office/drawing/2014/main" id="{5DF3131C-EEA1-5446-B567-C9DA0A2A1AFF}"/>
              </a:ext>
            </a:extLst>
          </p:cNvPr>
          <p:cNvSpPr/>
          <p:nvPr userDrawn="1"/>
        </p:nvSpPr>
        <p:spPr>
          <a:xfrm>
            <a:off x="9442811" y="2708699"/>
            <a:ext cx="830997" cy="830997"/>
          </a:xfrm>
          <a:prstGeom prst="ellipse">
            <a:avLst/>
          </a:prstGeom>
          <a:solidFill>
            <a:srgbClr val="7DA0D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0" name="Oval 36">
            <a:extLst>
              <a:ext uri="{FF2B5EF4-FFF2-40B4-BE49-F238E27FC236}">
                <a16:creationId xmlns:a16="http://schemas.microsoft.com/office/drawing/2014/main" id="{6D03B317-B61D-2945-8C0A-A6EBD87ACD07}"/>
              </a:ext>
            </a:extLst>
          </p:cNvPr>
          <p:cNvSpPr/>
          <p:nvPr userDrawn="1"/>
        </p:nvSpPr>
        <p:spPr>
          <a:xfrm>
            <a:off x="10792754" y="2708699"/>
            <a:ext cx="830997" cy="830997"/>
          </a:xfrm>
          <a:prstGeom prst="ellipse">
            <a:avLst/>
          </a:prstGeom>
          <a:solidFill>
            <a:srgbClr val="47A0A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1" name="Oval 37">
            <a:extLst>
              <a:ext uri="{FF2B5EF4-FFF2-40B4-BE49-F238E27FC236}">
                <a16:creationId xmlns:a16="http://schemas.microsoft.com/office/drawing/2014/main" id="{9C0266F1-C0B7-624A-A873-5F2C8801E766}"/>
              </a:ext>
            </a:extLst>
          </p:cNvPr>
          <p:cNvSpPr/>
          <p:nvPr userDrawn="1"/>
        </p:nvSpPr>
        <p:spPr>
          <a:xfrm>
            <a:off x="5392982" y="3969609"/>
            <a:ext cx="830997" cy="830997"/>
          </a:xfrm>
          <a:prstGeom prst="ellipse">
            <a:avLst/>
          </a:prstGeom>
          <a:solidFill>
            <a:srgbClr val="EB8C3C"/>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2" name="Oval 38">
            <a:extLst>
              <a:ext uri="{FF2B5EF4-FFF2-40B4-BE49-F238E27FC236}">
                <a16:creationId xmlns:a16="http://schemas.microsoft.com/office/drawing/2014/main" id="{30C0C10E-388C-9843-8270-19D471BD3756}"/>
              </a:ext>
            </a:extLst>
          </p:cNvPr>
          <p:cNvSpPr/>
          <p:nvPr userDrawn="1"/>
        </p:nvSpPr>
        <p:spPr>
          <a:xfrm>
            <a:off x="6742925" y="3969609"/>
            <a:ext cx="830997" cy="830997"/>
          </a:xfrm>
          <a:prstGeom prst="ellipse">
            <a:avLst/>
          </a:prstGeom>
          <a:solidFill>
            <a:srgbClr val="96628C"/>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3" name="Oval 39">
            <a:extLst>
              <a:ext uri="{FF2B5EF4-FFF2-40B4-BE49-F238E27FC236}">
                <a16:creationId xmlns:a16="http://schemas.microsoft.com/office/drawing/2014/main" id="{87047EA3-79D2-8644-A568-E64AA1D7D370}"/>
              </a:ext>
            </a:extLst>
          </p:cNvPr>
          <p:cNvSpPr/>
          <p:nvPr userDrawn="1"/>
        </p:nvSpPr>
        <p:spPr>
          <a:xfrm>
            <a:off x="8092868" y="3969609"/>
            <a:ext cx="830997" cy="830997"/>
          </a:xfrm>
          <a:prstGeom prst="ellipse">
            <a:avLst/>
          </a:prstGeom>
          <a:solidFill>
            <a:srgbClr val="CD5A5A"/>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4" name="Oval 40">
            <a:extLst>
              <a:ext uri="{FF2B5EF4-FFF2-40B4-BE49-F238E27FC236}">
                <a16:creationId xmlns:a16="http://schemas.microsoft.com/office/drawing/2014/main" id="{7F5D1C6B-4E6B-0346-A5DC-C511DB14EFD6}"/>
              </a:ext>
            </a:extLst>
          </p:cNvPr>
          <p:cNvSpPr/>
          <p:nvPr userDrawn="1"/>
        </p:nvSpPr>
        <p:spPr>
          <a:xfrm>
            <a:off x="9442811" y="3969609"/>
            <a:ext cx="830997" cy="830997"/>
          </a:xfrm>
          <a:prstGeom prst="ellipse">
            <a:avLst/>
          </a:prstGeom>
          <a:solidFill>
            <a:srgbClr val="FFD746"/>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5" name="Oval 41">
            <a:extLst>
              <a:ext uri="{FF2B5EF4-FFF2-40B4-BE49-F238E27FC236}">
                <a16:creationId xmlns:a16="http://schemas.microsoft.com/office/drawing/2014/main" id="{EB421DBA-35DE-2C4F-A89E-27F0998EF4E8}"/>
              </a:ext>
            </a:extLst>
          </p:cNvPr>
          <p:cNvSpPr/>
          <p:nvPr userDrawn="1"/>
        </p:nvSpPr>
        <p:spPr>
          <a:xfrm>
            <a:off x="10792754" y="3969609"/>
            <a:ext cx="830997" cy="830997"/>
          </a:xfrm>
          <a:prstGeom prst="ellipse">
            <a:avLst/>
          </a:prstGeom>
          <a:solidFill>
            <a:srgbClr val="CDDDF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6" name="Oval 42">
            <a:extLst>
              <a:ext uri="{FF2B5EF4-FFF2-40B4-BE49-F238E27FC236}">
                <a16:creationId xmlns:a16="http://schemas.microsoft.com/office/drawing/2014/main" id="{081BD842-A9A1-5B44-81ED-A97BA390032B}"/>
              </a:ext>
            </a:extLst>
          </p:cNvPr>
          <p:cNvSpPr/>
          <p:nvPr userDrawn="1"/>
        </p:nvSpPr>
        <p:spPr>
          <a:xfrm>
            <a:off x="5392982" y="5249769"/>
            <a:ext cx="830997" cy="830997"/>
          </a:xfrm>
          <a:prstGeom prst="ellipse">
            <a:avLst/>
          </a:prstGeom>
          <a:solidFill>
            <a:srgbClr val="D7EBB4"/>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7" name="Oval 43">
            <a:extLst>
              <a:ext uri="{FF2B5EF4-FFF2-40B4-BE49-F238E27FC236}">
                <a16:creationId xmlns:a16="http://schemas.microsoft.com/office/drawing/2014/main" id="{036EE7D2-A33A-434C-B272-C82E2CDD4D4D}"/>
              </a:ext>
            </a:extLst>
          </p:cNvPr>
          <p:cNvSpPr/>
          <p:nvPr userDrawn="1"/>
        </p:nvSpPr>
        <p:spPr>
          <a:xfrm>
            <a:off x="6742925" y="5249769"/>
            <a:ext cx="830997" cy="830997"/>
          </a:xfrm>
          <a:prstGeom prst="ellipse">
            <a:avLst/>
          </a:prstGeom>
          <a:solidFill>
            <a:srgbClr val="FFDC9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8" name="Oval 44">
            <a:extLst>
              <a:ext uri="{FF2B5EF4-FFF2-40B4-BE49-F238E27FC236}">
                <a16:creationId xmlns:a16="http://schemas.microsoft.com/office/drawing/2014/main" id="{7DD65DA4-F076-C242-813E-8C17DCABCCFB}"/>
              </a:ext>
            </a:extLst>
          </p:cNvPr>
          <p:cNvSpPr/>
          <p:nvPr userDrawn="1"/>
        </p:nvSpPr>
        <p:spPr>
          <a:xfrm>
            <a:off x="8092868" y="5249769"/>
            <a:ext cx="830997" cy="830997"/>
          </a:xfrm>
          <a:prstGeom prst="ellipse">
            <a:avLst/>
          </a:prstGeom>
          <a:solidFill>
            <a:srgbClr val="D7C3F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9" name="Oval 45">
            <a:extLst>
              <a:ext uri="{FF2B5EF4-FFF2-40B4-BE49-F238E27FC236}">
                <a16:creationId xmlns:a16="http://schemas.microsoft.com/office/drawing/2014/main" id="{8A44D99D-BF66-2848-B460-F59D8ECF5690}"/>
              </a:ext>
            </a:extLst>
          </p:cNvPr>
          <p:cNvSpPr/>
          <p:nvPr userDrawn="1"/>
        </p:nvSpPr>
        <p:spPr>
          <a:xfrm>
            <a:off x="9442811" y="5249769"/>
            <a:ext cx="830997" cy="830997"/>
          </a:xfrm>
          <a:prstGeom prst="ellipse">
            <a:avLst/>
          </a:prstGeom>
          <a:solidFill>
            <a:srgbClr val="F6C3C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40" name="Oval 46">
            <a:extLst>
              <a:ext uri="{FF2B5EF4-FFF2-40B4-BE49-F238E27FC236}">
                <a16:creationId xmlns:a16="http://schemas.microsoft.com/office/drawing/2014/main" id="{9B130CEB-3D74-B647-BA6B-32F7D70FD354}"/>
              </a:ext>
            </a:extLst>
          </p:cNvPr>
          <p:cNvSpPr/>
          <p:nvPr userDrawn="1"/>
        </p:nvSpPr>
        <p:spPr>
          <a:xfrm>
            <a:off x="10792754" y="5249769"/>
            <a:ext cx="830997" cy="830997"/>
          </a:xfrm>
          <a:prstGeom prst="ellipse">
            <a:avLst/>
          </a:prstGeom>
          <a:solidFill>
            <a:srgbClr val="FFF07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41" name="Текст 37">
            <a:extLst>
              <a:ext uri="{FF2B5EF4-FFF2-40B4-BE49-F238E27FC236}">
                <a16:creationId xmlns:a16="http://schemas.microsoft.com/office/drawing/2014/main" id="{800F6957-CEFF-924E-B258-5B51A5196DEB}"/>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42" name="Текст 39">
            <a:extLst>
              <a:ext uri="{FF2B5EF4-FFF2-40B4-BE49-F238E27FC236}">
                <a16:creationId xmlns:a16="http://schemas.microsoft.com/office/drawing/2014/main" id="{8FD4982C-EBD6-6D4D-A16B-212CB048938C}"/>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43" name="Текст 39">
            <a:extLst>
              <a:ext uri="{FF2B5EF4-FFF2-40B4-BE49-F238E27FC236}">
                <a16:creationId xmlns:a16="http://schemas.microsoft.com/office/drawing/2014/main" id="{733D5CDE-163B-C148-A20F-A808E0652336}"/>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3867054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чистый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4" descr="Icon&#10;&#10;Description automatically generated">
            <a:extLst>
              <a:ext uri="{FF2B5EF4-FFF2-40B4-BE49-F238E27FC236}">
                <a16:creationId xmlns:a16="http://schemas.microsoft.com/office/drawing/2014/main" id="{A7FA04E4-3213-8F41-B068-4DC281441422}"/>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9" name="Straight Connector 19">
            <a:extLst>
              <a:ext uri="{FF2B5EF4-FFF2-40B4-BE49-F238E27FC236}">
                <a16:creationId xmlns:a16="http://schemas.microsoft.com/office/drawing/2014/main" id="{938052A0-3DF0-DC47-B7E0-C20EF981C230}"/>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1">
            <a:extLst>
              <a:ext uri="{FF2B5EF4-FFF2-40B4-BE49-F238E27FC236}">
                <a16:creationId xmlns:a16="http://schemas.microsoft.com/office/drawing/2014/main" id="{8C6147F0-3CA1-264C-B2B2-F88597196943}"/>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1" name="Straight Connector 25">
            <a:extLst>
              <a:ext uri="{FF2B5EF4-FFF2-40B4-BE49-F238E27FC236}">
                <a16:creationId xmlns:a16="http://schemas.microsoft.com/office/drawing/2014/main" id="{62CDF50E-4D58-AF4A-ABFD-140AF88B3681}"/>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62171D1-2A5B-7A4A-9760-17CCE51B9802}"/>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3" name="Straight Connector 59">
            <a:extLst>
              <a:ext uri="{FF2B5EF4-FFF2-40B4-BE49-F238E27FC236}">
                <a16:creationId xmlns:a16="http://schemas.microsoft.com/office/drawing/2014/main" id="{3C71A0C3-CD3E-0748-98E5-6B2507CAB296}"/>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20" name="Текст 37">
            <a:extLst>
              <a:ext uri="{FF2B5EF4-FFF2-40B4-BE49-F238E27FC236}">
                <a16:creationId xmlns:a16="http://schemas.microsoft.com/office/drawing/2014/main" id="{C0A1CB46-D6D6-5E48-B4F7-CCED4525C46F}"/>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1" name="Текст 39">
            <a:extLst>
              <a:ext uri="{FF2B5EF4-FFF2-40B4-BE49-F238E27FC236}">
                <a16:creationId xmlns:a16="http://schemas.microsoft.com/office/drawing/2014/main" id="{25D35A19-1AA8-204A-BFCA-83B65D59CFF4}"/>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2" name="Текст 39">
            <a:extLst>
              <a:ext uri="{FF2B5EF4-FFF2-40B4-BE49-F238E27FC236}">
                <a16:creationId xmlns:a16="http://schemas.microsoft.com/office/drawing/2014/main" id="{3557077C-F503-0B4A-82A2-54D21547E589}"/>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3195209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чисты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7064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Текст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0" name="Picture 4" descr="Icon&#10;&#10;Description automatically generated">
            <a:extLst>
              <a:ext uri="{FF2B5EF4-FFF2-40B4-BE49-F238E27FC236}">
                <a16:creationId xmlns:a16="http://schemas.microsoft.com/office/drawing/2014/main" id="{4A1436AC-5F96-2A4F-BFC7-B3442083EBE4}"/>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11" name="Straight Connector 19">
            <a:extLst>
              <a:ext uri="{FF2B5EF4-FFF2-40B4-BE49-F238E27FC236}">
                <a16:creationId xmlns:a16="http://schemas.microsoft.com/office/drawing/2014/main" id="{067DD2ED-246D-7D41-B51F-FED98BF873FD}"/>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2" name="Straight Connector 21">
            <a:extLst>
              <a:ext uri="{FF2B5EF4-FFF2-40B4-BE49-F238E27FC236}">
                <a16:creationId xmlns:a16="http://schemas.microsoft.com/office/drawing/2014/main" id="{68E8C250-D449-A743-8975-B5BFB04D9744}"/>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3" name="Straight Connector 25">
            <a:extLst>
              <a:ext uri="{FF2B5EF4-FFF2-40B4-BE49-F238E27FC236}">
                <a16:creationId xmlns:a16="http://schemas.microsoft.com/office/drawing/2014/main" id="{DD1C71CA-B883-AF42-959D-BCA5690AAA4B}"/>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4D3A12E-0E10-C441-81D2-C3C1EB6A0537}"/>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9" name="Straight Connector 59">
            <a:extLst>
              <a:ext uri="{FF2B5EF4-FFF2-40B4-BE49-F238E27FC236}">
                <a16:creationId xmlns:a16="http://schemas.microsoft.com/office/drawing/2014/main" id="{3447008E-4F3B-FC4E-B96D-3927FAE1ED17}"/>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24" name="Рисунок 23">
            <a:extLst>
              <a:ext uri="{FF2B5EF4-FFF2-40B4-BE49-F238E27FC236}">
                <a16:creationId xmlns:a16="http://schemas.microsoft.com/office/drawing/2014/main" id="{61115A7A-23E5-E442-9551-F72F1CDA57B9}"/>
              </a:ext>
            </a:extLst>
          </p:cNvPr>
          <p:cNvSpPr>
            <a:spLocks noGrp="1"/>
          </p:cNvSpPr>
          <p:nvPr>
            <p:ph type="pic" sz="quarter" idx="10" hasCustomPrompt="1"/>
          </p:nvPr>
        </p:nvSpPr>
        <p:spPr>
          <a:xfrm>
            <a:off x="6684653" y="1447790"/>
            <a:ext cx="4325167" cy="4325107"/>
          </a:xfrm>
          <a:prstGeom prst="rect">
            <a:avLst/>
          </a:prstGeom>
          <a:solidFill>
            <a:srgbClr val="D9D9D9"/>
          </a:solidFill>
        </p:spPr>
        <p:txBody>
          <a:bodyPr anchor="ctr">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2">
                    <a:lumMod val="10000"/>
                  </a:schemeClr>
                </a:solidFill>
              </a:defRPr>
            </a:lvl1pPr>
          </a:lstStyle>
          <a:p>
            <a:pPr algn="ctr"/>
            <a:r>
              <a:rPr lang="en-US" sz="2800" dirty="0">
                <a:solidFill>
                  <a:schemeClr val="tx1"/>
                </a:solidFill>
                <a:latin typeface="HSE Sans" panose="02000000000000000000" pitchFamily="2" charset="0"/>
              </a:rPr>
              <a:t>You can place an illustration or photograph here so that your slide doesn’t look empty</a:t>
            </a:r>
            <a:endParaRPr lang="en-RU" sz="2800" dirty="0">
              <a:solidFill>
                <a:schemeClr val="tx1"/>
              </a:solidFill>
              <a:latin typeface="HSE Sans" panose="02000000000000000000" pitchFamily="2" charset="0"/>
            </a:endParaRPr>
          </a:p>
        </p:txBody>
      </p:sp>
      <p:sp>
        <p:nvSpPr>
          <p:cNvPr id="32" name="Заголовок 31">
            <a:extLst>
              <a:ext uri="{FF2B5EF4-FFF2-40B4-BE49-F238E27FC236}">
                <a16:creationId xmlns:a16="http://schemas.microsoft.com/office/drawing/2014/main" id="{9ED7AA97-D972-DF4F-B662-A65F2A544CC5}"/>
              </a:ext>
            </a:extLst>
          </p:cNvPr>
          <p:cNvSpPr>
            <a:spLocks noGrp="1"/>
          </p:cNvSpPr>
          <p:nvPr>
            <p:ph type="title" hasCustomPrompt="1"/>
          </p:nvPr>
        </p:nvSpPr>
        <p:spPr>
          <a:xfrm>
            <a:off x="585898" y="1447790"/>
            <a:ext cx="5245560"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36" name="Текст 35">
            <a:extLst>
              <a:ext uri="{FF2B5EF4-FFF2-40B4-BE49-F238E27FC236}">
                <a16:creationId xmlns:a16="http://schemas.microsoft.com/office/drawing/2014/main" id="{69E35E54-2B19-7441-876F-1C6A84F4F156}"/>
              </a:ext>
            </a:extLst>
          </p:cNvPr>
          <p:cNvSpPr>
            <a:spLocks noGrp="1"/>
          </p:cNvSpPr>
          <p:nvPr>
            <p:ph type="body" sz="quarter" idx="12" hasCustomPrompt="1"/>
          </p:nvPr>
        </p:nvSpPr>
        <p:spPr>
          <a:xfrm>
            <a:off x="585897" y="2379663"/>
            <a:ext cx="5245561" cy="3393234"/>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pPr>
              <a:spcBef>
                <a:spcPts val="1200"/>
              </a:spcBef>
            </a:pPr>
            <a:r>
              <a:rPr lang="en-US" sz="1300" dirty="0">
                <a:latin typeface="HSE Sans" panose="02000000000000000000" pitchFamily="2" charset="0"/>
              </a:rPr>
              <a:t>Moderately sized bits of text can be presented in a single column, but they shouldn’t take up the whole screen. A text that is arranged in a long line might be too hard to read; always bear in mind the perspective of those who will be viewing your presentation. Try to limit each line to seven to 10 words. More than that might put your audience to sleep. </a:t>
            </a:r>
            <a:r>
              <a:rPr lang="en-US" sz="1300" i="1" dirty="0">
                <a:latin typeface="HSE Sans" panose="02000000000000000000" pitchFamily="2" charset="0"/>
              </a:rPr>
              <a:t>If you have space left and wish to make your slide more visual, you can include a small image nearby, which should illustrate or supplement your text.</a:t>
            </a:r>
            <a:endParaRPr lang="ru-RU" sz="1300" i="1" dirty="0">
              <a:latin typeface="HSE Sans" panose="02000000000000000000" pitchFamily="2" charset="0"/>
            </a:endParaRPr>
          </a:p>
        </p:txBody>
      </p:sp>
      <p:sp>
        <p:nvSpPr>
          <p:cNvPr id="38" name="Текст 37">
            <a:extLst>
              <a:ext uri="{FF2B5EF4-FFF2-40B4-BE49-F238E27FC236}">
                <a16:creationId xmlns:a16="http://schemas.microsoft.com/office/drawing/2014/main" id="{7FB4A275-856E-364D-8AA4-2071AADC6AAA}"/>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40" name="Текст 39">
            <a:extLst>
              <a:ext uri="{FF2B5EF4-FFF2-40B4-BE49-F238E27FC236}">
                <a16:creationId xmlns:a16="http://schemas.microsoft.com/office/drawing/2014/main" id="{58FBA0EA-8BE0-A643-B258-4E5C34467172}"/>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41" name="Текст 39">
            <a:extLst>
              <a:ext uri="{FF2B5EF4-FFF2-40B4-BE49-F238E27FC236}">
                <a16:creationId xmlns:a16="http://schemas.microsoft.com/office/drawing/2014/main" id="{0BEC062F-1BEB-DE4C-B7EE-C552C9D45F13}"/>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1341287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Текст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a:extLst>
              <a:ext uri="{FF2B5EF4-FFF2-40B4-BE49-F238E27FC236}">
                <a16:creationId xmlns:a16="http://schemas.microsoft.com/office/drawing/2014/main" id="{FDC66DB8-29BC-5940-A721-40F10021456A}"/>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a:extLst>
              <a:ext uri="{FF2B5EF4-FFF2-40B4-BE49-F238E27FC236}">
                <a16:creationId xmlns:a16="http://schemas.microsoft.com/office/drawing/2014/main" id="{DE27C859-478F-3648-8A9D-2C85DBDCAC09}"/>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a:extLst>
              <a:ext uri="{FF2B5EF4-FFF2-40B4-BE49-F238E27FC236}">
                <a16:creationId xmlns:a16="http://schemas.microsoft.com/office/drawing/2014/main" id="{58EA1144-CFD8-1D47-B430-7014F576043B}"/>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a:extLst>
              <a:ext uri="{FF2B5EF4-FFF2-40B4-BE49-F238E27FC236}">
                <a16:creationId xmlns:a16="http://schemas.microsoft.com/office/drawing/2014/main" id="{96EDC73C-5A3C-014E-8E52-04CAFCA9B20B}"/>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5E88681-53A8-3B45-B80A-372EDFB53883}"/>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2" name="Straight Connector 59">
            <a:extLst>
              <a:ext uri="{FF2B5EF4-FFF2-40B4-BE49-F238E27FC236}">
                <a16:creationId xmlns:a16="http://schemas.microsoft.com/office/drawing/2014/main" id="{EDA7D8BF-DF37-704F-B77F-7E40752ACE25}"/>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6" name="Заголовок 31">
            <a:extLst>
              <a:ext uri="{FF2B5EF4-FFF2-40B4-BE49-F238E27FC236}">
                <a16:creationId xmlns:a16="http://schemas.microsoft.com/office/drawing/2014/main" id="{76942483-EB13-0A4B-8060-DB65024C294E}"/>
              </a:ext>
            </a:extLst>
          </p:cNvPr>
          <p:cNvSpPr>
            <a:spLocks noGrp="1"/>
          </p:cNvSpPr>
          <p:nvPr>
            <p:ph type="title" hasCustomPrompt="1"/>
          </p:nvPr>
        </p:nvSpPr>
        <p:spPr>
          <a:xfrm>
            <a:off x="585897" y="1447790"/>
            <a:ext cx="11057955"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17" name="Текст 35">
            <a:extLst>
              <a:ext uri="{FF2B5EF4-FFF2-40B4-BE49-F238E27FC236}">
                <a16:creationId xmlns:a16="http://schemas.microsoft.com/office/drawing/2014/main" id="{66FAD63B-F743-0F47-BBE3-D7731766705A}"/>
              </a:ext>
            </a:extLst>
          </p:cNvPr>
          <p:cNvSpPr>
            <a:spLocks noGrp="1"/>
          </p:cNvSpPr>
          <p:nvPr>
            <p:ph type="body" sz="quarter" idx="12" hasCustomPrompt="1"/>
          </p:nvPr>
        </p:nvSpPr>
        <p:spPr>
          <a:xfrm>
            <a:off x="585897" y="2379663"/>
            <a:ext cx="11057971" cy="3745092"/>
          </a:xfrm>
          <a:prstGeom prst="rect">
            <a:avLst/>
          </a:prstGeom>
        </p:spPr>
        <p:txBody>
          <a:bodyPr lIns="0" tIns="0" rIns="0" numCol="3" spcCol="252000">
            <a:noAutofit/>
          </a:bodyPr>
          <a:lst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pPr>
              <a:spcBef>
                <a:spcPts val="1200"/>
              </a:spcBef>
            </a:pPr>
            <a:r>
              <a:rPr lang="en-US" sz="1300" dirty="0">
                <a:latin typeface="HSE Sans" panose="02000000000000000000" pitchFamily="2" charset="0"/>
              </a:rPr>
              <a:t>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a:t>
            </a:r>
          </a:p>
          <a:p>
            <a:pPr>
              <a:spcBef>
                <a:spcPts val="1200"/>
              </a:spcBef>
            </a:pPr>
            <a:r>
              <a:rPr lang="en-US" sz="1300" dirty="0">
                <a:latin typeface="HSE Sans" panose="02000000000000000000" pitchFamily="2" charset="0"/>
              </a:rPr>
              <a:t>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a:t>
            </a:r>
            <a:endParaRPr lang="ru-RU" sz="1300" dirty="0">
              <a:latin typeface="HSE Sans" panose="02000000000000000000" pitchFamily="2" charset="0"/>
            </a:endParaRPr>
          </a:p>
        </p:txBody>
      </p:sp>
      <p:sp>
        <p:nvSpPr>
          <p:cNvPr id="21" name="Текст 37">
            <a:extLst>
              <a:ext uri="{FF2B5EF4-FFF2-40B4-BE49-F238E27FC236}">
                <a16:creationId xmlns:a16="http://schemas.microsoft.com/office/drawing/2014/main" id="{45421580-30B9-AE44-9576-3890C98F5E85}"/>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2" name="Текст 39">
            <a:extLst>
              <a:ext uri="{FF2B5EF4-FFF2-40B4-BE49-F238E27FC236}">
                <a16:creationId xmlns:a16="http://schemas.microsoft.com/office/drawing/2014/main" id="{778A6943-08BD-8C4D-A524-728A4340014C}"/>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3" name="Текст 39">
            <a:extLst>
              <a:ext uri="{FF2B5EF4-FFF2-40B4-BE49-F238E27FC236}">
                <a16:creationId xmlns:a16="http://schemas.microsoft.com/office/drawing/2014/main" id="{EB90A960-EE54-5742-BBB0-8536917AD4C0}"/>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3527183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Текст_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a:extLst>
              <a:ext uri="{FF2B5EF4-FFF2-40B4-BE49-F238E27FC236}">
                <a16:creationId xmlns:a16="http://schemas.microsoft.com/office/drawing/2014/main" id="{0E78CA68-7A0C-CF41-9AC6-A547FB9EC3B0}"/>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a:extLst>
              <a:ext uri="{FF2B5EF4-FFF2-40B4-BE49-F238E27FC236}">
                <a16:creationId xmlns:a16="http://schemas.microsoft.com/office/drawing/2014/main" id="{45DC512A-A23B-B24D-A1F6-6793976867CF}"/>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a:extLst>
              <a:ext uri="{FF2B5EF4-FFF2-40B4-BE49-F238E27FC236}">
                <a16:creationId xmlns:a16="http://schemas.microsoft.com/office/drawing/2014/main" id="{21F91649-DF0F-5F45-A43B-2CED9ACDD049}"/>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a:extLst>
              <a:ext uri="{FF2B5EF4-FFF2-40B4-BE49-F238E27FC236}">
                <a16:creationId xmlns:a16="http://schemas.microsoft.com/office/drawing/2014/main" id="{3137B760-1A50-1845-B7F2-1EF31C71C72B}"/>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5ECCF8F-5855-7943-B503-5573887A534D}"/>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2" name="Straight Connector 59">
            <a:extLst>
              <a:ext uri="{FF2B5EF4-FFF2-40B4-BE49-F238E27FC236}">
                <a16:creationId xmlns:a16="http://schemas.microsoft.com/office/drawing/2014/main" id="{FB81B23D-CDD8-E64C-9887-3540F7EE1C4B}"/>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Текст 35">
            <a:extLst>
              <a:ext uri="{FF2B5EF4-FFF2-40B4-BE49-F238E27FC236}">
                <a16:creationId xmlns:a16="http://schemas.microsoft.com/office/drawing/2014/main" id="{5163BE0A-A745-414A-AF21-D968BD69D2DA}"/>
              </a:ext>
            </a:extLst>
          </p:cNvPr>
          <p:cNvSpPr>
            <a:spLocks noGrp="1"/>
          </p:cNvSpPr>
          <p:nvPr>
            <p:ph type="body" sz="quarter" idx="12" hasCustomPrompt="1"/>
          </p:nvPr>
        </p:nvSpPr>
        <p:spPr>
          <a:xfrm>
            <a:off x="585898" y="2379663"/>
            <a:ext cx="4322531" cy="239937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pPr>
              <a:spcBef>
                <a:spcPts val="1300"/>
              </a:spcBef>
            </a:pPr>
            <a:r>
              <a:rPr lang="en-US" sz="1300" dirty="0">
                <a:latin typeface="HSE Sans" panose="02000000000000000000" pitchFamily="2" charset="0"/>
              </a:rPr>
              <a:t>Here I am, a regular text as seen on the right; you can take me anywhere in the same size (13 </a:t>
            </a:r>
            <a:r>
              <a:rPr lang="en-US" sz="1300" dirty="0" err="1">
                <a:latin typeface="HSE Sans" panose="02000000000000000000" pitchFamily="2" charset="0"/>
              </a:rPr>
              <a:t>pt</a:t>
            </a:r>
            <a:r>
              <a:rPr lang="en-US" sz="1300" dirty="0">
                <a:latin typeface="HSE Sans" panose="02000000000000000000" pitchFamily="2" charset="0"/>
              </a:rPr>
              <a:t>), so I am readable on both the screen and in print-outs of slides. Don’t increase my size if you don’t need to, since you have the full screen option at your fingertips. Here I am, a regular text as described on the right; you can take me anywhere in the same size (13 </a:t>
            </a:r>
            <a:r>
              <a:rPr lang="en-US" sz="1300" dirty="0" err="1">
                <a:latin typeface="HSE Sans" panose="02000000000000000000" pitchFamily="2" charset="0"/>
              </a:rPr>
              <a:t>pt</a:t>
            </a:r>
            <a:r>
              <a:rPr lang="en-US" sz="1300" dirty="0">
                <a:latin typeface="HSE Sans" panose="02000000000000000000" pitchFamily="2" charset="0"/>
              </a:rPr>
              <a:t>), so I am readable on both the screen and in print-outs of slides. Don’t increase my size if you don’t need to, since you have the full screen option at your fingertips.</a:t>
            </a:r>
            <a:endParaRPr lang="ru-RU" sz="1300" dirty="0">
              <a:latin typeface="HSE Sans" panose="02000000000000000000" pitchFamily="2" charset="0"/>
            </a:endParaRPr>
          </a:p>
        </p:txBody>
      </p:sp>
      <p:sp>
        <p:nvSpPr>
          <p:cNvPr id="20" name="Текст 35">
            <a:extLst>
              <a:ext uri="{FF2B5EF4-FFF2-40B4-BE49-F238E27FC236}">
                <a16:creationId xmlns:a16="http://schemas.microsoft.com/office/drawing/2014/main" id="{B3D47CF6-5FC1-2346-8894-A7CC39063DE3}"/>
              </a:ext>
            </a:extLst>
          </p:cNvPr>
          <p:cNvSpPr>
            <a:spLocks noGrp="1"/>
          </p:cNvSpPr>
          <p:nvPr>
            <p:ph type="body" sz="quarter" idx="16" hasCustomPrompt="1"/>
          </p:nvPr>
        </p:nvSpPr>
        <p:spPr>
          <a:xfrm>
            <a:off x="585897" y="5183249"/>
            <a:ext cx="3934345" cy="553998"/>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0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000" dirty="0">
                <a:latin typeface="HSE Sans" panose="02000000000000000000" pitchFamily="2" charset="0"/>
              </a:rPr>
              <a:t>Notes, other clarifications or additional information should be presented in a smaller size (10 </a:t>
            </a:r>
            <a:r>
              <a:rPr lang="en-US" sz="1000" dirty="0" err="1">
                <a:latin typeface="HSE Sans" panose="02000000000000000000" pitchFamily="2" charset="0"/>
              </a:rPr>
              <a:t>pt</a:t>
            </a:r>
            <a:r>
              <a:rPr lang="en-US" sz="1000" dirty="0">
                <a:latin typeface="HSE Sans" panose="02000000000000000000" pitchFamily="2" charset="0"/>
              </a:rPr>
              <a:t>)</a:t>
            </a:r>
            <a:endParaRPr lang="ru-RU" sz="1000" dirty="0">
              <a:latin typeface="HSE Sans" panose="02000000000000000000" pitchFamily="2" charset="0"/>
            </a:endParaRPr>
          </a:p>
        </p:txBody>
      </p:sp>
      <p:sp>
        <p:nvSpPr>
          <p:cNvPr id="23" name="Текст 22">
            <a:extLst>
              <a:ext uri="{FF2B5EF4-FFF2-40B4-BE49-F238E27FC236}">
                <a16:creationId xmlns:a16="http://schemas.microsoft.com/office/drawing/2014/main" id="{CD14B8F3-89C2-9F45-809E-D1EAF85AC566}"/>
              </a:ext>
            </a:extLst>
          </p:cNvPr>
          <p:cNvSpPr>
            <a:spLocks noGrp="1"/>
          </p:cNvSpPr>
          <p:nvPr>
            <p:ph type="body" sz="quarter" idx="18" hasCustomPrompt="1"/>
          </p:nvPr>
        </p:nvSpPr>
        <p:spPr>
          <a:xfrm>
            <a:off x="6259892" y="2379663"/>
            <a:ext cx="5383968" cy="3451794"/>
          </a:xfrm>
          <a:prstGeom prst="rect">
            <a:avLst/>
          </a:prstGeom>
        </p:spPr>
        <p:txBody>
          <a:bodyPr lIns="0" tIns="0" rIns="0" bIns="0">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3200" b="0" i="0">
                <a:solidFill>
                  <a:srgbClr val="0E2D69"/>
                </a:solidFill>
                <a:latin typeface="HSE Sans" panose="02000000000000000000" pitchFamily="2" charset="0"/>
              </a:defRPr>
            </a:lvl1pPr>
          </a:lstStyle>
          <a:p>
            <a:r>
              <a:rPr lang="en-US" sz="3200" dirty="0">
                <a:solidFill>
                  <a:srgbClr val="102D69"/>
                </a:solidFill>
                <a:latin typeface="HSE Sans" panose="02000000000000000000" pitchFamily="2" charset="0"/>
              </a:rPr>
              <a:t>Short phrase with important information can have a larger font size than normal, but we don’t recommend doing this often.</a:t>
            </a:r>
            <a:endParaRPr lang="ru-RU" sz="3200" dirty="0">
              <a:solidFill>
                <a:srgbClr val="102D69"/>
              </a:solidFill>
              <a:latin typeface="HSE Sans" panose="02000000000000000000" pitchFamily="2" charset="0"/>
            </a:endParaRPr>
          </a:p>
        </p:txBody>
      </p:sp>
      <p:sp>
        <p:nvSpPr>
          <p:cNvPr id="25" name="Заголовок 31">
            <a:extLst>
              <a:ext uri="{FF2B5EF4-FFF2-40B4-BE49-F238E27FC236}">
                <a16:creationId xmlns:a16="http://schemas.microsoft.com/office/drawing/2014/main" id="{B32DC3D4-97A5-3E4F-A29B-422D5E3129B7}"/>
              </a:ext>
            </a:extLst>
          </p:cNvPr>
          <p:cNvSpPr>
            <a:spLocks noGrp="1"/>
          </p:cNvSpPr>
          <p:nvPr>
            <p:ph type="title" hasCustomPrompt="1"/>
          </p:nvPr>
        </p:nvSpPr>
        <p:spPr>
          <a:xfrm>
            <a:off x="585897" y="1447790"/>
            <a:ext cx="11057955"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15" name="Текст 37">
            <a:extLst>
              <a:ext uri="{FF2B5EF4-FFF2-40B4-BE49-F238E27FC236}">
                <a16:creationId xmlns:a16="http://schemas.microsoft.com/office/drawing/2014/main" id="{87E14987-3496-B241-A4C9-88FACDD837F5}"/>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6" name="Текст 39">
            <a:extLst>
              <a:ext uri="{FF2B5EF4-FFF2-40B4-BE49-F238E27FC236}">
                <a16:creationId xmlns:a16="http://schemas.microsoft.com/office/drawing/2014/main" id="{3DAEB9AB-245D-774E-9656-B80FCC7A20BB}"/>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8" name="Текст 39">
            <a:extLst>
              <a:ext uri="{FF2B5EF4-FFF2-40B4-BE49-F238E27FC236}">
                <a16:creationId xmlns:a16="http://schemas.microsoft.com/office/drawing/2014/main" id="{98145217-7421-9C4F-9483-5AEA3D289575}"/>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663795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График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a:extLst>
              <a:ext uri="{FF2B5EF4-FFF2-40B4-BE49-F238E27FC236}">
                <a16:creationId xmlns:a16="http://schemas.microsoft.com/office/drawing/2014/main" id="{9E89D752-CAC6-0943-9A3D-4C52DBF50CE2}"/>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a:extLst>
              <a:ext uri="{FF2B5EF4-FFF2-40B4-BE49-F238E27FC236}">
                <a16:creationId xmlns:a16="http://schemas.microsoft.com/office/drawing/2014/main" id="{64D89E64-93BB-044D-B3D4-8F2679C5CA4C}"/>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a:extLst>
              <a:ext uri="{FF2B5EF4-FFF2-40B4-BE49-F238E27FC236}">
                <a16:creationId xmlns:a16="http://schemas.microsoft.com/office/drawing/2014/main" id="{D0C3B169-866D-C645-AF76-00F8C2A97E9B}"/>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a:extLst>
              <a:ext uri="{FF2B5EF4-FFF2-40B4-BE49-F238E27FC236}">
                <a16:creationId xmlns:a16="http://schemas.microsoft.com/office/drawing/2014/main" id="{FDDF48AB-D8AE-0E42-A544-8EA5B8744778}"/>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6DF89EC-1E7C-3B40-85F4-6D19A7D29AC7}"/>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2" name="Straight Connector 59">
            <a:extLst>
              <a:ext uri="{FF2B5EF4-FFF2-40B4-BE49-F238E27FC236}">
                <a16:creationId xmlns:a16="http://schemas.microsoft.com/office/drawing/2014/main" id="{019D6862-BD52-734D-9E19-38C147CA2D29}"/>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Заголовок 31">
            <a:extLst>
              <a:ext uri="{FF2B5EF4-FFF2-40B4-BE49-F238E27FC236}">
                <a16:creationId xmlns:a16="http://schemas.microsoft.com/office/drawing/2014/main" id="{B3F16318-C9C3-B948-A508-4BC53D0B7716}"/>
              </a:ext>
            </a:extLst>
          </p:cNvPr>
          <p:cNvSpPr>
            <a:spLocks noGrp="1"/>
          </p:cNvSpPr>
          <p:nvPr>
            <p:ph type="title" hasCustomPrompt="1"/>
          </p:nvPr>
        </p:nvSpPr>
        <p:spPr>
          <a:xfrm>
            <a:off x="585899" y="1447790"/>
            <a:ext cx="4322530"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18" name="Текст 35">
            <a:extLst>
              <a:ext uri="{FF2B5EF4-FFF2-40B4-BE49-F238E27FC236}">
                <a16:creationId xmlns:a16="http://schemas.microsoft.com/office/drawing/2014/main" id="{23B3E5FB-BBCE-4149-AD9A-8CAB06CC9FCF}"/>
              </a:ext>
            </a:extLst>
          </p:cNvPr>
          <p:cNvSpPr>
            <a:spLocks noGrp="1"/>
          </p:cNvSpPr>
          <p:nvPr>
            <p:ph type="body" sz="quarter" idx="12" hasCustomPrompt="1"/>
          </p:nvPr>
        </p:nvSpPr>
        <p:spPr>
          <a:xfrm>
            <a:off x="585898" y="2379663"/>
            <a:ext cx="4322531" cy="239937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GB" sz="1300" dirty="0">
                <a:latin typeface="HSE Sans" panose="02000000000000000000" pitchFamily="2" charset="0"/>
              </a:rPr>
              <a:t>Lorem ipsum </a:t>
            </a:r>
            <a:r>
              <a:rPr lang="en-GB" sz="1300" dirty="0" err="1">
                <a:latin typeface="HSE Sans" panose="02000000000000000000" pitchFamily="2" charset="0"/>
              </a:rPr>
              <a:t>dolor</a:t>
            </a:r>
            <a:r>
              <a:rPr lang="en-GB" sz="1300" dirty="0">
                <a:latin typeface="HSE Sans" panose="02000000000000000000" pitchFamily="2" charset="0"/>
              </a:rPr>
              <a:t> sit </a:t>
            </a:r>
            <a:r>
              <a:rPr lang="en-GB" sz="1300" dirty="0" err="1">
                <a:latin typeface="HSE Sans" panose="02000000000000000000" pitchFamily="2" charset="0"/>
              </a:rPr>
              <a:t>amet</a:t>
            </a:r>
            <a:r>
              <a:rPr lang="en-GB" sz="1300" dirty="0">
                <a:latin typeface="HSE Sans" panose="02000000000000000000" pitchFamily="2" charset="0"/>
              </a:rPr>
              <a:t>, </a:t>
            </a:r>
            <a:r>
              <a:rPr lang="en-GB" sz="1300" dirty="0" err="1">
                <a:latin typeface="HSE Sans" panose="02000000000000000000" pitchFamily="2" charset="0"/>
              </a:rPr>
              <a:t>consectetur</a:t>
            </a:r>
            <a:r>
              <a:rPr lang="en-GB" sz="1300" dirty="0">
                <a:latin typeface="HSE Sans" panose="02000000000000000000" pitchFamily="2" charset="0"/>
              </a:rPr>
              <a:t> </a:t>
            </a:r>
            <a:r>
              <a:rPr lang="en-GB" sz="1300" dirty="0" err="1">
                <a:latin typeface="HSE Sans" panose="02000000000000000000" pitchFamily="2" charset="0"/>
              </a:rPr>
              <a:t>adipiscing</a:t>
            </a:r>
            <a:r>
              <a:rPr lang="en-GB" sz="1300" dirty="0">
                <a:latin typeface="HSE Sans" panose="02000000000000000000" pitchFamily="2" charset="0"/>
              </a:rPr>
              <a:t> </a:t>
            </a:r>
            <a:r>
              <a:rPr lang="en-GB" sz="1300" dirty="0" err="1">
                <a:latin typeface="HSE Sans" panose="02000000000000000000" pitchFamily="2" charset="0"/>
              </a:rPr>
              <a:t>elit</a:t>
            </a:r>
            <a:r>
              <a:rPr lang="en-GB" sz="1300" dirty="0">
                <a:latin typeface="HSE Sans" panose="02000000000000000000" pitchFamily="2" charset="0"/>
              </a:rPr>
              <a:t>, </a:t>
            </a:r>
            <a:r>
              <a:rPr lang="en-GB" sz="1300" dirty="0" err="1">
                <a:latin typeface="HSE Sans" panose="02000000000000000000" pitchFamily="2" charset="0"/>
              </a:rPr>
              <a:t>sed</a:t>
            </a:r>
            <a:r>
              <a:rPr lang="en-GB" sz="1300" dirty="0">
                <a:latin typeface="HSE Sans" panose="02000000000000000000" pitchFamily="2" charset="0"/>
              </a:rPr>
              <a:t> do </a:t>
            </a:r>
            <a:r>
              <a:rPr lang="en-GB" sz="1300" dirty="0" err="1">
                <a:latin typeface="HSE Sans" panose="02000000000000000000" pitchFamily="2" charset="0"/>
              </a:rPr>
              <a:t>eiusmod</a:t>
            </a:r>
            <a:r>
              <a:rPr lang="en-GB" sz="1300" dirty="0">
                <a:latin typeface="HSE Sans" panose="02000000000000000000" pitchFamily="2" charset="0"/>
              </a:rPr>
              <a:t> </a:t>
            </a:r>
            <a:r>
              <a:rPr lang="en-GB" sz="1300" dirty="0" err="1">
                <a:latin typeface="HSE Sans" panose="02000000000000000000" pitchFamily="2" charset="0"/>
              </a:rPr>
              <a:t>tempor</a:t>
            </a:r>
            <a:r>
              <a:rPr lang="en-GB" sz="1300" dirty="0">
                <a:latin typeface="HSE Sans" panose="02000000000000000000" pitchFamily="2" charset="0"/>
              </a:rPr>
              <a:t> </a:t>
            </a:r>
            <a:r>
              <a:rPr lang="en-GB" sz="1300" dirty="0" err="1">
                <a:latin typeface="HSE Sans" panose="02000000000000000000" pitchFamily="2" charset="0"/>
              </a:rPr>
              <a:t>incididunt</a:t>
            </a:r>
            <a:r>
              <a:rPr lang="en-GB" sz="1300" dirty="0">
                <a:latin typeface="HSE Sans" panose="02000000000000000000" pitchFamily="2" charset="0"/>
              </a:rPr>
              <a:t>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labore</a:t>
            </a:r>
            <a:r>
              <a:rPr lang="en-GB" sz="1300" dirty="0">
                <a:latin typeface="HSE Sans" panose="02000000000000000000" pitchFamily="2" charset="0"/>
              </a:rPr>
              <a:t> et dolore magna </a:t>
            </a:r>
            <a:r>
              <a:rPr lang="en-GB" sz="1300" dirty="0" err="1">
                <a:latin typeface="HSE Sans" panose="02000000000000000000" pitchFamily="2" charset="0"/>
              </a:rPr>
              <a:t>aliqua</a:t>
            </a:r>
            <a:r>
              <a:rPr lang="en-GB" sz="1300" dirty="0">
                <a:latin typeface="HSE Sans" panose="02000000000000000000" pitchFamily="2" charset="0"/>
              </a:rPr>
              <a:t>. Ut </a:t>
            </a:r>
            <a:r>
              <a:rPr lang="en-GB" sz="1300" dirty="0" err="1">
                <a:latin typeface="HSE Sans" panose="02000000000000000000" pitchFamily="2" charset="0"/>
              </a:rPr>
              <a:t>enim</a:t>
            </a:r>
            <a:r>
              <a:rPr lang="en-GB" sz="1300" dirty="0">
                <a:latin typeface="HSE Sans" panose="02000000000000000000" pitchFamily="2" charset="0"/>
              </a:rPr>
              <a:t> ad minim </a:t>
            </a:r>
            <a:r>
              <a:rPr lang="en-GB" sz="1300" dirty="0" err="1">
                <a:latin typeface="HSE Sans" panose="02000000000000000000" pitchFamily="2" charset="0"/>
              </a:rPr>
              <a:t>veniam</a:t>
            </a:r>
            <a:r>
              <a:rPr lang="en-GB" sz="1300" dirty="0">
                <a:latin typeface="HSE Sans" panose="02000000000000000000" pitchFamily="2" charset="0"/>
              </a:rPr>
              <a:t>, </a:t>
            </a:r>
            <a:r>
              <a:rPr lang="en-GB" sz="1300" dirty="0" err="1">
                <a:latin typeface="HSE Sans" panose="02000000000000000000" pitchFamily="2" charset="0"/>
              </a:rPr>
              <a:t>quis</a:t>
            </a:r>
            <a:r>
              <a:rPr lang="en-GB" sz="1300" dirty="0">
                <a:latin typeface="HSE Sans" panose="02000000000000000000" pitchFamily="2" charset="0"/>
              </a:rPr>
              <a:t> </a:t>
            </a:r>
            <a:r>
              <a:rPr lang="en-GB" sz="1300" dirty="0" err="1">
                <a:latin typeface="HSE Sans" panose="02000000000000000000" pitchFamily="2" charset="0"/>
              </a:rPr>
              <a:t>nostrud</a:t>
            </a:r>
            <a:r>
              <a:rPr lang="en-GB" sz="1300" dirty="0">
                <a:latin typeface="HSE Sans" panose="02000000000000000000" pitchFamily="2" charset="0"/>
              </a:rPr>
              <a:t> exercitation </a:t>
            </a:r>
            <a:r>
              <a:rPr lang="en-GB" sz="1300" dirty="0" err="1">
                <a:latin typeface="HSE Sans" panose="02000000000000000000" pitchFamily="2" charset="0"/>
              </a:rPr>
              <a:t>ullamco</a:t>
            </a:r>
            <a:r>
              <a:rPr lang="en-GB" sz="1300" dirty="0">
                <a:latin typeface="HSE Sans" panose="02000000000000000000" pitchFamily="2" charset="0"/>
              </a:rPr>
              <a:t> </a:t>
            </a:r>
            <a:r>
              <a:rPr lang="en-GB" sz="1300" dirty="0" err="1">
                <a:latin typeface="HSE Sans" panose="02000000000000000000" pitchFamily="2" charset="0"/>
              </a:rPr>
              <a:t>laboris</a:t>
            </a:r>
            <a:r>
              <a:rPr lang="en-GB" sz="1300" dirty="0">
                <a:latin typeface="HSE Sans" panose="02000000000000000000" pitchFamily="2" charset="0"/>
              </a:rPr>
              <a:t> nisi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aliquip</a:t>
            </a:r>
            <a:r>
              <a:rPr lang="en-GB" sz="1300" dirty="0">
                <a:latin typeface="HSE Sans" panose="02000000000000000000" pitchFamily="2" charset="0"/>
              </a:rPr>
              <a:t> ex </a:t>
            </a:r>
            <a:r>
              <a:rPr lang="en-GB" sz="1300" dirty="0" err="1">
                <a:latin typeface="HSE Sans" panose="02000000000000000000" pitchFamily="2" charset="0"/>
              </a:rPr>
              <a:t>ea</a:t>
            </a:r>
            <a:r>
              <a:rPr lang="en-GB" sz="1300" dirty="0">
                <a:latin typeface="HSE Sans" panose="02000000000000000000" pitchFamily="2" charset="0"/>
              </a:rPr>
              <a:t> </a:t>
            </a:r>
            <a:r>
              <a:rPr lang="en-GB" sz="1300" dirty="0" err="1">
                <a:latin typeface="HSE Sans" panose="02000000000000000000" pitchFamily="2" charset="0"/>
              </a:rPr>
              <a:t>commodo</a:t>
            </a:r>
            <a:r>
              <a:rPr lang="en-GB" sz="1300" dirty="0">
                <a:latin typeface="HSE Sans" panose="02000000000000000000" pitchFamily="2" charset="0"/>
              </a:rPr>
              <a:t> </a:t>
            </a:r>
            <a:r>
              <a:rPr lang="en-GB" sz="1300" dirty="0" err="1">
                <a:latin typeface="HSE Sans" panose="02000000000000000000" pitchFamily="2" charset="0"/>
              </a:rPr>
              <a:t>consequat</a:t>
            </a:r>
            <a:r>
              <a:rPr lang="en-GB" sz="1300" dirty="0">
                <a:latin typeface="HSE Sans" panose="02000000000000000000" pitchFamily="2" charset="0"/>
              </a:rPr>
              <a:t>. Duis </a:t>
            </a:r>
            <a:r>
              <a:rPr lang="en-GB" sz="1300" dirty="0" err="1">
                <a:latin typeface="HSE Sans" panose="02000000000000000000" pitchFamily="2" charset="0"/>
              </a:rPr>
              <a:t>aute</a:t>
            </a:r>
            <a:r>
              <a:rPr lang="en-GB" sz="1300" dirty="0">
                <a:latin typeface="HSE Sans" panose="02000000000000000000" pitchFamily="2" charset="0"/>
              </a:rPr>
              <a:t> </a:t>
            </a:r>
            <a:r>
              <a:rPr lang="en-GB" sz="1300" dirty="0" err="1">
                <a:latin typeface="HSE Sans" panose="02000000000000000000" pitchFamily="2" charset="0"/>
              </a:rPr>
              <a:t>irure</a:t>
            </a:r>
            <a:r>
              <a:rPr lang="en-GB" sz="1300" dirty="0">
                <a:latin typeface="HSE Sans" panose="02000000000000000000" pitchFamily="2" charset="0"/>
              </a:rPr>
              <a:t> </a:t>
            </a:r>
            <a:r>
              <a:rPr lang="en-GB" sz="1300" dirty="0" err="1">
                <a:latin typeface="HSE Sans" panose="02000000000000000000" pitchFamily="2" charset="0"/>
              </a:rPr>
              <a:t>dolor</a:t>
            </a:r>
            <a:r>
              <a:rPr lang="en-GB" sz="1300" dirty="0">
                <a:latin typeface="HSE Sans" panose="02000000000000000000" pitchFamily="2" charset="0"/>
              </a:rPr>
              <a:t> in </a:t>
            </a:r>
            <a:r>
              <a:rPr lang="en-GB" sz="1300" dirty="0" err="1">
                <a:latin typeface="HSE Sans" panose="02000000000000000000" pitchFamily="2" charset="0"/>
              </a:rPr>
              <a:t>reprehenderit</a:t>
            </a:r>
            <a:r>
              <a:rPr lang="en-GB" sz="1300" dirty="0">
                <a:latin typeface="HSE Sans" panose="02000000000000000000" pitchFamily="2" charset="0"/>
              </a:rPr>
              <a:t> in </a:t>
            </a:r>
            <a:r>
              <a:rPr lang="en-GB" sz="1300" dirty="0" err="1">
                <a:latin typeface="HSE Sans" panose="02000000000000000000" pitchFamily="2" charset="0"/>
              </a:rPr>
              <a:t>voluptate</a:t>
            </a:r>
            <a:r>
              <a:rPr lang="en-GB" sz="1300" dirty="0">
                <a:latin typeface="HSE Sans" panose="02000000000000000000" pitchFamily="2" charset="0"/>
              </a:rPr>
              <a:t> </a:t>
            </a:r>
            <a:r>
              <a:rPr lang="en-GB" sz="1300" dirty="0" err="1">
                <a:latin typeface="HSE Sans" panose="02000000000000000000" pitchFamily="2" charset="0"/>
              </a:rPr>
              <a:t>velit</a:t>
            </a:r>
            <a:r>
              <a:rPr lang="en-GB" sz="1300" dirty="0">
                <a:latin typeface="HSE Sans" panose="02000000000000000000" pitchFamily="2" charset="0"/>
              </a:rPr>
              <a:t> </a:t>
            </a:r>
            <a:r>
              <a:rPr lang="en-GB" sz="1300" dirty="0" err="1">
                <a:latin typeface="HSE Sans" panose="02000000000000000000" pitchFamily="2" charset="0"/>
              </a:rPr>
              <a:t>esse</a:t>
            </a:r>
            <a:r>
              <a:rPr lang="en-GB" sz="1300" dirty="0">
                <a:latin typeface="HSE Sans" panose="02000000000000000000" pitchFamily="2" charset="0"/>
              </a:rPr>
              <a:t> </a:t>
            </a:r>
            <a:r>
              <a:rPr lang="en-GB" sz="1300" dirty="0" err="1">
                <a:latin typeface="HSE Sans" panose="02000000000000000000" pitchFamily="2" charset="0"/>
              </a:rPr>
              <a:t>cillum</a:t>
            </a:r>
            <a:r>
              <a:rPr lang="en-GB" sz="1300" dirty="0">
                <a:latin typeface="HSE Sans" panose="02000000000000000000" pitchFamily="2" charset="0"/>
              </a:rPr>
              <a:t> dolore </a:t>
            </a:r>
            <a:r>
              <a:rPr lang="en-GB" sz="1300" dirty="0" err="1">
                <a:latin typeface="HSE Sans" panose="02000000000000000000" pitchFamily="2" charset="0"/>
              </a:rPr>
              <a:t>eu</a:t>
            </a:r>
            <a:r>
              <a:rPr lang="en-GB" sz="1300" dirty="0">
                <a:latin typeface="HSE Sans" panose="02000000000000000000" pitchFamily="2" charset="0"/>
              </a:rPr>
              <a:t> </a:t>
            </a:r>
            <a:r>
              <a:rPr lang="en-GB" sz="1300" dirty="0" err="1">
                <a:latin typeface="HSE Sans" panose="02000000000000000000" pitchFamily="2" charset="0"/>
              </a:rPr>
              <a:t>fugiat</a:t>
            </a:r>
            <a:r>
              <a:rPr lang="en-GB" sz="1300" dirty="0">
                <a:latin typeface="HSE Sans" panose="02000000000000000000" pitchFamily="2" charset="0"/>
              </a:rPr>
              <a:t> </a:t>
            </a:r>
            <a:r>
              <a:rPr lang="en-GB" sz="1300" dirty="0" err="1">
                <a:latin typeface="HSE Sans" panose="02000000000000000000" pitchFamily="2" charset="0"/>
              </a:rPr>
              <a:t>nulla</a:t>
            </a:r>
            <a:r>
              <a:rPr lang="en-GB" sz="1300" dirty="0">
                <a:latin typeface="HSE Sans" panose="02000000000000000000" pitchFamily="2" charset="0"/>
              </a:rPr>
              <a:t> </a:t>
            </a:r>
            <a:r>
              <a:rPr lang="en-GB" sz="1300" dirty="0" err="1">
                <a:latin typeface="HSE Sans" panose="02000000000000000000" pitchFamily="2" charset="0"/>
              </a:rPr>
              <a:t>pariatur</a:t>
            </a:r>
            <a:r>
              <a:rPr lang="en-GB" sz="1300" dirty="0">
                <a:latin typeface="HSE Sans" panose="02000000000000000000" pitchFamily="2" charset="0"/>
              </a:rPr>
              <a:t>. </a:t>
            </a:r>
            <a:r>
              <a:rPr lang="en-GB" sz="1300" dirty="0" err="1">
                <a:latin typeface="HSE Sans" panose="02000000000000000000" pitchFamily="2" charset="0"/>
              </a:rPr>
              <a:t>Excepteur</a:t>
            </a:r>
            <a:r>
              <a:rPr lang="en-GB" sz="1300" dirty="0">
                <a:latin typeface="HSE Sans" panose="02000000000000000000" pitchFamily="2" charset="0"/>
              </a:rPr>
              <a:t> </a:t>
            </a:r>
            <a:r>
              <a:rPr lang="en-GB" sz="1300" dirty="0" err="1">
                <a:latin typeface="HSE Sans" panose="02000000000000000000" pitchFamily="2" charset="0"/>
              </a:rPr>
              <a:t>sint</a:t>
            </a:r>
            <a:r>
              <a:rPr lang="en-GB" sz="1300" dirty="0">
                <a:latin typeface="HSE Sans" panose="02000000000000000000" pitchFamily="2" charset="0"/>
              </a:rPr>
              <a:t> </a:t>
            </a:r>
            <a:r>
              <a:rPr lang="en-GB" sz="1300" dirty="0" err="1">
                <a:latin typeface="HSE Sans" panose="02000000000000000000" pitchFamily="2" charset="0"/>
              </a:rPr>
              <a:t>occaecat</a:t>
            </a:r>
            <a:r>
              <a:rPr lang="en-GB" sz="1300" dirty="0">
                <a:latin typeface="HSE Sans" panose="02000000000000000000" pitchFamily="2" charset="0"/>
              </a:rPr>
              <a:t> </a:t>
            </a:r>
            <a:r>
              <a:rPr lang="en-GB" sz="1300" dirty="0" err="1">
                <a:latin typeface="HSE Sans" panose="02000000000000000000" pitchFamily="2" charset="0"/>
              </a:rPr>
              <a:t>cupidatat</a:t>
            </a:r>
            <a:r>
              <a:rPr lang="en-GB" sz="1300" dirty="0">
                <a:latin typeface="HSE Sans" panose="02000000000000000000" pitchFamily="2" charset="0"/>
              </a:rPr>
              <a:t> non </a:t>
            </a:r>
            <a:r>
              <a:rPr lang="en-GB" sz="1300" dirty="0" err="1">
                <a:latin typeface="HSE Sans" panose="02000000000000000000" pitchFamily="2" charset="0"/>
              </a:rPr>
              <a:t>proident</a:t>
            </a:r>
            <a:r>
              <a:rPr lang="en-GB" sz="1300" dirty="0">
                <a:latin typeface="HSE Sans" panose="02000000000000000000" pitchFamily="2" charset="0"/>
              </a:rPr>
              <a:t>, sunt in culpa qui </a:t>
            </a:r>
            <a:r>
              <a:rPr lang="en-GB" sz="1300" dirty="0" err="1">
                <a:latin typeface="HSE Sans" panose="02000000000000000000" pitchFamily="2" charset="0"/>
              </a:rPr>
              <a:t>officia</a:t>
            </a:r>
            <a:r>
              <a:rPr lang="en-GB" sz="1300" dirty="0">
                <a:latin typeface="HSE Sans" panose="02000000000000000000" pitchFamily="2" charset="0"/>
              </a:rPr>
              <a:t> </a:t>
            </a:r>
            <a:r>
              <a:rPr lang="en-GB" sz="1300" dirty="0" err="1">
                <a:latin typeface="HSE Sans" panose="02000000000000000000" pitchFamily="2" charset="0"/>
              </a:rPr>
              <a:t>deserunt</a:t>
            </a:r>
            <a:r>
              <a:rPr lang="en-GB" sz="1300" dirty="0">
                <a:latin typeface="HSE Sans" panose="02000000000000000000" pitchFamily="2" charset="0"/>
              </a:rPr>
              <a:t> </a:t>
            </a:r>
            <a:r>
              <a:rPr lang="en-GB" sz="1300" dirty="0" err="1">
                <a:latin typeface="HSE Sans" panose="02000000000000000000" pitchFamily="2" charset="0"/>
              </a:rPr>
              <a:t>mollit</a:t>
            </a:r>
            <a:r>
              <a:rPr lang="en-GB" sz="1300" dirty="0">
                <a:latin typeface="HSE Sans" panose="02000000000000000000" pitchFamily="2" charset="0"/>
              </a:rPr>
              <a:t> </a:t>
            </a:r>
            <a:r>
              <a:rPr lang="en-GB" sz="1300" dirty="0" err="1">
                <a:latin typeface="HSE Sans" panose="02000000000000000000" pitchFamily="2" charset="0"/>
              </a:rPr>
              <a:t>anim</a:t>
            </a:r>
            <a:r>
              <a:rPr lang="en-GB" sz="1300" dirty="0">
                <a:latin typeface="HSE Sans" panose="02000000000000000000" pitchFamily="2" charset="0"/>
              </a:rPr>
              <a:t> id </a:t>
            </a:r>
            <a:r>
              <a:rPr lang="en-GB" sz="1300" dirty="0" err="1">
                <a:latin typeface="HSE Sans" panose="02000000000000000000" pitchFamily="2" charset="0"/>
              </a:rPr>
              <a:t>est</a:t>
            </a:r>
            <a:r>
              <a:rPr lang="en-GB" sz="1300" dirty="0">
                <a:latin typeface="HSE Sans" panose="02000000000000000000" pitchFamily="2" charset="0"/>
              </a:rPr>
              <a:t> </a:t>
            </a:r>
            <a:r>
              <a:rPr lang="en-GB" sz="1300" dirty="0" err="1">
                <a:latin typeface="HSE Sans" panose="02000000000000000000" pitchFamily="2" charset="0"/>
              </a:rPr>
              <a:t>laborum</a:t>
            </a:r>
            <a:r>
              <a:rPr lang="en-GB" sz="1300" dirty="0">
                <a:latin typeface="HSE Sans" panose="02000000000000000000" pitchFamily="2" charset="0"/>
              </a:rPr>
              <a:t>.</a:t>
            </a:r>
            <a:endParaRPr lang="ru-RU" sz="1300" dirty="0">
              <a:latin typeface="HSE Sans" panose="02000000000000000000" pitchFamily="2" charset="0"/>
            </a:endParaRPr>
          </a:p>
        </p:txBody>
      </p:sp>
      <p:sp>
        <p:nvSpPr>
          <p:cNvPr id="19" name="Текст 35">
            <a:extLst>
              <a:ext uri="{FF2B5EF4-FFF2-40B4-BE49-F238E27FC236}">
                <a16:creationId xmlns:a16="http://schemas.microsoft.com/office/drawing/2014/main" id="{658542D3-7E45-6E46-8039-27C4C43DD617}"/>
              </a:ext>
            </a:extLst>
          </p:cNvPr>
          <p:cNvSpPr>
            <a:spLocks noGrp="1"/>
          </p:cNvSpPr>
          <p:nvPr>
            <p:ph type="body" sz="quarter" idx="16" hasCustomPrompt="1"/>
          </p:nvPr>
        </p:nvSpPr>
        <p:spPr>
          <a:xfrm>
            <a:off x="585897" y="5183249"/>
            <a:ext cx="3934345" cy="553998"/>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0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000" dirty="0">
                <a:latin typeface="HSE Sans" panose="02000000000000000000" pitchFamily="2" charset="0"/>
              </a:rPr>
              <a:t>Notes, other clarifications or additional information should be presented in a smaller size (10 </a:t>
            </a:r>
            <a:r>
              <a:rPr lang="en-US" sz="1000" dirty="0" err="1">
                <a:latin typeface="HSE Sans" panose="02000000000000000000" pitchFamily="2" charset="0"/>
              </a:rPr>
              <a:t>pt</a:t>
            </a:r>
            <a:r>
              <a:rPr lang="en-US" sz="1000" dirty="0">
                <a:latin typeface="HSE Sans" panose="02000000000000000000" pitchFamily="2" charset="0"/>
              </a:rPr>
              <a:t>)</a:t>
            </a:r>
            <a:endParaRPr lang="ru-RU" sz="1000" dirty="0">
              <a:latin typeface="HSE Sans" panose="02000000000000000000" pitchFamily="2" charset="0"/>
            </a:endParaRPr>
          </a:p>
        </p:txBody>
      </p:sp>
      <p:sp>
        <p:nvSpPr>
          <p:cNvPr id="21" name="Диаграмма 7">
            <a:extLst>
              <a:ext uri="{FF2B5EF4-FFF2-40B4-BE49-F238E27FC236}">
                <a16:creationId xmlns:a16="http://schemas.microsoft.com/office/drawing/2014/main" id="{57965DCA-4776-7546-97FD-A69317A34CF2}"/>
              </a:ext>
            </a:extLst>
          </p:cNvPr>
          <p:cNvSpPr>
            <a:spLocks noGrp="1"/>
          </p:cNvSpPr>
          <p:nvPr>
            <p:ph type="chart" sz="quarter" idx="10"/>
          </p:nvPr>
        </p:nvSpPr>
        <p:spPr>
          <a:xfrm>
            <a:off x="5272097" y="1447790"/>
            <a:ext cx="6371768" cy="4289457"/>
          </a:xfrm>
          <a:prstGeom prst="rect">
            <a:avLst/>
          </a:prstGeom>
        </p:spPr>
        <p:txBody>
          <a:bodyPr/>
          <a:lstStyle/>
          <a:p>
            <a:endParaRPr lang="ru-RU"/>
          </a:p>
        </p:txBody>
      </p:sp>
      <p:sp>
        <p:nvSpPr>
          <p:cNvPr id="15" name="Текст 37">
            <a:extLst>
              <a:ext uri="{FF2B5EF4-FFF2-40B4-BE49-F238E27FC236}">
                <a16:creationId xmlns:a16="http://schemas.microsoft.com/office/drawing/2014/main" id="{F0037DB7-9A83-3348-8DAE-CC70560E4099}"/>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0" name="Текст 39">
            <a:extLst>
              <a:ext uri="{FF2B5EF4-FFF2-40B4-BE49-F238E27FC236}">
                <a16:creationId xmlns:a16="http://schemas.microsoft.com/office/drawing/2014/main" id="{4007716A-CF6E-BC4E-83BE-CC4A3F1F2008}"/>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2" name="Текст 39">
            <a:extLst>
              <a:ext uri="{FF2B5EF4-FFF2-40B4-BE49-F238E27FC236}">
                <a16:creationId xmlns:a16="http://schemas.microsoft.com/office/drawing/2014/main" id="{4921AC85-F824-C54B-91ED-6AB495D80D7A}"/>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2507113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График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4" descr="Icon&#10;&#10;Description automatically generated">
            <a:extLst>
              <a:ext uri="{FF2B5EF4-FFF2-40B4-BE49-F238E27FC236}">
                <a16:creationId xmlns:a16="http://schemas.microsoft.com/office/drawing/2014/main" id="{11D7C3EB-CCEB-E142-9753-8B2D75A0A80D}"/>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9" name="Straight Connector 19">
            <a:extLst>
              <a:ext uri="{FF2B5EF4-FFF2-40B4-BE49-F238E27FC236}">
                <a16:creationId xmlns:a16="http://schemas.microsoft.com/office/drawing/2014/main" id="{527C9F89-51CC-D243-9351-73AB081DB944}"/>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1">
            <a:extLst>
              <a:ext uri="{FF2B5EF4-FFF2-40B4-BE49-F238E27FC236}">
                <a16:creationId xmlns:a16="http://schemas.microsoft.com/office/drawing/2014/main" id="{F09EE119-6C80-E846-95F9-BB3907664128}"/>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1" name="Straight Connector 25">
            <a:extLst>
              <a:ext uri="{FF2B5EF4-FFF2-40B4-BE49-F238E27FC236}">
                <a16:creationId xmlns:a16="http://schemas.microsoft.com/office/drawing/2014/main" id="{6C0A681B-44BF-6A46-98D8-483EF13B9114}"/>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65A5D7C-EB12-9D4D-A99A-4B26C81B7387}"/>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3" name="Straight Connector 59">
            <a:extLst>
              <a:ext uri="{FF2B5EF4-FFF2-40B4-BE49-F238E27FC236}">
                <a16:creationId xmlns:a16="http://schemas.microsoft.com/office/drawing/2014/main" id="{D4C3D74D-BE91-9547-ADCA-ACCE93C18789}"/>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20" name="Текст 35">
            <a:extLst>
              <a:ext uri="{FF2B5EF4-FFF2-40B4-BE49-F238E27FC236}">
                <a16:creationId xmlns:a16="http://schemas.microsoft.com/office/drawing/2014/main" id="{5812BF3C-1D24-3640-84D2-BFFCA525AE5F}"/>
              </a:ext>
            </a:extLst>
          </p:cNvPr>
          <p:cNvSpPr>
            <a:spLocks noGrp="1"/>
          </p:cNvSpPr>
          <p:nvPr>
            <p:ph type="body" sz="quarter" idx="16" hasCustomPrompt="1"/>
          </p:nvPr>
        </p:nvSpPr>
        <p:spPr>
          <a:xfrm>
            <a:off x="585897" y="5183249"/>
            <a:ext cx="3934345" cy="553998"/>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0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ru-RU" sz="1000" dirty="0">
                <a:latin typeface="HSE Sans" panose="02000000000000000000" pitchFamily="2" charset="0"/>
              </a:rPr>
              <a:t>Примечания, или любая другая пояснительная или дополнительная информация набираются шрифтом размером 10 </a:t>
            </a:r>
            <a:r>
              <a:rPr lang="en-GB" sz="1000" dirty="0" err="1">
                <a:latin typeface="HSE Sans" panose="02000000000000000000" pitchFamily="2" charset="0"/>
              </a:rPr>
              <a:t>pt</a:t>
            </a:r>
            <a:endParaRPr lang="ru-RU" sz="1000" dirty="0">
              <a:latin typeface="HSE Sans" panose="02000000000000000000" pitchFamily="2" charset="0"/>
            </a:endParaRPr>
          </a:p>
        </p:txBody>
      </p:sp>
      <p:sp>
        <p:nvSpPr>
          <p:cNvPr id="21" name="Диаграмма 7">
            <a:extLst>
              <a:ext uri="{FF2B5EF4-FFF2-40B4-BE49-F238E27FC236}">
                <a16:creationId xmlns:a16="http://schemas.microsoft.com/office/drawing/2014/main" id="{BCBBDD44-9DC9-F74E-979F-120A7BBD4EE1}"/>
              </a:ext>
            </a:extLst>
          </p:cNvPr>
          <p:cNvSpPr>
            <a:spLocks noGrp="1"/>
          </p:cNvSpPr>
          <p:nvPr>
            <p:ph type="chart" sz="quarter" idx="10"/>
          </p:nvPr>
        </p:nvSpPr>
        <p:spPr>
          <a:xfrm>
            <a:off x="5272097" y="1447790"/>
            <a:ext cx="6371768" cy="4289457"/>
          </a:xfrm>
          <a:prstGeom prst="rect">
            <a:avLst/>
          </a:prstGeom>
        </p:spPr>
        <p:txBody>
          <a:bodyPr/>
          <a:lstStyle/>
          <a:p>
            <a:endParaRPr lang="ru-RU"/>
          </a:p>
        </p:txBody>
      </p:sp>
      <p:sp>
        <p:nvSpPr>
          <p:cNvPr id="23" name="Текст 22">
            <a:extLst>
              <a:ext uri="{FF2B5EF4-FFF2-40B4-BE49-F238E27FC236}">
                <a16:creationId xmlns:a16="http://schemas.microsoft.com/office/drawing/2014/main" id="{7C68DF7B-E804-E44B-83DF-5DC36AF76F43}"/>
              </a:ext>
            </a:extLst>
          </p:cNvPr>
          <p:cNvSpPr>
            <a:spLocks noGrp="1"/>
          </p:cNvSpPr>
          <p:nvPr>
            <p:ph type="body" sz="quarter" idx="17" hasCustomPrompt="1"/>
          </p:nvPr>
        </p:nvSpPr>
        <p:spPr>
          <a:xfrm>
            <a:off x="585788" y="1447064"/>
            <a:ext cx="4322762" cy="703205"/>
          </a:xfrm>
          <a:prstGeom prst="rect">
            <a:avLst/>
          </a:prstGeom>
        </p:spPr>
        <p:txBody>
          <a:bodyPr>
            <a:noAutofit/>
          </a:bodyPr>
          <a:lstStyle>
            <a:lvl1pPr marL="0" indent="0">
              <a:buNone/>
              <a:defRPr sz="1600" b="0" i="0">
                <a:solidFill>
                  <a:srgbClr val="0E2D69"/>
                </a:solidFill>
                <a:latin typeface="HSE Sans" panose="02000000000000000000" pitchFamily="2" charset="0"/>
              </a:defRPr>
            </a:lvl1pPr>
            <a:lvl2pPr>
              <a:defRPr sz="1600" b="0" i="0">
                <a:solidFill>
                  <a:srgbClr val="0E2D69"/>
                </a:solidFill>
                <a:latin typeface="HSE Sans" panose="02000000000000000000" pitchFamily="2" charset="0"/>
              </a:defRPr>
            </a:lvl2pPr>
            <a:lvl3pPr>
              <a:defRPr sz="1600" b="0" i="0">
                <a:solidFill>
                  <a:srgbClr val="0E2D69"/>
                </a:solidFill>
                <a:latin typeface="HSE Sans" panose="02000000000000000000" pitchFamily="2" charset="0"/>
              </a:defRPr>
            </a:lvl3pPr>
            <a:lvl4pPr>
              <a:defRPr sz="1600" b="0" i="0">
                <a:solidFill>
                  <a:srgbClr val="0E2D69"/>
                </a:solidFill>
                <a:latin typeface="HSE Sans" panose="02000000000000000000" pitchFamily="2" charset="0"/>
              </a:defRPr>
            </a:lvl4pPr>
            <a:lvl5pPr>
              <a:defRPr sz="1600" b="0" i="0">
                <a:solidFill>
                  <a:srgbClr val="0E2D69"/>
                </a:solidFill>
                <a:latin typeface="HSE Sans" panose="02000000000000000000" pitchFamily="2" charset="0"/>
              </a:defRPr>
            </a:lvl5pPr>
          </a:lstStyle>
          <a:p>
            <a:r>
              <a:rPr lang="en-GB" sz="1600" dirty="0">
                <a:solidFill>
                  <a:srgbClr val="102D69"/>
                </a:solidFill>
                <a:latin typeface="HSE Sans" panose="02000000000000000000" pitchFamily="2" charset="0"/>
              </a:rPr>
              <a:t>Name of graph. Please note that table titles should be smaller than headlines (16 </a:t>
            </a:r>
            <a:r>
              <a:rPr lang="en-GB" sz="1600" dirty="0" err="1">
                <a:solidFill>
                  <a:srgbClr val="102D69"/>
                </a:solidFill>
                <a:latin typeface="HSE Sans" panose="02000000000000000000" pitchFamily="2" charset="0"/>
              </a:rPr>
              <a:t>pt</a:t>
            </a:r>
            <a:r>
              <a:rPr lang="en-GB" sz="1600" dirty="0">
                <a:solidFill>
                  <a:srgbClr val="102D69"/>
                </a:solidFill>
                <a:latin typeface="HSE Sans" panose="02000000000000000000" pitchFamily="2" charset="0"/>
              </a:rPr>
              <a:t>)</a:t>
            </a:r>
            <a:endParaRPr lang="ru-RU" sz="1600" dirty="0">
              <a:solidFill>
                <a:srgbClr val="102D69"/>
              </a:solidFill>
              <a:latin typeface="HSE Sans" panose="02000000000000000000" pitchFamily="2" charset="0"/>
            </a:endParaRPr>
          </a:p>
        </p:txBody>
      </p:sp>
      <p:sp>
        <p:nvSpPr>
          <p:cNvPr id="28" name="Текст 35">
            <a:extLst>
              <a:ext uri="{FF2B5EF4-FFF2-40B4-BE49-F238E27FC236}">
                <a16:creationId xmlns:a16="http://schemas.microsoft.com/office/drawing/2014/main" id="{89E931D8-2901-A54D-86EA-096E47B81880}"/>
              </a:ext>
            </a:extLst>
          </p:cNvPr>
          <p:cNvSpPr>
            <a:spLocks noGrp="1"/>
          </p:cNvSpPr>
          <p:nvPr>
            <p:ph type="body" sz="quarter" idx="12" hasCustomPrompt="1"/>
          </p:nvPr>
        </p:nvSpPr>
        <p:spPr>
          <a:xfrm>
            <a:off x="585898" y="2379663"/>
            <a:ext cx="4322531" cy="239937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GB" sz="1300" dirty="0">
                <a:latin typeface="HSE Sans" panose="02000000000000000000" pitchFamily="2" charset="0"/>
              </a:rPr>
              <a:t>Lorem ipsum </a:t>
            </a:r>
            <a:r>
              <a:rPr lang="en-GB" sz="1300" dirty="0" err="1">
                <a:latin typeface="HSE Sans" panose="02000000000000000000" pitchFamily="2" charset="0"/>
              </a:rPr>
              <a:t>dolor</a:t>
            </a:r>
            <a:r>
              <a:rPr lang="en-GB" sz="1300" dirty="0">
                <a:latin typeface="HSE Sans" panose="02000000000000000000" pitchFamily="2" charset="0"/>
              </a:rPr>
              <a:t> sit </a:t>
            </a:r>
            <a:r>
              <a:rPr lang="en-GB" sz="1300" dirty="0" err="1">
                <a:latin typeface="HSE Sans" panose="02000000000000000000" pitchFamily="2" charset="0"/>
              </a:rPr>
              <a:t>amet</a:t>
            </a:r>
            <a:r>
              <a:rPr lang="en-GB" sz="1300" dirty="0">
                <a:latin typeface="HSE Sans" panose="02000000000000000000" pitchFamily="2" charset="0"/>
              </a:rPr>
              <a:t>, </a:t>
            </a:r>
            <a:r>
              <a:rPr lang="en-GB" sz="1300" dirty="0" err="1">
                <a:latin typeface="HSE Sans" panose="02000000000000000000" pitchFamily="2" charset="0"/>
              </a:rPr>
              <a:t>consectetur</a:t>
            </a:r>
            <a:r>
              <a:rPr lang="en-GB" sz="1300" dirty="0">
                <a:latin typeface="HSE Sans" panose="02000000000000000000" pitchFamily="2" charset="0"/>
              </a:rPr>
              <a:t> </a:t>
            </a:r>
            <a:r>
              <a:rPr lang="en-GB" sz="1300" dirty="0" err="1">
                <a:latin typeface="HSE Sans" panose="02000000000000000000" pitchFamily="2" charset="0"/>
              </a:rPr>
              <a:t>adipiscing</a:t>
            </a:r>
            <a:r>
              <a:rPr lang="en-GB" sz="1300" dirty="0">
                <a:latin typeface="HSE Sans" panose="02000000000000000000" pitchFamily="2" charset="0"/>
              </a:rPr>
              <a:t> </a:t>
            </a:r>
            <a:r>
              <a:rPr lang="en-GB" sz="1300" dirty="0" err="1">
                <a:latin typeface="HSE Sans" panose="02000000000000000000" pitchFamily="2" charset="0"/>
              </a:rPr>
              <a:t>elit</a:t>
            </a:r>
            <a:r>
              <a:rPr lang="en-GB" sz="1300" dirty="0">
                <a:latin typeface="HSE Sans" panose="02000000000000000000" pitchFamily="2" charset="0"/>
              </a:rPr>
              <a:t>, </a:t>
            </a:r>
            <a:r>
              <a:rPr lang="en-GB" sz="1300" dirty="0" err="1">
                <a:latin typeface="HSE Sans" panose="02000000000000000000" pitchFamily="2" charset="0"/>
              </a:rPr>
              <a:t>sed</a:t>
            </a:r>
            <a:r>
              <a:rPr lang="en-GB" sz="1300" dirty="0">
                <a:latin typeface="HSE Sans" panose="02000000000000000000" pitchFamily="2" charset="0"/>
              </a:rPr>
              <a:t> do </a:t>
            </a:r>
            <a:r>
              <a:rPr lang="en-GB" sz="1300" dirty="0" err="1">
                <a:latin typeface="HSE Sans" panose="02000000000000000000" pitchFamily="2" charset="0"/>
              </a:rPr>
              <a:t>eiusmod</a:t>
            </a:r>
            <a:r>
              <a:rPr lang="en-GB" sz="1300" dirty="0">
                <a:latin typeface="HSE Sans" panose="02000000000000000000" pitchFamily="2" charset="0"/>
              </a:rPr>
              <a:t> </a:t>
            </a:r>
            <a:r>
              <a:rPr lang="en-GB" sz="1300" dirty="0" err="1">
                <a:latin typeface="HSE Sans" panose="02000000000000000000" pitchFamily="2" charset="0"/>
              </a:rPr>
              <a:t>tempor</a:t>
            </a:r>
            <a:r>
              <a:rPr lang="en-GB" sz="1300" dirty="0">
                <a:latin typeface="HSE Sans" panose="02000000000000000000" pitchFamily="2" charset="0"/>
              </a:rPr>
              <a:t> </a:t>
            </a:r>
            <a:r>
              <a:rPr lang="en-GB" sz="1300" dirty="0" err="1">
                <a:latin typeface="HSE Sans" panose="02000000000000000000" pitchFamily="2" charset="0"/>
              </a:rPr>
              <a:t>incididunt</a:t>
            </a:r>
            <a:r>
              <a:rPr lang="en-GB" sz="1300" dirty="0">
                <a:latin typeface="HSE Sans" panose="02000000000000000000" pitchFamily="2" charset="0"/>
              </a:rPr>
              <a:t>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labore</a:t>
            </a:r>
            <a:r>
              <a:rPr lang="en-GB" sz="1300" dirty="0">
                <a:latin typeface="HSE Sans" panose="02000000000000000000" pitchFamily="2" charset="0"/>
              </a:rPr>
              <a:t> et dolore magna </a:t>
            </a:r>
            <a:r>
              <a:rPr lang="en-GB" sz="1300" dirty="0" err="1">
                <a:latin typeface="HSE Sans" panose="02000000000000000000" pitchFamily="2" charset="0"/>
              </a:rPr>
              <a:t>aliqua</a:t>
            </a:r>
            <a:r>
              <a:rPr lang="en-GB" sz="1300" dirty="0">
                <a:latin typeface="HSE Sans" panose="02000000000000000000" pitchFamily="2" charset="0"/>
              </a:rPr>
              <a:t>. Ut </a:t>
            </a:r>
            <a:r>
              <a:rPr lang="en-GB" sz="1300" dirty="0" err="1">
                <a:latin typeface="HSE Sans" panose="02000000000000000000" pitchFamily="2" charset="0"/>
              </a:rPr>
              <a:t>enim</a:t>
            </a:r>
            <a:r>
              <a:rPr lang="en-GB" sz="1300" dirty="0">
                <a:latin typeface="HSE Sans" panose="02000000000000000000" pitchFamily="2" charset="0"/>
              </a:rPr>
              <a:t> ad minim </a:t>
            </a:r>
            <a:r>
              <a:rPr lang="en-GB" sz="1300" dirty="0" err="1">
                <a:latin typeface="HSE Sans" panose="02000000000000000000" pitchFamily="2" charset="0"/>
              </a:rPr>
              <a:t>veniam</a:t>
            </a:r>
            <a:r>
              <a:rPr lang="en-GB" sz="1300" dirty="0">
                <a:latin typeface="HSE Sans" panose="02000000000000000000" pitchFamily="2" charset="0"/>
              </a:rPr>
              <a:t>, </a:t>
            </a:r>
            <a:r>
              <a:rPr lang="en-GB" sz="1300" dirty="0" err="1">
                <a:latin typeface="HSE Sans" panose="02000000000000000000" pitchFamily="2" charset="0"/>
              </a:rPr>
              <a:t>quis</a:t>
            </a:r>
            <a:r>
              <a:rPr lang="en-GB" sz="1300" dirty="0">
                <a:latin typeface="HSE Sans" panose="02000000000000000000" pitchFamily="2" charset="0"/>
              </a:rPr>
              <a:t> </a:t>
            </a:r>
            <a:r>
              <a:rPr lang="en-GB" sz="1300" dirty="0" err="1">
                <a:latin typeface="HSE Sans" panose="02000000000000000000" pitchFamily="2" charset="0"/>
              </a:rPr>
              <a:t>nostrud</a:t>
            </a:r>
            <a:r>
              <a:rPr lang="en-GB" sz="1300" dirty="0">
                <a:latin typeface="HSE Sans" panose="02000000000000000000" pitchFamily="2" charset="0"/>
              </a:rPr>
              <a:t> exercitation </a:t>
            </a:r>
            <a:r>
              <a:rPr lang="en-GB" sz="1300" dirty="0" err="1">
                <a:latin typeface="HSE Sans" panose="02000000000000000000" pitchFamily="2" charset="0"/>
              </a:rPr>
              <a:t>ullamco</a:t>
            </a:r>
            <a:r>
              <a:rPr lang="en-GB" sz="1300" dirty="0">
                <a:latin typeface="HSE Sans" panose="02000000000000000000" pitchFamily="2" charset="0"/>
              </a:rPr>
              <a:t> </a:t>
            </a:r>
            <a:r>
              <a:rPr lang="en-GB" sz="1300" dirty="0" err="1">
                <a:latin typeface="HSE Sans" panose="02000000000000000000" pitchFamily="2" charset="0"/>
              </a:rPr>
              <a:t>laboris</a:t>
            </a:r>
            <a:r>
              <a:rPr lang="en-GB" sz="1300" dirty="0">
                <a:latin typeface="HSE Sans" panose="02000000000000000000" pitchFamily="2" charset="0"/>
              </a:rPr>
              <a:t> nisi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aliquip</a:t>
            </a:r>
            <a:r>
              <a:rPr lang="en-GB" sz="1300" dirty="0">
                <a:latin typeface="HSE Sans" panose="02000000000000000000" pitchFamily="2" charset="0"/>
              </a:rPr>
              <a:t> ex </a:t>
            </a:r>
            <a:r>
              <a:rPr lang="en-GB" sz="1300" dirty="0" err="1">
                <a:latin typeface="HSE Sans" panose="02000000000000000000" pitchFamily="2" charset="0"/>
              </a:rPr>
              <a:t>ea</a:t>
            </a:r>
            <a:r>
              <a:rPr lang="en-GB" sz="1300" dirty="0">
                <a:latin typeface="HSE Sans" panose="02000000000000000000" pitchFamily="2" charset="0"/>
              </a:rPr>
              <a:t> </a:t>
            </a:r>
            <a:r>
              <a:rPr lang="en-GB" sz="1300" dirty="0" err="1">
                <a:latin typeface="HSE Sans" panose="02000000000000000000" pitchFamily="2" charset="0"/>
              </a:rPr>
              <a:t>commodo</a:t>
            </a:r>
            <a:r>
              <a:rPr lang="en-GB" sz="1300" dirty="0">
                <a:latin typeface="HSE Sans" panose="02000000000000000000" pitchFamily="2" charset="0"/>
              </a:rPr>
              <a:t> </a:t>
            </a:r>
            <a:r>
              <a:rPr lang="en-GB" sz="1300" dirty="0" err="1">
                <a:latin typeface="HSE Sans" panose="02000000000000000000" pitchFamily="2" charset="0"/>
              </a:rPr>
              <a:t>consequat</a:t>
            </a:r>
            <a:r>
              <a:rPr lang="en-GB" sz="1300" dirty="0">
                <a:latin typeface="HSE Sans" panose="02000000000000000000" pitchFamily="2" charset="0"/>
              </a:rPr>
              <a:t>. Duis </a:t>
            </a:r>
            <a:r>
              <a:rPr lang="en-GB" sz="1300" dirty="0" err="1">
                <a:latin typeface="HSE Sans" panose="02000000000000000000" pitchFamily="2" charset="0"/>
              </a:rPr>
              <a:t>aute</a:t>
            </a:r>
            <a:r>
              <a:rPr lang="en-GB" sz="1300" dirty="0">
                <a:latin typeface="HSE Sans" panose="02000000000000000000" pitchFamily="2" charset="0"/>
              </a:rPr>
              <a:t> </a:t>
            </a:r>
            <a:r>
              <a:rPr lang="en-GB" sz="1300" dirty="0" err="1">
                <a:latin typeface="HSE Sans" panose="02000000000000000000" pitchFamily="2" charset="0"/>
              </a:rPr>
              <a:t>irure</a:t>
            </a:r>
            <a:r>
              <a:rPr lang="en-GB" sz="1300" dirty="0">
                <a:latin typeface="HSE Sans" panose="02000000000000000000" pitchFamily="2" charset="0"/>
              </a:rPr>
              <a:t> </a:t>
            </a:r>
            <a:r>
              <a:rPr lang="en-GB" sz="1300" dirty="0" err="1">
                <a:latin typeface="HSE Sans" panose="02000000000000000000" pitchFamily="2" charset="0"/>
              </a:rPr>
              <a:t>dolor</a:t>
            </a:r>
            <a:r>
              <a:rPr lang="en-GB" sz="1300" dirty="0">
                <a:latin typeface="HSE Sans" panose="02000000000000000000" pitchFamily="2" charset="0"/>
              </a:rPr>
              <a:t> in </a:t>
            </a:r>
            <a:r>
              <a:rPr lang="en-GB" sz="1300" dirty="0" err="1">
                <a:latin typeface="HSE Sans" panose="02000000000000000000" pitchFamily="2" charset="0"/>
              </a:rPr>
              <a:t>reprehenderit</a:t>
            </a:r>
            <a:r>
              <a:rPr lang="en-GB" sz="1300" dirty="0">
                <a:latin typeface="HSE Sans" panose="02000000000000000000" pitchFamily="2" charset="0"/>
              </a:rPr>
              <a:t> in </a:t>
            </a:r>
            <a:r>
              <a:rPr lang="en-GB" sz="1300" dirty="0" err="1">
                <a:latin typeface="HSE Sans" panose="02000000000000000000" pitchFamily="2" charset="0"/>
              </a:rPr>
              <a:t>voluptate</a:t>
            </a:r>
            <a:r>
              <a:rPr lang="en-GB" sz="1300" dirty="0">
                <a:latin typeface="HSE Sans" panose="02000000000000000000" pitchFamily="2" charset="0"/>
              </a:rPr>
              <a:t> </a:t>
            </a:r>
            <a:r>
              <a:rPr lang="en-GB" sz="1300" dirty="0" err="1">
                <a:latin typeface="HSE Sans" panose="02000000000000000000" pitchFamily="2" charset="0"/>
              </a:rPr>
              <a:t>velit</a:t>
            </a:r>
            <a:r>
              <a:rPr lang="en-GB" sz="1300" dirty="0">
                <a:latin typeface="HSE Sans" panose="02000000000000000000" pitchFamily="2" charset="0"/>
              </a:rPr>
              <a:t> </a:t>
            </a:r>
            <a:r>
              <a:rPr lang="en-GB" sz="1300" dirty="0" err="1">
                <a:latin typeface="HSE Sans" panose="02000000000000000000" pitchFamily="2" charset="0"/>
              </a:rPr>
              <a:t>esse</a:t>
            </a:r>
            <a:r>
              <a:rPr lang="en-GB" sz="1300" dirty="0">
                <a:latin typeface="HSE Sans" panose="02000000000000000000" pitchFamily="2" charset="0"/>
              </a:rPr>
              <a:t> </a:t>
            </a:r>
            <a:r>
              <a:rPr lang="en-GB" sz="1300" dirty="0" err="1">
                <a:latin typeface="HSE Sans" panose="02000000000000000000" pitchFamily="2" charset="0"/>
              </a:rPr>
              <a:t>cillum</a:t>
            </a:r>
            <a:r>
              <a:rPr lang="en-GB" sz="1300" dirty="0">
                <a:latin typeface="HSE Sans" panose="02000000000000000000" pitchFamily="2" charset="0"/>
              </a:rPr>
              <a:t> dolore </a:t>
            </a:r>
            <a:r>
              <a:rPr lang="en-GB" sz="1300" dirty="0" err="1">
                <a:latin typeface="HSE Sans" panose="02000000000000000000" pitchFamily="2" charset="0"/>
              </a:rPr>
              <a:t>eu</a:t>
            </a:r>
            <a:r>
              <a:rPr lang="en-GB" sz="1300" dirty="0">
                <a:latin typeface="HSE Sans" panose="02000000000000000000" pitchFamily="2" charset="0"/>
              </a:rPr>
              <a:t> </a:t>
            </a:r>
            <a:r>
              <a:rPr lang="en-GB" sz="1300" dirty="0" err="1">
                <a:latin typeface="HSE Sans" panose="02000000000000000000" pitchFamily="2" charset="0"/>
              </a:rPr>
              <a:t>fugiat</a:t>
            </a:r>
            <a:r>
              <a:rPr lang="en-GB" sz="1300" dirty="0">
                <a:latin typeface="HSE Sans" panose="02000000000000000000" pitchFamily="2" charset="0"/>
              </a:rPr>
              <a:t> </a:t>
            </a:r>
            <a:r>
              <a:rPr lang="en-GB" sz="1300" dirty="0" err="1">
                <a:latin typeface="HSE Sans" panose="02000000000000000000" pitchFamily="2" charset="0"/>
              </a:rPr>
              <a:t>nulla</a:t>
            </a:r>
            <a:r>
              <a:rPr lang="en-GB" sz="1300" dirty="0">
                <a:latin typeface="HSE Sans" panose="02000000000000000000" pitchFamily="2" charset="0"/>
              </a:rPr>
              <a:t> </a:t>
            </a:r>
            <a:r>
              <a:rPr lang="en-GB" sz="1300" dirty="0" err="1">
                <a:latin typeface="HSE Sans" panose="02000000000000000000" pitchFamily="2" charset="0"/>
              </a:rPr>
              <a:t>pariatur</a:t>
            </a:r>
            <a:r>
              <a:rPr lang="en-GB" sz="1300" dirty="0">
                <a:latin typeface="HSE Sans" panose="02000000000000000000" pitchFamily="2" charset="0"/>
              </a:rPr>
              <a:t>. </a:t>
            </a:r>
            <a:r>
              <a:rPr lang="en-GB" sz="1300" dirty="0" err="1">
                <a:latin typeface="HSE Sans" panose="02000000000000000000" pitchFamily="2" charset="0"/>
              </a:rPr>
              <a:t>Excepteur</a:t>
            </a:r>
            <a:r>
              <a:rPr lang="en-GB" sz="1300" dirty="0">
                <a:latin typeface="HSE Sans" panose="02000000000000000000" pitchFamily="2" charset="0"/>
              </a:rPr>
              <a:t> </a:t>
            </a:r>
            <a:r>
              <a:rPr lang="en-GB" sz="1300" dirty="0" err="1">
                <a:latin typeface="HSE Sans" panose="02000000000000000000" pitchFamily="2" charset="0"/>
              </a:rPr>
              <a:t>sint</a:t>
            </a:r>
            <a:r>
              <a:rPr lang="en-GB" sz="1300" dirty="0">
                <a:latin typeface="HSE Sans" panose="02000000000000000000" pitchFamily="2" charset="0"/>
              </a:rPr>
              <a:t> </a:t>
            </a:r>
            <a:r>
              <a:rPr lang="en-GB" sz="1300" dirty="0" err="1">
                <a:latin typeface="HSE Sans" panose="02000000000000000000" pitchFamily="2" charset="0"/>
              </a:rPr>
              <a:t>occaecat</a:t>
            </a:r>
            <a:r>
              <a:rPr lang="en-GB" sz="1300" dirty="0">
                <a:latin typeface="HSE Sans" panose="02000000000000000000" pitchFamily="2" charset="0"/>
              </a:rPr>
              <a:t> </a:t>
            </a:r>
            <a:r>
              <a:rPr lang="en-GB" sz="1300" dirty="0" err="1">
                <a:latin typeface="HSE Sans" panose="02000000000000000000" pitchFamily="2" charset="0"/>
              </a:rPr>
              <a:t>cupidatat</a:t>
            </a:r>
            <a:r>
              <a:rPr lang="en-GB" sz="1300" dirty="0">
                <a:latin typeface="HSE Sans" panose="02000000000000000000" pitchFamily="2" charset="0"/>
              </a:rPr>
              <a:t> non </a:t>
            </a:r>
            <a:r>
              <a:rPr lang="en-GB" sz="1300" dirty="0" err="1">
                <a:latin typeface="HSE Sans" panose="02000000000000000000" pitchFamily="2" charset="0"/>
              </a:rPr>
              <a:t>proident</a:t>
            </a:r>
            <a:r>
              <a:rPr lang="en-GB" sz="1300" dirty="0">
                <a:latin typeface="HSE Sans" panose="02000000000000000000" pitchFamily="2" charset="0"/>
              </a:rPr>
              <a:t>, sunt in culpa qui </a:t>
            </a:r>
            <a:r>
              <a:rPr lang="en-GB" sz="1300" dirty="0" err="1">
                <a:latin typeface="HSE Sans" panose="02000000000000000000" pitchFamily="2" charset="0"/>
              </a:rPr>
              <a:t>officia</a:t>
            </a:r>
            <a:r>
              <a:rPr lang="en-GB" sz="1300" dirty="0">
                <a:latin typeface="HSE Sans" panose="02000000000000000000" pitchFamily="2" charset="0"/>
              </a:rPr>
              <a:t> </a:t>
            </a:r>
            <a:r>
              <a:rPr lang="en-GB" sz="1300" dirty="0" err="1">
                <a:latin typeface="HSE Sans" panose="02000000000000000000" pitchFamily="2" charset="0"/>
              </a:rPr>
              <a:t>deserunt</a:t>
            </a:r>
            <a:r>
              <a:rPr lang="en-GB" sz="1300" dirty="0">
                <a:latin typeface="HSE Sans" panose="02000000000000000000" pitchFamily="2" charset="0"/>
              </a:rPr>
              <a:t> </a:t>
            </a:r>
            <a:r>
              <a:rPr lang="en-GB" sz="1300" dirty="0" err="1">
                <a:latin typeface="HSE Sans" panose="02000000000000000000" pitchFamily="2" charset="0"/>
              </a:rPr>
              <a:t>mollit</a:t>
            </a:r>
            <a:r>
              <a:rPr lang="en-GB" sz="1300" dirty="0">
                <a:latin typeface="HSE Sans" panose="02000000000000000000" pitchFamily="2" charset="0"/>
              </a:rPr>
              <a:t> </a:t>
            </a:r>
            <a:r>
              <a:rPr lang="en-GB" sz="1300" dirty="0" err="1">
                <a:latin typeface="HSE Sans" panose="02000000000000000000" pitchFamily="2" charset="0"/>
              </a:rPr>
              <a:t>anim</a:t>
            </a:r>
            <a:r>
              <a:rPr lang="en-GB" sz="1300" dirty="0">
                <a:latin typeface="HSE Sans" panose="02000000000000000000" pitchFamily="2" charset="0"/>
              </a:rPr>
              <a:t> id </a:t>
            </a:r>
            <a:r>
              <a:rPr lang="en-GB" sz="1300" dirty="0" err="1">
                <a:latin typeface="HSE Sans" panose="02000000000000000000" pitchFamily="2" charset="0"/>
              </a:rPr>
              <a:t>est</a:t>
            </a:r>
            <a:r>
              <a:rPr lang="en-GB" sz="1300" dirty="0">
                <a:latin typeface="HSE Sans" panose="02000000000000000000" pitchFamily="2" charset="0"/>
              </a:rPr>
              <a:t> </a:t>
            </a:r>
            <a:r>
              <a:rPr lang="en-GB" sz="1300" dirty="0" err="1">
                <a:latin typeface="HSE Sans" panose="02000000000000000000" pitchFamily="2" charset="0"/>
              </a:rPr>
              <a:t>laborum</a:t>
            </a:r>
            <a:r>
              <a:rPr lang="en-GB" sz="1300" dirty="0">
                <a:latin typeface="HSE Sans" panose="02000000000000000000" pitchFamily="2" charset="0"/>
              </a:rPr>
              <a:t>.</a:t>
            </a:r>
            <a:endParaRPr lang="ru-RU" sz="1300" dirty="0">
              <a:latin typeface="HSE Sans" panose="02000000000000000000" pitchFamily="2" charset="0"/>
            </a:endParaRPr>
          </a:p>
        </p:txBody>
      </p:sp>
      <p:sp>
        <p:nvSpPr>
          <p:cNvPr id="16" name="Текст 37">
            <a:extLst>
              <a:ext uri="{FF2B5EF4-FFF2-40B4-BE49-F238E27FC236}">
                <a16:creationId xmlns:a16="http://schemas.microsoft.com/office/drawing/2014/main" id="{EB05FE86-9EEC-B64C-A6A4-0EF1E57F548F}"/>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8" name="Текст 39">
            <a:extLst>
              <a:ext uri="{FF2B5EF4-FFF2-40B4-BE49-F238E27FC236}">
                <a16:creationId xmlns:a16="http://schemas.microsoft.com/office/drawing/2014/main" id="{897B1CBC-D3E1-5F42-9E46-5C5D5982A1A4}"/>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9" name="Текст 39">
            <a:extLst>
              <a:ext uri="{FF2B5EF4-FFF2-40B4-BE49-F238E27FC236}">
                <a16:creationId xmlns:a16="http://schemas.microsoft.com/office/drawing/2014/main" id="{364269E6-245A-D54E-A8AD-14E29A03FAC1}"/>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764889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Цифры">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4" descr="Icon&#10;&#10;Description automatically generated">
            <a:extLst>
              <a:ext uri="{FF2B5EF4-FFF2-40B4-BE49-F238E27FC236}">
                <a16:creationId xmlns:a16="http://schemas.microsoft.com/office/drawing/2014/main" id="{E9A64721-E55E-8749-B29E-51DD8955936F}"/>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7" name="Straight Connector 19">
            <a:extLst>
              <a:ext uri="{FF2B5EF4-FFF2-40B4-BE49-F238E27FC236}">
                <a16:creationId xmlns:a16="http://schemas.microsoft.com/office/drawing/2014/main" id="{B0C162B7-B84F-874A-960E-31F512518C6E}"/>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8" name="Straight Connector 21">
            <a:extLst>
              <a:ext uri="{FF2B5EF4-FFF2-40B4-BE49-F238E27FC236}">
                <a16:creationId xmlns:a16="http://schemas.microsoft.com/office/drawing/2014/main" id="{1CB321BB-9FE3-294F-85D8-AA7DC75CA4AF}"/>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5">
            <a:extLst>
              <a:ext uri="{FF2B5EF4-FFF2-40B4-BE49-F238E27FC236}">
                <a16:creationId xmlns:a16="http://schemas.microsoft.com/office/drawing/2014/main" id="{0A610A45-8712-8A45-AFB3-931CF468EC32}"/>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0460EF6-ECAD-8941-8132-1B3E005D6067}"/>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1" name="Straight Connector 59">
            <a:extLst>
              <a:ext uri="{FF2B5EF4-FFF2-40B4-BE49-F238E27FC236}">
                <a16:creationId xmlns:a16="http://schemas.microsoft.com/office/drawing/2014/main" id="{41AE56A2-5FAA-FD44-AE1A-338E1E304184}"/>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Заголовок 31">
            <a:extLst>
              <a:ext uri="{FF2B5EF4-FFF2-40B4-BE49-F238E27FC236}">
                <a16:creationId xmlns:a16="http://schemas.microsoft.com/office/drawing/2014/main" id="{3B28B62E-5EE9-834C-9BB6-BD66079B8164}"/>
              </a:ext>
            </a:extLst>
          </p:cNvPr>
          <p:cNvSpPr>
            <a:spLocks noGrp="1"/>
          </p:cNvSpPr>
          <p:nvPr>
            <p:ph type="title" hasCustomPrompt="1"/>
          </p:nvPr>
        </p:nvSpPr>
        <p:spPr>
          <a:xfrm>
            <a:off x="585897" y="1447790"/>
            <a:ext cx="11057955"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24" name="Текст 35">
            <a:extLst>
              <a:ext uri="{FF2B5EF4-FFF2-40B4-BE49-F238E27FC236}">
                <a16:creationId xmlns:a16="http://schemas.microsoft.com/office/drawing/2014/main" id="{621215DE-C1FD-2B4C-B236-AF679CF906BE}"/>
              </a:ext>
            </a:extLst>
          </p:cNvPr>
          <p:cNvSpPr>
            <a:spLocks noGrp="1"/>
          </p:cNvSpPr>
          <p:nvPr>
            <p:ph type="body" sz="quarter" idx="12" hasCustomPrompt="1"/>
          </p:nvPr>
        </p:nvSpPr>
        <p:spPr>
          <a:xfrm>
            <a:off x="575076" y="4103994"/>
            <a:ext cx="2758143" cy="156966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300" dirty="0">
                <a:latin typeface="HSE Sans" panose="02000000000000000000" pitchFamily="2" charset="0"/>
              </a:rPr>
              <a:t>If you don’t have too much data, don’t worry. Provide several large figures with concise information explaining the figures. This can help you to present your data correctly and with some style.</a:t>
            </a:r>
            <a:endParaRPr lang="ru-RU" sz="1300" dirty="0">
              <a:latin typeface="HSE Sans" panose="02000000000000000000" pitchFamily="2" charset="0"/>
            </a:endParaRPr>
          </a:p>
        </p:txBody>
      </p:sp>
      <p:sp>
        <p:nvSpPr>
          <p:cNvPr id="25" name="Текст 35">
            <a:extLst>
              <a:ext uri="{FF2B5EF4-FFF2-40B4-BE49-F238E27FC236}">
                <a16:creationId xmlns:a16="http://schemas.microsoft.com/office/drawing/2014/main" id="{8BC2F90D-0CE0-574C-A7C1-EAA3E6F1AB56}"/>
              </a:ext>
            </a:extLst>
          </p:cNvPr>
          <p:cNvSpPr>
            <a:spLocks noGrp="1"/>
          </p:cNvSpPr>
          <p:nvPr>
            <p:ph type="body" sz="quarter" idx="16" hasCustomPrompt="1"/>
          </p:nvPr>
        </p:nvSpPr>
        <p:spPr>
          <a:xfrm>
            <a:off x="4047007" y="4103994"/>
            <a:ext cx="2757612" cy="156966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300" dirty="0">
                <a:latin typeface="HSE Sans" panose="02000000000000000000" pitchFamily="2" charset="0"/>
              </a:rPr>
              <a:t>If you don’t have too much data, don’t worry. Provide several large figures with concise information explaining the figures. This can help you to present your data correctly and with some style.</a:t>
            </a:r>
            <a:endParaRPr lang="ru-RU" sz="1300" dirty="0">
              <a:latin typeface="HSE Sans" panose="02000000000000000000" pitchFamily="2" charset="0"/>
            </a:endParaRPr>
          </a:p>
        </p:txBody>
      </p:sp>
      <p:sp>
        <p:nvSpPr>
          <p:cNvPr id="26" name="Текст 35">
            <a:extLst>
              <a:ext uri="{FF2B5EF4-FFF2-40B4-BE49-F238E27FC236}">
                <a16:creationId xmlns:a16="http://schemas.microsoft.com/office/drawing/2014/main" id="{239E188B-2696-8A48-9F8A-36223EEF61E9}"/>
              </a:ext>
            </a:extLst>
          </p:cNvPr>
          <p:cNvSpPr>
            <a:spLocks noGrp="1"/>
          </p:cNvSpPr>
          <p:nvPr>
            <p:ph type="body" sz="quarter" idx="17" hasCustomPrompt="1"/>
          </p:nvPr>
        </p:nvSpPr>
        <p:spPr>
          <a:xfrm>
            <a:off x="7518938" y="4103994"/>
            <a:ext cx="2757612" cy="156966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300" dirty="0">
                <a:latin typeface="HSE Sans" panose="02000000000000000000" pitchFamily="2" charset="0"/>
              </a:rPr>
              <a:t>If you don’t have too much data, don’t worry. Provide several large figures with concise information explaining the figures. This can help you to present your data correctly and with some style.</a:t>
            </a:r>
            <a:endParaRPr lang="ru-RU" sz="1300" dirty="0">
              <a:latin typeface="HSE Sans" panose="02000000000000000000" pitchFamily="2" charset="0"/>
            </a:endParaRPr>
          </a:p>
        </p:txBody>
      </p:sp>
      <p:sp>
        <p:nvSpPr>
          <p:cNvPr id="28" name="Текст 27">
            <a:extLst>
              <a:ext uri="{FF2B5EF4-FFF2-40B4-BE49-F238E27FC236}">
                <a16:creationId xmlns:a16="http://schemas.microsoft.com/office/drawing/2014/main" id="{379BF4C6-F899-294C-B88E-8363AFBEEC2A}"/>
              </a:ext>
            </a:extLst>
          </p:cNvPr>
          <p:cNvSpPr>
            <a:spLocks noGrp="1"/>
          </p:cNvSpPr>
          <p:nvPr>
            <p:ph type="body" sz="quarter" idx="18" hasCustomPrompt="1"/>
          </p:nvPr>
        </p:nvSpPr>
        <p:spPr>
          <a:xfrm>
            <a:off x="575076" y="2710235"/>
            <a:ext cx="2758143" cy="1164116"/>
          </a:xfrm>
          <a:prstGeom prst="rect">
            <a:avLst/>
          </a:prstGeom>
        </p:spPr>
        <p:txBody>
          <a:bodyPr lIns="0" tIns="0" rIns="0" bIns="0">
            <a:noAutofit/>
          </a:bodyPr>
          <a:lstStyle>
            <a:lvl1pPr marL="0" indent="0">
              <a:buNone/>
              <a:defRPr sz="9600">
                <a:latin typeface="HSE Sans" panose="02000000000000000000" pitchFamily="2" charset="0"/>
              </a:defRPr>
            </a:lvl1pPr>
            <a:lvl2pPr>
              <a:defRPr sz="9600">
                <a:latin typeface="HSE Sans" panose="02000000000000000000" pitchFamily="2" charset="0"/>
              </a:defRPr>
            </a:lvl2pPr>
            <a:lvl3pPr>
              <a:defRPr sz="9600">
                <a:latin typeface="HSE Sans" panose="02000000000000000000" pitchFamily="2" charset="0"/>
              </a:defRPr>
            </a:lvl3pPr>
            <a:lvl4pPr>
              <a:defRPr sz="9600">
                <a:latin typeface="HSE Sans" panose="02000000000000000000" pitchFamily="2" charset="0"/>
              </a:defRPr>
            </a:lvl4pPr>
            <a:lvl5pPr>
              <a:defRPr sz="9600">
                <a:latin typeface="HSE Sans" panose="02000000000000000000" pitchFamily="2" charset="0"/>
              </a:defRPr>
            </a:lvl5pPr>
          </a:lstStyle>
          <a:p>
            <a:pPr lvl="0"/>
            <a:r>
              <a:rPr lang="ru-RU" sz="9600" dirty="0">
                <a:solidFill>
                  <a:srgbClr val="102D69"/>
                </a:solidFill>
                <a:latin typeface="HSE Sans" panose="02000000000000000000" pitchFamily="2" charset="0"/>
              </a:rPr>
              <a:t>152</a:t>
            </a:r>
            <a:endParaRPr lang="ru-RU" dirty="0"/>
          </a:p>
        </p:txBody>
      </p:sp>
      <p:sp>
        <p:nvSpPr>
          <p:cNvPr id="29" name="Текст 27">
            <a:extLst>
              <a:ext uri="{FF2B5EF4-FFF2-40B4-BE49-F238E27FC236}">
                <a16:creationId xmlns:a16="http://schemas.microsoft.com/office/drawing/2014/main" id="{DE7F352B-F6D9-B545-A835-443A55956E74}"/>
              </a:ext>
            </a:extLst>
          </p:cNvPr>
          <p:cNvSpPr>
            <a:spLocks noGrp="1"/>
          </p:cNvSpPr>
          <p:nvPr>
            <p:ph type="body" sz="quarter" idx="19" hasCustomPrompt="1"/>
          </p:nvPr>
        </p:nvSpPr>
        <p:spPr>
          <a:xfrm>
            <a:off x="4047007" y="2710235"/>
            <a:ext cx="2758143" cy="1164116"/>
          </a:xfrm>
          <a:prstGeom prst="rect">
            <a:avLst/>
          </a:prstGeom>
        </p:spPr>
        <p:txBody>
          <a:bodyPr lIns="0" tIns="0" rIns="0" bIns="0">
            <a:noAutofit/>
          </a:bodyPr>
          <a:lstStyle>
            <a:lvl1pPr marL="0" indent="0">
              <a:buNone/>
              <a:defRPr sz="9600">
                <a:latin typeface="HSE Sans" panose="02000000000000000000" pitchFamily="2" charset="0"/>
              </a:defRPr>
            </a:lvl1pPr>
            <a:lvl2pPr>
              <a:defRPr sz="9600">
                <a:latin typeface="HSE Sans" panose="02000000000000000000" pitchFamily="2" charset="0"/>
              </a:defRPr>
            </a:lvl2pPr>
            <a:lvl3pPr>
              <a:defRPr sz="9600">
                <a:latin typeface="HSE Sans" panose="02000000000000000000" pitchFamily="2" charset="0"/>
              </a:defRPr>
            </a:lvl3pPr>
            <a:lvl4pPr>
              <a:defRPr sz="9600">
                <a:latin typeface="HSE Sans" panose="02000000000000000000" pitchFamily="2" charset="0"/>
              </a:defRPr>
            </a:lvl4pPr>
            <a:lvl5pPr>
              <a:defRPr sz="9600">
                <a:latin typeface="HSE Sans" panose="02000000000000000000" pitchFamily="2" charset="0"/>
              </a:defRPr>
            </a:lvl5pPr>
          </a:lstStyle>
          <a:p>
            <a:pPr lvl="0"/>
            <a:r>
              <a:rPr lang="ru-RU" sz="9600" dirty="0">
                <a:solidFill>
                  <a:srgbClr val="102D69"/>
                </a:solidFill>
                <a:latin typeface="HSE Sans" panose="02000000000000000000" pitchFamily="2" charset="0"/>
              </a:rPr>
              <a:t>95</a:t>
            </a:r>
            <a:endParaRPr lang="ru-RU" dirty="0"/>
          </a:p>
        </p:txBody>
      </p:sp>
      <p:sp>
        <p:nvSpPr>
          <p:cNvPr id="30" name="Текст 27">
            <a:extLst>
              <a:ext uri="{FF2B5EF4-FFF2-40B4-BE49-F238E27FC236}">
                <a16:creationId xmlns:a16="http://schemas.microsoft.com/office/drawing/2014/main" id="{D1D5AF9F-C1B0-7842-8789-1DB8963D981B}"/>
              </a:ext>
            </a:extLst>
          </p:cNvPr>
          <p:cNvSpPr>
            <a:spLocks noGrp="1"/>
          </p:cNvSpPr>
          <p:nvPr>
            <p:ph type="body" sz="quarter" idx="20" hasCustomPrompt="1"/>
          </p:nvPr>
        </p:nvSpPr>
        <p:spPr>
          <a:xfrm>
            <a:off x="7518938" y="2710235"/>
            <a:ext cx="2758143" cy="1164116"/>
          </a:xfrm>
          <a:prstGeom prst="rect">
            <a:avLst/>
          </a:prstGeom>
        </p:spPr>
        <p:txBody>
          <a:bodyPr lIns="0" tIns="0" rIns="0" bIns="0">
            <a:noAutofit/>
          </a:bodyPr>
          <a:lstStyle>
            <a:lvl1pPr marL="0" indent="0">
              <a:buNone/>
              <a:defRPr sz="9600">
                <a:latin typeface="HSE Sans" panose="02000000000000000000" pitchFamily="2" charset="0"/>
              </a:defRPr>
            </a:lvl1pPr>
            <a:lvl2pPr>
              <a:defRPr sz="9600">
                <a:latin typeface="HSE Sans" panose="02000000000000000000" pitchFamily="2" charset="0"/>
              </a:defRPr>
            </a:lvl2pPr>
            <a:lvl3pPr>
              <a:defRPr sz="9600">
                <a:latin typeface="HSE Sans" panose="02000000000000000000" pitchFamily="2" charset="0"/>
              </a:defRPr>
            </a:lvl3pPr>
            <a:lvl4pPr>
              <a:defRPr sz="9600">
                <a:latin typeface="HSE Sans" panose="02000000000000000000" pitchFamily="2" charset="0"/>
              </a:defRPr>
            </a:lvl4pPr>
            <a:lvl5pPr>
              <a:defRPr sz="9600">
                <a:latin typeface="HSE Sans" panose="02000000000000000000" pitchFamily="2" charset="0"/>
              </a:defRPr>
            </a:lvl5pPr>
          </a:lstStyle>
          <a:p>
            <a:pPr lvl="0"/>
            <a:r>
              <a:rPr lang="ru-RU" sz="9600" dirty="0">
                <a:solidFill>
                  <a:srgbClr val="102D69"/>
                </a:solidFill>
                <a:latin typeface="HSE Sans" panose="02000000000000000000" pitchFamily="2" charset="0"/>
              </a:rPr>
              <a:t>284</a:t>
            </a:r>
            <a:endParaRPr lang="ru-RU" dirty="0"/>
          </a:p>
        </p:txBody>
      </p:sp>
      <p:sp>
        <p:nvSpPr>
          <p:cNvPr id="18" name="Текст 37">
            <a:extLst>
              <a:ext uri="{FF2B5EF4-FFF2-40B4-BE49-F238E27FC236}">
                <a16:creationId xmlns:a16="http://schemas.microsoft.com/office/drawing/2014/main" id="{37B4962B-A5BA-AB4F-AFB3-5BF3A0AD0352}"/>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9" name="Текст 39">
            <a:extLst>
              <a:ext uri="{FF2B5EF4-FFF2-40B4-BE49-F238E27FC236}">
                <a16:creationId xmlns:a16="http://schemas.microsoft.com/office/drawing/2014/main" id="{78AD85C2-6CFD-A94C-8134-2B3392A33196}"/>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0" name="Текст 39">
            <a:extLst>
              <a:ext uri="{FF2B5EF4-FFF2-40B4-BE49-F238E27FC236}">
                <a16:creationId xmlns:a16="http://schemas.microsoft.com/office/drawing/2014/main" id="{C50CF571-E523-5440-B1C9-D74160206AED}"/>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2057052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Таблица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descr="Icon&#10;&#10;Description automatically generated">
            <a:extLst>
              <a:ext uri="{FF2B5EF4-FFF2-40B4-BE49-F238E27FC236}">
                <a16:creationId xmlns:a16="http://schemas.microsoft.com/office/drawing/2014/main" id="{C5425806-16DD-844E-927C-26E7143A9ED8}"/>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6" name="Straight Connector 19">
            <a:extLst>
              <a:ext uri="{FF2B5EF4-FFF2-40B4-BE49-F238E27FC236}">
                <a16:creationId xmlns:a16="http://schemas.microsoft.com/office/drawing/2014/main" id="{479746FF-3282-DF46-9D7C-D80431604A55}"/>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7" name="Straight Connector 21">
            <a:extLst>
              <a:ext uri="{FF2B5EF4-FFF2-40B4-BE49-F238E27FC236}">
                <a16:creationId xmlns:a16="http://schemas.microsoft.com/office/drawing/2014/main" id="{51B44297-B0E7-D74D-B291-D39A0D468B42}"/>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8" name="Straight Connector 25">
            <a:extLst>
              <a:ext uri="{FF2B5EF4-FFF2-40B4-BE49-F238E27FC236}">
                <a16:creationId xmlns:a16="http://schemas.microsoft.com/office/drawing/2014/main" id="{0EA4A057-F0CB-E04F-B472-4A1ABFB64C66}"/>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64502F5-56EE-354B-A3B1-E79F8B005172}"/>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0" name="Straight Connector 59">
            <a:extLst>
              <a:ext uri="{FF2B5EF4-FFF2-40B4-BE49-F238E27FC236}">
                <a16:creationId xmlns:a16="http://schemas.microsoft.com/office/drawing/2014/main" id="{A80E0956-5C10-CC40-A426-CBD2E0C4158E}"/>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5" name="Текст 22">
            <a:extLst>
              <a:ext uri="{FF2B5EF4-FFF2-40B4-BE49-F238E27FC236}">
                <a16:creationId xmlns:a16="http://schemas.microsoft.com/office/drawing/2014/main" id="{51340CB4-0355-3640-A212-F684523CDCCF}"/>
              </a:ext>
            </a:extLst>
          </p:cNvPr>
          <p:cNvSpPr>
            <a:spLocks noGrp="1"/>
          </p:cNvSpPr>
          <p:nvPr>
            <p:ph type="body" sz="quarter" idx="17" hasCustomPrompt="1"/>
          </p:nvPr>
        </p:nvSpPr>
        <p:spPr>
          <a:xfrm>
            <a:off x="585787" y="1447065"/>
            <a:ext cx="11058065" cy="307778"/>
          </a:xfrm>
          <a:prstGeom prst="rect">
            <a:avLst/>
          </a:prstGeom>
        </p:spPr>
        <p:txBody>
          <a:bodyPr lIns="0" tIns="0" rIns="0" bIns="0">
            <a:noAutofit/>
          </a:bodyPr>
          <a:lstStyle>
            <a:lvl1pPr marL="0" indent="0">
              <a:buNone/>
              <a:defRPr sz="1600" b="0" i="0">
                <a:solidFill>
                  <a:srgbClr val="0E2D69"/>
                </a:solidFill>
                <a:latin typeface="HSE Sans" panose="02000000000000000000" pitchFamily="2" charset="0"/>
              </a:defRPr>
            </a:lvl1pPr>
            <a:lvl2pPr>
              <a:defRPr sz="1600" b="0" i="0">
                <a:solidFill>
                  <a:srgbClr val="0E2D69"/>
                </a:solidFill>
                <a:latin typeface="HSE Sans" panose="02000000000000000000" pitchFamily="2" charset="0"/>
              </a:defRPr>
            </a:lvl2pPr>
            <a:lvl3pPr>
              <a:defRPr sz="1600" b="0" i="0">
                <a:solidFill>
                  <a:srgbClr val="0E2D69"/>
                </a:solidFill>
                <a:latin typeface="HSE Sans" panose="02000000000000000000" pitchFamily="2" charset="0"/>
              </a:defRPr>
            </a:lvl3pPr>
            <a:lvl4pPr>
              <a:defRPr sz="1600" b="0" i="0">
                <a:solidFill>
                  <a:srgbClr val="0E2D69"/>
                </a:solidFill>
                <a:latin typeface="HSE Sans" panose="02000000000000000000" pitchFamily="2" charset="0"/>
              </a:defRPr>
            </a:lvl4pPr>
            <a:lvl5pPr>
              <a:defRPr sz="1600" b="0" i="0">
                <a:solidFill>
                  <a:srgbClr val="0E2D69"/>
                </a:solidFill>
                <a:latin typeface="HSE Sans" panose="02000000000000000000" pitchFamily="2" charset="0"/>
              </a:defRPr>
            </a:lvl5pPr>
          </a:lstStyle>
          <a:p>
            <a:r>
              <a:rPr lang="en-US" sz="1600" dirty="0">
                <a:solidFill>
                  <a:srgbClr val="102D69"/>
                </a:solidFill>
                <a:latin typeface="HSE Sans" panose="02000000000000000000" pitchFamily="2" charset="0"/>
              </a:rPr>
              <a:t>Name of table</a:t>
            </a:r>
            <a:r>
              <a:rPr lang="ru-RU" sz="1600" dirty="0">
                <a:solidFill>
                  <a:srgbClr val="102D69"/>
                </a:solidFill>
                <a:latin typeface="HSE Sans" panose="02000000000000000000" pitchFamily="2" charset="0"/>
              </a:rPr>
              <a:t>. </a:t>
            </a:r>
            <a:r>
              <a:rPr lang="en-US" sz="1600" dirty="0">
                <a:solidFill>
                  <a:srgbClr val="102D69"/>
                </a:solidFill>
                <a:latin typeface="HSE Sans" panose="02000000000000000000" pitchFamily="2" charset="0"/>
              </a:rPr>
              <a:t>Please note that the name of the table should be smaller than headlines (16 </a:t>
            </a:r>
            <a:r>
              <a:rPr lang="en-US" sz="1600" dirty="0" err="1">
                <a:solidFill>
                  <a:srgbClr val="102D69"/>
                </a:solidFill>
                <a:latin typeface="HSE Sans" panose="02000000000000000000" pitchFamily="2" charset="0"/>
              </a:rPr>
              <a:t>pt</a:t>
            </a:r>
            <a:r>
              <a:rPr lang="en-US" sz="1600" dirty="0">
                <a:solidFill>
                  <a:srgbClr val="102D69"/>
                </a:solidFill>
                <a:latin typeface="HSE Sans" panose="02000000000000000000" pitchFamily="2" charset="0"/>
              </a:rPr>
              <a:t>)</a:t>
            </a:r>
            <a:endParaRPr lang="ru-RU" sz="1600" dirty="0">
              <a:solidFill>
                <a:srgbClr val="102D69"/>
              </a:solidFill>
              <a:latin typeface="HSE Sans" panose="02000000000000000000" pitchFamily="2" charset="0"/>
            </a:endParaRPr>
          </a:p>
        </p:txBody>
      </p:sp>
      <p:sp>
        <p:nvSpPr>
          <p:cNvPr id="17" name="Текст 16">
            <a:extLst>
              <a:ext uri="{FF2B5EF4-FFF2-40B4-BE49-F238E27FC236}">
                <a16:creationId xmlns:a16="http://schemas.microsoft.com/office/drawing/2014/main" id="{8C6F2EA4-CEDC-324C-9C06-8713118041EB}"/>
              </a:ext>
            </a:extLst>
          </p:cNvPr>
          <p:cNvSpPr>
            <a:spLocks noGrp="1"/>
          </p:cNvSpPr>
          <p:nvPr>
            <p:ph type="body" sz="quarter" idx="18" hasCustomPrompt="1"/>
          </p:nvPr>
        </p:nvSpPr>
        <p:spPr>
          <a:xfrm>
            <a:off x="585788" y="5739189"/>
            <a:ext cx="6824303" cy="703205"/>
          </a:xfrm>
          <a:prstGeom prst="rect">
            <a:avLst/>
          </a:prstGeom>
        </p:spPr>
        <p:txBody>
          <a:bodyPr lIns="0" tIns="0" rIns="0" bIns="0">
            <a:normAutofit/>
          </a:bodyPr>
          <a:lstStyle>
            <a:lvl1pPr marL="0" marR="0" indent="0" algn="l" defTabSz="914400" rtl="0" eaLnBrk="1" fontAlgn="auto" latinLnBrk="0" hangingPunct="1">
              <a:lnSpc>
                <a:spcPct val="100000"/>
              </a:lnSpc>
              <a:spcBef>
                <a:spcPts val="600"/>
              </a:spcBef>
              <a:spcAft>
                <a:spcPts val="0"/>
              </a:spcAft>
              <a:buClrTx/>
              <a:buSzTx/>
              <a:buFontTx/>
              <a:buNone/>
              <a:tabLst/>
              <a:defRPr sz="1300" b="0" i="0">
                <a:solidFill>
                  <a:srgbClr val="0E2D69"/>
                </a:solidFill>
                <a:latin typeface="HSE Sans" panose="02000000000000000000" pitchFamily="2" charset="0"/>
              </a:defRPr>
            </a:lvl1pPr>
            <a:lvl2pPr>
              <a:defRPr sz="1300" b="0" i="0">
                <a:solidFill>
                  <a:srgbClr val="0E2D69"/>
                </a:solidFill>
                <a:latin typeface="HSE Sans" panose="02000000000000000000" pitchFamily="2" charset="0"/>
              </a:defRPr>
            </a:lvl2pPr>
            <a:lvl3pPr>
              <a:defRPr sz="1300" b="0" i="0">
                <a:solidFill>
                  <a:srgbClr val="0E2D69"/>
                </a:solidFill>
                <a:latin typeface="HSE Sans" panose="02000000000000000000" pitchFamily="2" charset="0"/>
              </a:defRPr>
            </a:lvl3pPr>
            <a:lvl4pPr>
              <a:defRPr sz="1300" b="0" i="0">
                <a:solidFill>
                  <a:srgbClr val="0E2D69"/>
                </a:solidFill>
                <a:latin typeface="HSE Sans" panose="02000000000000000000" pitchFamily="2" charset="0"/>
              </a:defRPr>
            </a:lvl4pPr>
            <a:lvl5pPr>
              <a:defRPr sz="1300" b="0" i="0">
                <a:solidFill>
                  <a:srgbClr val="0E2D69"/>
                </a:solidFill>
                <a:latin typeface="HSE Sans" panose="02000000000000000000" pitchFamily="2" charset="0"/>
              </a:defRPr>
            </a:lvl5p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en-US" sz="1300" b="0" dirty="0">
                <a:ln>
                  <a:noFill/>
                </a:ln>
                <a:latin typeface="HSE Sans" panose="02000000000000000000" pitchFamily="2" charset="0"/>
              </a:rPr>
              <a:t>We recommend using bold face with due care; try using bold face for important information. </a:t>
            </a:r>
            <a:r>
              <a:rPr lang="en-US" sz="1300" dirty="0">
                <a:latin typeface="HSE Sans" panose="02000000000000000000" pitchFamily="2" charset="0"/>
              </a:rPr>
              <a:t>Also, try not to use bold face with cell shading; one feature should be sufficient.</a:t>
            </a:r>
            <a:endParaRPr lang="en-RU" sz="1300" b="0" dirty="0">
              <a:ln>
                <a:noFill/>
              </a:ln>
              <a:latin typeface="HSE Sans" panose="02000000000000000000" pitchFamily="2" charset="0"/>
            </a:endParaRPr>
          </a:p>
        </p:txBody>
      </p:sp>
      <p:sp>
        <p:nvSpPr>
          <p:cNvPr id="19" name="Таблица 18">
            <a:extLst>
              <a:ext uri="{FF2B5EF4-FFF2-40B4-BE49-F238E27FC236}">
                <a16:creationId xmlns:a16="http://schemas.microsoft.com/office/drawing/2014/main" id="{7B291085-A9B9-D842-B1A7-96258FAF012C}"/>
              </a:ext>
            </a:extLst>
          </p:cNvPr>
          <p:cNvSpPr>
            <a:spLocks noGrp="1"/>
          </p:cNvSpPr>
          <p:nvPr>
            <p:ph type="tbl" sz="quarter" idx="19"/>
          </p:nvPr>
        </p:nvSpPr>
        <p:spPr>
          <a:xfrm>
            <a:off x="585787" y="1984076"/>
            <a:ext cx="11058527" cy="3519576"/>
          </a:xfrm>
          <a:prstGeom prst="rect">
            <a:avLst/>
          </a:prstGeom>
        </p:spPr>
        <p:txBody>
          <a:bodyPr/>
          <a:lstStyle/>
          <a:p>
            <a:endParaRPr lang="ru-RU"/>
          </a:p>
        </p:txBody>
      </p:sp>
      <p:sp>
        <p:nvSpPr>
          <p:cNvPr id="16" name="Текст 37">
            <a:extLst>
              <a:ext uri="{FF2B5EF4-FFF2-40B4-BE49-F238E27FC236}">
                <a16:creationId xmlns:a16="http://schemas.microsoft.com/office/drawing/2014/main" id="{252B365F-6D89-0045-99CC-0F0D3EF2DA0F}"/>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8" name="Текст 39">
            <a:extLst>
              <a:ext uri="{FF2B5EF4-FFF2-40B4-BE49-F238E27FC236}">
                <a16:creationId xmlns:a16="http://schemas.microsoft.com/office/drawing/2014/main" id="{C9CC4AE0-EDCC-9A4F-97C4-4CAFF1F1EBCF}"/>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0" name="Текст 39">
            <a:extLst>
              <a:ext uri="{FF2B5EF4-FFF2-40B4-BE49-F238E27FC236}">
                <a16:creationId xmlns:a16="http://schemas.microsoft.com/office/drawing/2014/main" id="{185F6674-A1EC-1846-AEB5-DA4959807147}"/>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2440160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Таблица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4" descr="Icon&#10;&#10;Description automatically generated">
            <a:extLst>
              <a:ext uri="{FF2B5EF4-FFF2-40B4-BE49-F238E27FC236}">
                <a16:creationId xmlns:a16="http://schemas.microsoft.com/office/drawing/2014/main" id="{259ABC72-D738-1143-BF2A-D85AE9A4F73B}"/>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9" name="Straight Connector 19">
            <a:extLst>
              <a:ext uri="{FF2B5EF4-FFF2-40B4-BE49-F238E27FC236}">
                <a16:creationId xmlns:a16="http://schemas.microsoft.com/office/drawing/2014/main" id="{237A1E42-2FC3-8841-8C41-992C5BC2368D}"/>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1">
            <a:extLst>
              <a:ext uri="{FF2B5EF4-FFF2-40B4-BE49-F238E27FC236}">
                <a16:creationId xmlns:a16="http://schemas.microsoft.com/office/drawing/2014/main" id="{47503EA0-3883-E24D-9EB8-7B6175182929}"/>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1" name="Straight Connector 25">
            <a:extLst>
              <a:ext uri="{FF2B5EF4-FFF2-40B4-BE49-F238E27FC236}">
                <a16:creationId xmlns:a16="http://schemas.microsoft.com/office/drawing/2014/main" id="{E0144DF2-9891-324D-B34E-AFA025FBCBF9}"/>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33F65D6-1072-F140-B6A5-758D7B595A92}"/>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3" name="Straight Connector 59">
            <a:extLst>
              <a:ext uri="{FF2B5EF4-FFF2-40B4-BE49-F238E27FC236}">
                <a16:creationId xmlns:a16="http://schemas.microsoft.com/office/drawing/2014/main" id="{5F1F09D4-22FA-7B4B-9488-F8FDDCC2D447}"/>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8" name="Текст 22">
            <a:extLst>
              <a:ext uri="{FF2B5EF4-FFF2-40B4-BE49-F238E27FC236}">
                <a16:creationId xmlns:a16="http://schemas.microsoft.com/office/drawing/2014/main" id="{4D940599-2B77-CE47-91E6-CDB51ADE1840}"/>
              </a:ext>
            </a:extLst>
          </p:cNvPr>
          <p:cNvSpPr>
            <a:spLocks noGrp="1"/>
          </p:cNvSpPr>
          <p:nvPr>
            <p:ph type="body" sz="quarter" idx="17" hasCustomPrompt="1"/>
          </p:nvPr>
        </p:nvSpPr>
        <p:spPr>
          <a:xfrm>
            <a:off x="585787" y="1447064"/>
            <a:ext cx="7617877" cy="537011"/>
          </a:xfrm>
          <a:prstGeom prst="rect">
            <a:avLst/>
          </a:prstGeom>
        </p:spPr>
        <p:txBody>
          <a:bodyPr lIns="0" tIns="0" rIns="0" bIns="0">
            <a:noAutofit/>
          </a:bodyPr>
          <a:lstStyle>
            <a:lvl1pPr marL="0" indent="0">
              <a:buNone/>
              <a:defRPr sz="1600" b="0" i="0">
                <a:solidFill>
                  <a:srgbClr val="0E2D69"/>
                </a:solidFill>
                <a:latin typeface="HSE Sans" panose="02000000000000000000" pitchFamily="2" charset="0"/>
              </a:defRPr>
            </a:lvl1pPr>
            <a:lvl2pPr>
              <a:defRPr sz="1600" b="0" i="0">
                <a:solidFill>
                  <a:srgbClr val="0E2D69"/>
                </a:solidFill>
                <a:latin typeface="HSE Sans" panose="02000000000000000000" pitchFamily="2" charset="0"/>
              </a:defRPr>
            </a:lvl2pPr>
            <a:lvl3pPr>
              <a:defRPr sz="1600" b="0" i="0">
                <a:solidFill>
                  <a:srgbClr val="0E2D69"/>
                </a:solidFill>
                <a:latin typeface="HSE Sans" panose="02000000000000000000" pitchFamily="2" charset="0"/>
              </a:defRPr>
            </a:lvl3pPr>
            <a:lvl4pPr>
              <a:defRPr sz="1600" b="0" i="0">
                <a:solidFill>
                  <a:srgbClr val="0E2D69"/>
                </a:solidFill>
                <a:latin typeface="HSE Sans" panose="02000000000000000000" pitchFamily="2" charset="0"/>
              </a:defRPr>
            </a:lvl4pPr>
            <a:lvl5pPr>
              <a:defRPr sz="1600" b="0" i="0">
                <a:solidFill>
                  <a:srgbClr val="0E2D69"/>
                </a:solidFill>
                <a:latin typeface="HSE Sans" panose="02000000000000000000" pitchFamily="2" charset="0"/>
              </a:defRPr>
            </a:lvl5pPr>
          </a:lstStyle>
          <a:p>
            <a:r>
              <a:rPr lang="en-US" sz="1600" dirty="0">
                <a:solidFill>
                  <a:srgbClr val="102D69"/>
                </a:solidFill>
                <a:latin typeface="HSE Sans" panose="02000000000000000000" pitchFamily="2" charset="0"/>
              </a:rPr>
              <a:t>Name of table</a:t>
            </a:r>
            <a:r>
              <a:rPr lang="ru-RU" sz="1600" dirty="0">
                <a:solidFill>
                  <a:srgbClr val="102D69"/>
                </a:solidFill>
                <a:latin typeface="HSE Sans" panose="02000000000000000000" pitchFamily="2" charset="0"/>
              </a:rPr>
              <a:t>. </a:t>
            </a:r>
            <a:r>
              <a:rPr lang="en-US" sz="1600" dirty="0">
                <a:solidFill>
                  <a:srgbClr val="102D69"/>
                </a:solidFill>
                <a:latin typeface="HSE Sans" panose="02000000000000000000" pitchFamily="2" charset="0"/>
              </a:rPr>
              <a:t>Please note that the name of the table should be smaller than headlines (16 </a:t>
            </a:r>
            <a:r>
              <a:rPr lang="en-US" sz="1600" dirty="0" err="1">
                <a:solidFill>
                  <a:srgbClr val="102D69"/>
                </a:solidFill>
                <a:latin typeface="HSE Sans" panose="02000000000000000000" pitchFamily="2" charset="0"/>
              </a:rPr>
              <a:t>pt</a:t>
            </a:r>
            <a:r>
              <a:rPr lang="en-US" sz="1600" dirty="0">
                <a:solidFill>
                  <a:srgbClr val="102D69"/>
                </a:solidFill>
                <a:latin typeface="HSE Sans" panose="02000000000000000000" pitchFamily="2" charset="0"/>
              </a:rPr>
              <a:t>)</a:t>
            </a:r>
            <a:endParaRPr lang="ru-RU" sz="1600" dirty="0">
              <a:solidFill>
                <a:srgbClr val="102D69"/>
              </a:solidFill>
              <a:latin typeface="HSE Sans" panose="02000000000000000000" pitchFamily="2" charset="0"/>
            </a:endParaRPr>
          </a:p>
        </p:txBody>
      </p:sp>
      <p:sp>
        <p:nvSpPr>
          <p:cNvPr id="19" name="Текст 16">
            <a:extLst>
              <a:ext uri="{FF2B5EF4-FFF2-40B4-BE49-F238E27FC236}">
                <a16:creationId xmlns:a16="http://schemas.microsoft.com/office/drawing/2014/main" id="{A7333712-9DED-4F4B-B209-2F13075EDB3F}"/>
              </a:ext>
            </a:extLst>
          </p:cNvPr>
          <p:cNvSpPr>
            <a:spLocks noGrp="1"/>
          </p:cNvSpPr>
          <p:nvPr>
            <p:ph type="body" sz="quarter" idx="18" hasCustomPrompt="1"/>
          </p:nvPr>
        </p:nvSpPr>
        <p:spPr>
          <a:xfrm>
            <a:off x="585788" y="5739189"/>
            <a:ext cx="6824303" cy="703205"/>
          </a:xfrm>
          <a:prstGeom prst="rect">
            <a:avLst/>
          </a:prstGeom>
        </p:spPr>
        <p:txBody>
          <a:bodyPr lIns="0" tIns="0" rIns="0" bIns="0">
            <a:normAutofit/>
          </a:bodyPr>
          <a:lstStyle>
            <a:lvl1pPr marL="0" marR="0" indent="0" algn="l" defTabSz="914400" rtl="0" eaLnBrk="1" fontAlgn="auto" latinLnBrk="0" hangingPunct="1">
              <a:lnSpc>
                <a:spcPct val="100000"/>
              </a:lnSpc>
              <a:spcBef>
                <a:spcPts val="600"/>
              </a:spcBef>
              <a:spcAft>
                <a:spcPts val="0"/>
              </a:spcAft>
              <a:buClrTx/>
              <a:buSzTx/>
              <a:buFontTx/>
              <a:buNone/>
              <a:tabLst/>
              <a:defRPr sz="1300" b="0" i="0">
                <a:solidFill>
                  <a:srgbClr val="0E2D69"/>
                </a:solidFill>
                <a:latin typeface="HSE Sans" panose="02000000000000000000" pitchFamily="2" charset="0"/>
              </a:defRPr>
            </a:lvl1pPr>
            <a:lvl2pPr>
              <a:defRPr sz="1300" b="0" i="0">
                <a:solidFill>
                  <a:srgbClr val="0E2D69"/>
                </a:solidFill>
                <a:latin typeface="HSE Sans" panose="02000000000000000000" pitchFamily="2" charset="0"/>
              </a:defRPr>
            </a:lvl2pPr>
            <a:lvl3pPr>
              <a:defRPr sz="1300" b="0" i="0">
                <a:solidFill>
                  <a:srgbClr val="0E2D69"/>
                </a:solidFill>
                <a:latin typeface="HSE Sans" panose="02000000000000000000" pitchFamily="2" charset="0"/>
              </a:defRPr>
            </a:lvl3pPr>
            <a:lvl4pPr>
              <a:defRPr sz="1300" b="0" i="0">
                <a:solidFill>
                  <a:srgbClr val="0E2D69"/>
                </a:solidFill>
                <a:latin typeface="HSE Sans" panose="02000000000000000000" pitchFamily="2" charset="0"/>
              </a:defRPr>
            </a:lvl4pPr>
            <a:lvl5pPr>
              <a:defRPr sz="1300" b="0" i="0">
                <a:solidFill>
                  <a:srgbClr val="0E2D69"/>
                </a:solidFill>
                <a:latin typeface="HSE Sans" panose="02000000000000000000" pitchFamily="2" charset="0"/>
              </a:defRPr>
            </a:lvl5p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en-US" sz="1300" b="0" dirty="0">
                <a:ln>
                  <a:noFill/>
                </a:ln>
                <a:latin typeface="HSE Sans" panose="02000000000000000000" pitchFamily="2" charset="0"/>
              </a:rPr>
              <a:t>We recommend using bold face with due care; try using bold face for important information. </a:t>
            </a:r>
            <a:r>
              <a:rPr lang="en-US" sz="1300" dirty="0">
                <a:latin typeface="HSE Sans" panose="02000000000000000000" pitchFamily="2" charset="0"/>
              </a:rPr>
              <a:t>Also, try not to use bold face with cell shading; one feature should be sufficient.</a:t>
            </a:r>
            <a:endParaRPr lang="en-RU" sz="1300" b="0" dirty="0">
              <a:ln>
                <a:noFill/>
              </a:ln>
              <a:latin typeface="HSE Sans" panose="02000000000000000000" pitchFamily="2" charset="0"/>
            </a:endParaRPr>
          </a:p>
        </p:txBody>
      </p:sp>
      <p:sp>
        <p:nvSpPr>
          <p:cNvPr id="20" name="Таблица 18">
            <a:extLst>
              <a:ext uri="{FF2B5EF4-FFF2-40B4-BE49-F238E27FC236}">
                <a16:creationId xmlns:a16="http://schemas.microsoft.com/office/drawing/2014/main" id="{DD467C42-8209-B740-8419-DBB6A6F7D5EE}"/>
              </a:ext>
            </a:extLst>
          </p:cNvPr>
          <p:cNvSpPr>
            <a:spLocks noGrp="1"/>
          </p:cNvSpPr>
          <p:nvPr>
            <p:ph type="tbl" sz="quarter" idx="19"/>
          </p:nvPr>
        </p:nvSpPr>
        <p:spPr>
          <a:xfrm>
            <a:off x="585787" y="2208362"/>
            <a:ext cx="7617895" cy="3295290"/>
          </a:xfrm>
          <a:prstGeom prst="rect">
            <a:avLst/>
          </a:prstGeom>
        </p:spPr>
        <p:txBody>
          <a:bodyPr/>
          <a:lstStyle/>
          <a:p>
            <a:endParaRPr lang="ru-RU"/>
          </a:p>
        </p:txBody>
      </p:sp>
      <p:sp>
        <p:nvSpPr>
          <p:cNvPr id="21" name="Текст 35">
            <a:extLst>
              <a:ext uri="{FF2B5EF4-FFF2-40B4-BE49-F238E27FC236}">
                <a16:creationId xmlns:a16="http://schemas.microsoft.com/office/drawing/2014/main" id="{B4309850-76EA-224C-A9E2-B6BBDBF99DE2}"/>
              </a:ext>
            </a:extLst>
          </p:cNvPr>
          <p:cNvSpPr>
            <a:spLocks noGrp="1"/>
          </p:cNvSpPr>
          <p:nvPr>
            <p:ph type="body" sz="quarter" idx="12" hasCustomPrompt="1"/>
          </p:nvPr>
        </p:nvSpPr>
        <p:spPr>
          <a:xfrm>
            <a:off x="8686807" y="2208363"/>
            <a:ext cx="2930666" cy="2570672"/>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GB" sz="1300" dirty="0">
                <a:latin typeface="HSE Sans" panose="02000000000000000000" pitchFamily="2" charset="0"/>
              </a:rPr>
              <a:t>Lorem ipsum </a:t>
            </a:r>
            <a:r>
              <a:rPr lang="en-GB" sz="1300" dirty="0" err="1">
                <a:latin typeface="HSE Sans" panose="02000000000000000000" pitchFamily="2" charset="0"/>
              </a:rPr>
              <a:t>dolor</a:t>
            </a:r>
            <a:r>
              <a:rPr lang="en-GB" sz="1300" dirty="0">
                <a:latin typeface="HSE Sans" panose="02000000000000000000" pitchFamily="2" charset="0"/>
              </a:rPr>
              <a:t> sit </a:t>
            </a:r>
            <a:r>
              <a:rPr lang="en-GB" sz="1300" dirty="0" err="1">
                <a:latin typeface="HSE Sans" panose="02000000000000000000" pitchFamily="2" charset="0"/>
              </a:rPr>
              <a:t>amet</a:t>
            </a:r>
            <a:r>
              <a:rPr lang="en-GB" sz="1300" dirty="0">
                <a:latin typeface="HSE Sans" panose="02000000000000000000" pitchFamily="2" charset="0"/>
              </a:rPr>
              <a:t>, </a:t>
            </a:r>
            <a:r>
              <a:rPr lang="en-GB" sz="1300" dirty="0" err="1">
                <a:latin typeface="HSE Sans" panose="02000000000000000000" pitchFamily="2" charset="0"/>
              </a:rPr>
              <a:t>consectetur</a:t>
            </a:r>
            <a:r>
              <a:rPr lang="en-GB" sz="1300" dirty="0">
                <a:latin typeface="HSE Sans" panose="02000000000000000000" pitchFamily="2" charset="0"/>
              </a:rPr>
              <a:t> </a:t>
            </a:r>
            <a:r>
              <a:rPr lang="en-GB" sz="1300" dirty="0" err="1">
                <a:latin typeface="HSE Sans" panose="02000000000000000000" pitchFamily="2" charset="0"/>
              </a:rPr>
              <a:t>adipiscing</a:t>
            </a:r>
            <a:r>
              <a:rPr lang="en-GB" sz="1300" dirty="0">
                <a:latin typeface="HSE Sans" panose="02000000000000000000" pitchFamily="2" charset="0"/>
              </a:rPr>
              <a:t> </a:t>
            </a:r>
            <a:r>
              <a:rPr lang="en-GB" sz="1300" dirty="0" err="1">
                <a:latin typeface="HSE Sans" panose="02000000000000000000" pitchFamily="2" charset="0"/>
              </a:rPr>
              <a:t>elit</a:t>
            </a:r>
            <a:r>
              <a:rPr lang="en-GB" sz="1300" dirty="0">
                <a:latin typeface="HSE Sans" panose="02000000000000000000" pitchFamily="2" charset="0"/>
              </a:rPr>
              <a:t>, </a:t>
            </a:r>
            <a:r>
              <a:rPr lang="en-GB" sz="1300" dirty="0" err="1">
                <a:latin typeface="HSE Sans" panose="02000000000000000000" pitchFamily="2" charset="0"/>
              </a:rPr>
              <a:t>sed</a:t>
            </a:r>
            <a:r>
              <a:rPr lang="en-GB" sz="1300" dirty="0">
                <a:latin typeface="HSE Sans" panose="02000000000000000000" pitchFamily="2" charset="0"/>
              </a:rPr>
              <a:t> do </a:t>
            </a:r>
            <a:r>
              <a:rPr lang="en-GB" sz="1300" dirty="0" err="1">
                <a:latin typeface="HSE Sans" panose="02000000000000000000" pitchFamily="2" charset="0"/>
              </a:rPr>
              <a:t>eiusmod</a:t>
            </a:r>
            <a:r>
              <a:rPr lang="en-GB" sz="1300" dirty="0">
                <a:latin typeface="HSE Sans" panose="02000000000000000000" pitchFamily="2" charset="0"/>
              </a:rPr>
              <a:t> </a:t>
            </a:r>
            <a:r>
              <a:rPr lang="en-GB" sz="1300" dirty="0" err="1">
                <a:latin typeface="HSE Sans" panose="02000000000000000000" pitchFamily="2" charset="0"/>
              </a:rPr>
              <a:t>tempor</a:t>
            </a:r>
            <a:r>
              <a:rPr lang="en-GB" sz="1300" dirty="0">
                <a:latin typeface="HSE Sans" panose="02000000000000000000" pitchFamily="2" charset="0"/>
              </a:rPr>
              <a:t> </a:t>
            </a:r>
            <a:r>
              <a:rPr lang="en-GB" sz="1300" dirty="0" err="1">
                <a:latin typeface="HSE Sans" panose="02000000000000000000" pitchFamily="2" charset="0"/>
              </a:rPr>
              <a:t>incididunt</a:t>
            </a:r>
            <a:r>
              <a:rPr lang="en-GB" sz="1300" dirty="0">
                <a:latin typeface="HSE Sans" panose="02000000000000000000" pitchFamily="2" charset="0"/>
              </a:rPr>
              <a:t>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labore</a:t>
            </a:r>
            <a:r>
              <a:rPr lang="en-GB" sz="1300" dirty="0">
                <a:latin typeface="HSE Sans" panose="02000000000000000000" pitchFamily="2" charset="0"/>
              </a:rPr>
              <a:t> et dolore magna </a:t>
            </a:r>
            <a:r>
              <a:rPr lang="en-GB" sz="1300" dirty="0" err="1">
                <a:latin typeface="HSE Sans" panose="02000000000000000000" pitchFamily="2" charset="0"/>
              </a:rPr>
              <a:t>aliqua</a:t>
            </a:r>
            <a:r>
              <a:rPr lang="en-GB" sz="1300" dirty="0">
                <a:latin typeface="HSE Sans" panose="02000000000000000000" pitchFamily="2" charset="0"/>
              </a:rPr>
              <a:t>. Ut </a:t>
            </a:r>
            <a:r>
              <a:rPr lang="en-GB" sz="1300" dirty="0" err="1">
                <a:latin typeface="HSE Sans" panose="02000000000000000000" pitchFamily="2" charset="0"/>
              </a:rPr>
              <a:t>enim</a:t>
            </a:r>
            <a:r>
              <a:rPr lang="en-GB" sz="1300" dirty="0">
                <a:latin typeface="HSE Sans" panose="02000000000000000000" pitchFamily="2" charset="0"/>
              </a:rPr>
              <a:t> ad minim </a:t>
            </a:r>
            <a:r>
              <a:rPr lang="en-GB" sz="1300" dirty="0" err="1">
                <a:latin typeface="HSE Sans" panose="02000000000000000000" pitchFamily="2" charset="0"/>
              </a:rPr>
              <a:t>veniam</a:t>
            </a:r>
            <a:r>
              <a:rPr lang="en-GB" sz="1300" dirty="0">
                <a:latin typeface="HSE Sans" panose="02000000000000000000" pitchFamily="2" charset="0"/>
              </a:rPr>
              <a:t>, </a:t>
            </a:r>
            <a:r>
              <a:rPr lang="en-GB" sz="1300" dirty="0" err="1">
                <a:latin typeface="HSE Sans" panose="02000000000000000000" pitchFamily="2" charset="0"/>
              </a:rPr>
              <a:t>quis</a:t>
            </a:r>
            <a:r>
              <a:rPr lang="en-GB" sz="1300" dirty="0">
                <a:latin typeface="HSE Sans" panose="02000000000000000000" pitchFamily="2" charset="0"/>
              </a:rPr>
              <a:t> </a:t>
            </a:r>
            <a:r>
              <a:rPr lang="en-GB" sz="1300" dirty="0" err="1">
                <a:latin typeface="HSE Sans" panose="02000000000000000000" pitchFamily="2" charset="0"/>
              </a:rPr>
              <a:t>nostrud</a:t>
            </a:r>
            <a:r>
              <a:rPr lang="en-GB" sz="1300" dirty="0">
                <a:latin typeface="HSE Sans" panose="02000000000000000000" pitchFamily="2" charset="0"/>
              </a:rPr>
              <a:t> exercitation </a:t>
            </a:r>
            <a:r>
              <a:rPr lang="en-GB" sz="1300" dirty="0" err="1">
                <a:latin typeface="HSE Sans" panose="02000000000000000000" pitchFamily="2" charset="0"/>
              </a:rPr>
              <a:t>ullamco</a:t>
            </a:r>
            <a:r>
              <a:rPr lang="en-GB" sz="1300" dirty="0">
                <a:latin typeface="HSE Sans" panose="02000000000000000000" pitchFamily="2" charset="0"/>
              </a:rPr>
              <a:t> </a:t>
            </a:r>
            <a:r>
              <a:rPr lang="en-GB" sz="1300" dirty="0" err="1">
                <a:latin typeface="HSE Sans" panose="02000000000000000000" pitchFamily="2" charset="0"/>
              </a:rPr>
              <a:t>laboris</a:t>
            </a:r>
            <a:r>
              <a:rPr lang="en-GB" sz="1300" dirty="0">
                <a:latin typeface="HSE Sans" panose="02000000000000000000" pitchFamily="2" charset="0"/>
              </a:rPr>
              <a:t> nisi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aliquip</a:t>
            </a:r>
            <a:r>
              <a:rPr lang="en-GB" sz="1300" dirty="0">
                <a:latin typeface="HSE Sans" panose="02000000000000000000" pitchFamily="2" charset="0"/>
              </a:rPr>
              <a:t> ex </a:t>
            </a:r>
            <a:r>
              <a:rPr lang="en-GB" sz="1300" dirty="0" err="1">
                <a:latin typeface="HSE Sans" panose="02000000000000000000" pitchFamily="2" charset="0"/>
              </a:rPr>
              <a:t>ea</a:t>
            </a:r>
            <a:r>
              <a:rPr lang="en-GB" sz="1300" dirty="0">
                <a:latin typeface="HSE Sans" panose="02000000000000000000" pitchFamily="2" charset="0"/>
              </a:rPr>
              <a:t> </a:t>
            </a:r>
            <a:r>
              <a:rPr lang="en-GB" sz="1300" dirty="0" err="1">
                <a:latin typeface="HSE Sans" panose="02000000000000000000" pitchFamily="2" charset="0"/>
              </a:rPr>
              <a:t>commodo</a:t>
            </a:r>
            <a:r>
              <a:rPr lang="en-GB" sz="1300" dirty="0">
                <a:latin typeface="HSE Sans" panose="02000000000000000000" pitchFamily="2" charset="0"/>
              </a:rPr>
              <a:t> </a:t>
            </a:r>
            <a:r>
              <a:rPr lang="en-GB" sz="1300" dirty="0" err="1">
                <a:latin typeface="HSE Sans" panose="02000000000000000000" pitchFamily="2" charset="0"/>
              </a:rPr>
              <a:t>consequat</a:t>
            </a:r>
            <a:r>
              <a:rPr lang="en-GB" sz="1300" dirty="0">
                <a:latin typeface="HSE Sans" panose="02000000000000000000" pitchFamily="2" charset="0"/>
              </a:rPr>
              <a:t>. Duis </a:t>
            </a:r>
            <a:r>
              <a:rPr lang="en-GB" sz="1300" dirty="0" err="1">
                <a:latin typeface="HSE Sans" panose="02000000000000000000" pitchFamily="2" charset="0"/>
              </a:rPr>
              <a:t>aute</a:t>
            </a:r>
            <a:r>
              <a:rPr lang="en-GB" sz="1300" dirty="0">
                <a:latin typeface="HSE Sans" panose="02000000000000000000" pitchFamily="2" charset="0"/>
              </a:rPr>
              <a:t> </a:t>
            </a:r>
            <a:r>
              <a:rPr lang="en-GB" sz="1300" dirty="0" err="1">
                <a:latin typeface="HSE Sans" panose="02000000000000000000" pitchFamily="2" charset="0"/>
              </a:rPr>
              <a:t>irure</a:t>
            </a:r>
            <a:r>
              <a:rPr lang="en-GB" sz="1300" dirty="0">
                <a:latin typeface="HSE Sans" panose="02000000000000000000" pitchFamily="2" charset="0"/>
              </a:rPr>
              <a:t> </a:t>
            </a:r>
            <a:r>
              <a:rPr lang="en-GB" sz="1300" dirty="0" err="1">
                <a:latin typeface="HSE Sans" panose="02000000000000000000" pitchFamily="2" charset="0"/>
              </a:rPr>
              <a:t>dolor</a:t>
            </a:r>
            <a:r>
              <a:rPr lang="en-GB" sz="1300" dirty="0">
                <a:latin typeface="HSE Sans" panose="02000000000000000000" pitchFamily="2" charset="0"/>
              </a:rPr>
              <a:t> in </a:t>
            </a:r>
            <a:r>
              <a:rPr lang="en-GB" sz="1300" dirty="0" err="1">
                <a:latin typeface="HSE Sans" panose="02000000000000000000" pitchFamily="2" charset="0"/>
              </a:rPr>
              <a:t>reprehenderit</a:t>
            </a:r>
            <a:r>
              <a:rPr lang="en-GB" sz="1300" dirty="0">
                <a:latin typeface="HSE Sans" panose="02000000000000000000" pitchFamily="2" charset="0"/>
              </a:rPr>
              <a:t> in </a:t>
            </a:r>
            <a:r>
              <a:rPr lang="en-GB" sz="1300" dirty="0" err="1">
                <a:latin typeface="HSE Sans" panose="02000000000000000000" pitchFamily="2" charset="0"/>
              </a:rPr>
              <a:t>voluptate</a:t>
            </a:r>
            <a:r>
              <a:rPr lang="en-GB" sz="1300" dirty="0">
                <a:latin typeface="HSE Sans" panose="02000000000000000000" pitchFamily="2" charset="0"/>
              </a:rPr>
              <a:t> </a:t>
            </a:r>
            <a:r>
              <a:rPr lang="en-GB" sz="1300" dirty="0" err="1">
                <a:latin typeface="HSE Sans" panose="02000000000000000000" pitchFamily="2" charset="0"/>
              </a:rPr>
              <a:t>velit</a:t>
            </a:r>
            <a:r>
              <a:rPr lang="en-GB" sz="1300" dirty="0">
                <a:latin typeface="HSE Sans" panose="02000000000000000000" pitchFamily="2" charset="0"/>
              </a:rPr>
              <a:t> </a:t>
            </a:r>
            <a:r>
              <a:rPr lang="en-GB" sz="1300" dirty="0" err="1">
                <a:latin typeface="HSE Sans" panose="02000000000000000000" pitchFamily="2" charset="0"/>
              </a:rPr>
              <a:t>esse</a:t>
            </a:r>
            <a:r>
              <a:rPr lang="en-GB" sz="1300" dirty="0">
                <a:latin typeface="HSE Sans" panose="02000000000000000000" pitchFamily="2" charset="0"/>
              </a:rPr>
              <a:t> </a:t>
            </a:r>
            <a:r>
              <a:rPr lang="en-GB" sz="1300" dirty="0" err="1">
                <a:latin typeface="HSE Sans" panose="02000000000000000000" pitchFamily="2" charset="0"/>
              </a:rPr>
              <a:t>cillum</a:t>
            </a:r>
            <a:r>
              <a:rPr lang="en-GB" sz="1300" dirty="0">
                <a:latin typeface="HSE Sans" panose="02000000000000000000" pitchFamily="2" charset="0"/>
              </a:rPr>
              <a:t> dolore </a:t>
            </a:r>
            <a:r>
              <a:rPr lang="en-GB" sz="1300" dirty="0" err="1">
                <a:latin typeface="HSE Sans" panose="02000000000000000000" pitchFamily="2" charset="0"/>
              </a:rPr>
              <a:t>eu</a:t>
            </a:r>
            <a:r>
              <a:rPr lang="en-GB" sz="1300" dirty="0">
                <a:latin typeface="HSE Sans" panose="02000000000000000000" pitchFamily="2" charset="0"/>
              </a:rPr>
              <a:t> </a:t>
            </a:r>
            <a:r>
              <a:rPr lang="en-GB" sz="1300" dirty="0" err="1">
                <a:latin typeface="HSE Sans" panose="02000000000000000000" pitchFamily="2" charset="0"/>
              </a:rPr>
              <a:t>fugiat</a:t>
            </a:r>
            <a:r>
              <a:rPr lang="en-GB" sz="1300" dirty="0">
                <a:latin typeface="HSE Sans" panose="02000000000000000000" pitchFamily="2" charset="0"/>
              </a:rPr>
              <a:t> </a:t>
            </a:r>
            <a:r>
              <a:rPr lang="en-GB" sz="1300" dirty="0" err="1">
                <a:latin typeface="HSE Sans" panose="02000000000000000000" pitchFamily="2" charset="0"/>
              </a:rPr>
              <a:t>nulla</a:t>
            </a:r>
            <a:r>
              <a:rPr lang="en-GB" sz="1300" dirty="0">
                <a:latin typeface="HSE Sans" panose="02000000000000000000" pitchFamily="2" charset="0"/>
              </a:rPr>
              <a:t> </a:t>
            </a:r>
            <a:r>
              <a:rPr lang="en-GB" sz="1300" dirty="0" err="1">
                <a:latin typeface="HSE Sans" panose="02000000000000000000" pitchFamily="2" charset="0"/>
              </a:rPr>
              <a:t>pariatur</a:t>
            </a:r>
            <a:r>
              <a:rPr lang="en-GB" sz="1300" dirty="0">
                <a:latin typeface="HSE Sans" panose="02000000000000000000" pitchFamily="2" charset="0"/>
              </a:rPr>
              <a:t>. </a:t>
            </a:r>
            <a:r>
              <a:rPr lang="en-GB" sz="1300" dirty="0" err="1">
                <a:latin typeface="HSE Sans" panose="02000000000000000000" pitchFamily="2" charset="0"/>
              </a:rPr>
              <a:t>Excepteur</a:t>
            </a:r>
            <a:r>
              <a:rPr lang="en-GB" sz="1300" dirty="0">
                <a:latin typeface="HSE Sans" panose="02000000000000000000" pitchFamily="2" charset="0"/>
              </a:rPr>
              <a:t> </a:t>
            </a:r>
            <a:r>
              <a:rPr lang="en-GB" sz="1300" dirty="0" err="1">
                <a:latin typeface="HSE Sans" panose="02000000000000000000" pitchFamily="2" charset="0"/>
              </a:rPr>
              <a:t>sint</a:t>
            </a:r>
            <a:r>
              <a:rPr lang="en-GB" sz="1300" dirty="0">
                <a:latin typeface="HSE Sans" panose="02000000000000000000" pitchFamily="2" charset="0"/>
              </a:rPr>
              <a:t> </a:t>
            </a:r>
            <a:r>
              <a:rPr lang="en-GB" sz="1300" dirty="0" err="1">
                <a:latin typeface="HSE Sans" panose="02000000000000000000" pitchFamily="2" charset="0"/>
              </a:rPr>
              <a:t>occaecat</a:t>
            </a:r>
            <a:r>
              <a:rPr lang="en-GB" sz="1300" dirty="0">
                <a:latin typeface="HSE Sans" panose="02000000000000000000" pitchFamily="2" charset="0"/>
              </a:rPr>
              <a:t> </a:t>
            </a:r>
            <a:r>
              <a:rPr lang="en-GB" sz="1300" dirty="0" err="1">
                <a:latin typeface="HSE Sans" panose="02000000000000000000" pitchFamily="2" charset="0"/>
              </a:rPr>
              <a:t>cupidatat</a:t>
            </a:r>
            <a:r>
              <a:rPr lang="en-GB" sz="1300" dirty="0">
                <a:latin typeface="HSE Sans" panose="02000000000000000000" pitchFamily="2" charset="0"/>
              </a:rPr>
              <a:t> non </a:t>
            </a:r>
            <a:r>
              <a:rPr lang="en-GB" sz="1300" dirty="0" err="1">
                <a:latin typeface="HSE Sans" panose="02000000000000000000" pitchFamily="2" charset="0"/>
              </a:rPr>
              <a:t>proident</a:t>
            </a:r>
            <a:r>
              <a:rPr lang="en-GB" sz="1300" dirty="0">
                <a:latin typeface="HSE Sans" panose="02000000000000000000" pitchFamily="2" charset="0"/>
              </a:rPr>
              <a:t>, sunt in culpa qui </a:t>
            </a:r>
            <a:r>
              <a:rPr lang="en-GB" sz="1300" dirty="0" err="1">
                <a:latin typeface="HSE Sans" panose="02000000000000000000" pitchFamily="2" charset="0"/>
              </a:rPr>
              <a:t>officia</a:t>
            </a:r>
            <a:r>
              <a:rPr lang="en-GB" sz="1300" dirty="0">
                <a:latin typeface="HSE Sans" panose="02000000000000000000" pitchFamily="2" charset="0"/>
              </a:rPr>
              <a:t> </a:t>
            </a:r>
            <a:r>
              <a:rPr lang="en-GB" sz="1300" dirty="0" err="1">
                <a:latin typeface="HSE Sans" panose="02000000000000000000" pitchFamily="2" charset="0"/>
              </a:rPr>
              <a:t>deserunt</a:t>
            </a:r>
            <a:r>
              <a:rPr lang="en-GB" sz="1300" dirty="0">
                <a:latin typeface="HSE Sans" panose="02000000000000000000" pitchFamily="2" charset="0"/>
              </a:rPr>
              <a:t> </a:t>
            </a:r>
            <a:r>
              <a:rPr lang="en-GB" sz="1300" dirty="0" err="1">
                <a:latin typeface="HSE Sans" panose="02000000000000000000" pitchFamily="2" charset="0"/>
              </a:rPr>
              <a:t>mollit</a:t>
            </a:r>
            <a:r>
              <a:rPr lang="en-GB" sz="1300" dirty="0">
                <a:latin typeface="HSE Sans" panose="02000000000000000000" pitchFamily="2" charset="0"/>
              </a:rPr>
              <a:t> </a:t>
            </a:r>
            <a:r>
              <a:rPr lang="en-GB" sz="1300" dirty="0" err="1">
                <a:latin typeface="HSE Sans" panose="02000000000000000000" pitchFamily="2" charset="0"/>
              </a:rPr>
              <a:t>anim</a:t>
            </a:r>
            <a:r>
              <a:rPr lang="en-GB" sz="1300" dirty="0">
                <a:latin typeface="HSE Sans" panose="02000000000000000000" pitchFamily="2" charset="0"/>
              </a:rPr>
              <a:t> id </a:t>
            </a:r>
            <a:r>
              <a:rPr lang="en-GB" sz="1300" dirty="0" err="1">
                <a:latin typeface="HSE Sans" panose="02000000000000000000" pitchFamily="2" charset="0"/>
              </a:rPr>
              <a:t>est</a:t>
            </a:r>
            <a:r>
              <a:rPr lang="en-GB" sz="1300" dirty="0">
                <a:latin typeface="HSE Sans" panose="02000000000000000000" pitchFamily="2" charset="0"/>
              </a:rPr>
              <a:t> </a:t>
            </a:r>
            <a:r>
              <a:rPr lang="en-GB" sz="1300" dirty="0" err="1">
                <a:latin typeface="HSE Sans" panose="02000000000000000000" pitchFamily="2" charset="0"/>
              </a:rPr>
              <a:t>laborum</a:t>
            </a:r>
            <a:r>
              <a:rPr lang="en-GB" sz="1300" dirty="0">
                <a:latin typeface="HSE Sans" panose="02000000000000000000" pitchFamily="2" charset="0"/>
              </a:rPr>
              <a:t>.</a:t>
            </a:r>
            <a:endParaRPr lang="ru-RU" sz="1300" dirty="0">
              <a:latin typeface="HSE Sans" panose="02000000000000000000" pitchFamily="2" charset="0"/>
            </a:endParaRPr>
          </a:p>
        </p:txBody>
      </p:sp>
      <p:sp>
        <p:nvSpPr>
          <p:cNvPr id="16" name="Текст 37">
            <a:extLst>
              <a:ext uri="{FF2B5EF4-FFF2-40B4-BE49-F238E27FC236}">
                <a16:creationId xmlns:a16="http://schemas.microsoft.com/office/drawing/2014/main" id="{6809E15B-CD0E-2F47-B500-B457A9CCBB37}"/>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2" name="Текст 39">
            <a:extLst>
              <a:ext uri="{FF2B5EF4-FFF2-40B4-BE49-F238E27FC236}">
                <a16:creationId xmlns:a16="http://schemas.microsoft.com/office/drawing/2014/main" id="{7E0B9771-35DC-D24C-B598-648DE6F8DE64}"/>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3" name="Текст 39">
            <a:extLst>
              <a:ext uri="{FF2B5EF4-FFF2-40B4-BE49-F238E27FC236}">
                <a16:creationId xmlns:a16="http://schemas.microsoft.com/office/drawing/2014/main" id="{5B1ACD18-BD14-2B4B-BA0A-46A5167E2C75}"/>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323677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78506015"/>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50" r:id="rId4"/>
    <p:sldLayoutId id="2147483651" r:id="rId5"/>
    <p:sldLayoutId id="2147483652" r:id="rId6"/>
    <p:sldLayoutId id="2147483654" r:id="rId7"/>
    <p:sldLayoutId id="2147483655" r:id="rId8"/>
    <p:sldLayoutId id="2147483656" r:id="rId9"/>
    <p:sldLayoutId id="2147483658" r:id="rId10"/>
    <p:sldLayoutId id="2147483657"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8757A51-BBC2-9047-B199-AE90EB17B4D4}"/>
              </a:ext>
            </a:extLst>
          </p:cNvPr>
          <p:cNvSpPr>
            <a:spLocks noGrp="1"/>
          </p:cNvSpPr>
          <p:nvPr>
            <p:ph type="title"/>
          </p:nvPr>
        </p:nvSpPr>
        <p:spPr>
          <a:xfrm>
            <a:off x="1632267" y="2746576"/>
            <a:ext cx="7634059" cy="1978323"/>
          </a:xfrm>
        </p:spPr>
        <p:txBody>
          <a:bodyPr/>
          <a:lstStyle/>
          <a:p>
            <a:r>
              <a:rPr lang="en-US" dirty="0"/>
              <a:t>Lazy FCA</a:t>
            </a:r>
            <a:endParaRPr lang="ru-RU" dirty="0"/>
          </a:p>
        </p:txBody>
      </p:sp>
      <p:sp>
        <p:nvSpPr>
          <p:cNvPr id="3" name="Текст 2">
            <a:extLst>
              <a:ext uri="{FF2B5EF4-FFF2-40B4-BE49-F238E27FC236}">
                <a16:creationId xmlns:a16="http://schemas.microsoft.com/office/drawing/2014/main" id="{268EB560-A246-394A-858C-3B1CFBF03B46}"/>
              </a:ext>
            </a:extLst>
          </p:cNvPr>
          <p:cNvSpPr>
            <a:spLocks noGrp="1"/>
          </p:cNvSpPr>
          <p:nvPr>
            <p:ph type="body" sz="quarter" idx="10"/>
          </p:nvPr>
        </p:nvSpPr>
        <p:spPr/>
        <p:txBody>
          <a:bodyPr/>
          <a:lstStyle/>
          <a:p>
            <a:r>
              <a:rPr lang="en-US" dirty="0"/>
              <a:t>Faculty of Computer Science</a:t>
            </a:r>
            <a:endParaRPr lang="ru-RU" dirty="0"/>
          </a:p>
        </p:txBody>
      </p:sp>
      <p:sp>
        <p:nvSpPr>
          <p:cNvPr id="4" name="Текст 3">
            <a:extLst>
              <a:ext uri="{FF2B5EF4-FFF2-40B4-BE49-F238E27FC236}">
                <a16:creationId xmlns:a16="http://schemas.microsoft.com/office/drawing/2014/main" id="{83B3283F-BF0F-3744-BA57-1A19F8F76332}"/>
              </a:ext>
            </a:extLst>
          </p:cNvPr>
          <p:cNvSpPr>
            <a:spLocks noGrp="1"/>
          </p:cNvSpPr>
          <p:nvPr>
            <p:ph type="body" sz="quarter" idx="11"/>
          </p:nvPr>
        </p:nvSpPr>
        <p:spPr/>
        <p:txBody>
          <a:bodyPr/>
          <a:lstStyle/>
          <a:p>
            <a:r>
              <a:rPr lang="en-US" dirty="0"/>
              <a:t>Data Science</a:t>
            </a:r>
            <a:endParaRPr lang="ru-RU" dirty="0"/>
          </a:p>
        </p:txBody>
      </p:sp>
      <p:sp>
        <p:nvSpPr>
          <p:cNvPr id="5" name="Текст 4">
            <a:extLst>
              <a:ext uri="{FF2B5EF4-FFF2-40B4-BE49-F238E27FC236}">
                <a16:creationId xmlns:a16="http://schemas.microsoft.com/office/drawing/2014/main" id="{CC6432FC-CD29-4D47-A915-D2737E0BEA33}"/>
              </a:ext>
            </a:extLst>
          </p:cNvPr>
          <p:cNvSpPr>
            <a:spLocks noGrp="1"/>
          </p:cNvSpPr>
          <p:nvPr>
            <p:ph type="body" idx="12"/>
          </p:nvPr>
        </p:nvSpPr>
        <p:spPr/>
        <p:txBody>
          <a:bodyPr/>
          <a:lstStyle/>
          <a:p>
            <a:r>
              <a:rPr lang="en-US" dirty="0"/>
              <a:t>Moscow</a:t>
            </a:r>
          </a:p>
          <a:p>
            <a:r>
              <a:rPr lang="en-US" dirty="0"/>
              <a:t>2022</a:t>
            </a:r>
            <a:endParaRPr lang="ru-RU" dirty="0"/>
          </a:p>
        </p:txBody>
      </p:sp>
      <p:sp>
        <p:nvSpPr>
          <p:cNvPr id="6" name="Текст 5">
            <a:extLst>
              <a:ext uri="{FF2B5EF4-FFF2-40B4-BE49-F238E27FC236}">
                <a16:creationId xmlns:a16="http://schemas.microsoft.com/office/drawing/2014/main" id="{B32B7800-48A3-394E-A464-7BA3AE15CECB}"/>
              </a:ext>
            </a:extLst>
          </p:cNvPr>
          <p:cNvSpPr>
            <a:spLocks noGrp="1"/>
          </p:cNvSpPr>
          <p:nvPr>
            <p:ph type="body" sz="quarter" idx="13"/>
          </p:nvPr>
        </p:nvSpPr>
        <p:spPr>
          <a:xfrm>
            <a:off x="1632267" y="4824914"/>
            <a:ext cx="7625267" cy="652860"/>
          </a:xfrm>
        </p:spPr>
        <p:txBody>
          <a:bodyPr/>
          <a:lstStyle/>
          <a:p>
            <a:r>
              <a:rPr lang="en-US" dirty="0" err="1"/>
              <a:t>Preraped</a:t>
            </a:r>
            <a:r>
              <a:rPr lang="en-US" dirty="0"/>
              <a:t> by </a:t>
            </a:r>
            <a:r>
              <a:rPr lang="en-US" dirty="0" err="1"/>
              <a:t>Kislitsyna</a:t>
            </a:r>
            <a:r>
              <a:rPr lang="en-US" dirty="0"/>
              <a:t> Maria</a:t>
            </a:r>
            <a:endParaRPr lang="ru-RU" dirty="0"/>
          </a:p>
        </p:txBody>
      </p:sp>
    </p:spTree>
    <p:extLst>
      <p:ext uri="{BB962C8B-B14F-4D97-AF65-F5344CB8AC3E}">
        <p14:creationId xmlns:p14="http://schemas.microsoft.com/office/powerpoint/2010/main" val="1452210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Заголовок 13">
            <a:extLst>
              <a:ext uri="{FF2B5EF4-FFF2-40B4-BE49-F238E27FC236}">
                <a16:creationId xmlns:a16="http://schemas.microsoft.com/office/drawing/2014/main" id="{C1657578-5B49-FB42-9E68-EF4E3D607FF9}"/>
              </a:ext>
            </a:extLst>
          </p:cNvPr>
          <p:cNvSpPr>
            <a:spLocks noGrp="1"/>
          </p:cNvSpPr>
          <p:nvPr>
            <p:ph type="title"/>
          </p:nvPr>
        </p:nvSpPr>
        <p:spPr/>
        <p:txBody>
          <a:bodyPr/>
          <a:lstStyle/>
          <a:p>
            <a:r>
              <a:rPr lang="en-US" dirty="0"/>
              <a:t>Dataset</a:t>
            </a:r>
            <a:endParaRPr lang="ru-RU" dirty="0"/>
          </a:p>
        </p:txBody>
      </p:sp>
      <p:sp>
        <p:nvSpPr>
          <p:cNvPr id="17" name="Текст 16">
            <a:extLst>
              <a:ext uri="{FF2B5EF4-FFF2-40B4-BE49-F238E27FC236}">
                <a16:creationId xmlns:a16="http://schemas.microsoft.com/office/drawing/2014/main" id="{12BD20DF-BD74-4B4E-BFCB-0201711B214C}"/>
              </a:ext>
            </a:extLst>
          </p:cNvPr>
          <p:cNvSpPr>
            <a:spLocks noGrp="1"/>
          </p:cNvSpPr>
          <p:nvPr>
            <p:ph type="body" sz="quarter" idx="13"/>
          </p:nvPr>
        </p:nvSpPr>
        <p:spPr/>
        <p:txBody>
          <a:bodyPr/>
          <a:lstStyle/>
          <a:p>
            <a:r>
              <a:rPr lang="en-US" dirty="0"/>
              <a:t>Data Science</a:t>
            </a:r>
            <a:endParaRPr lang="ru-RU" dirty="0"/>
          </a:p>
          <a:p>
            <a:endParaRPr lang="ru-RU" dirty="0"/>
          </a:p>
        </p:txBody>
      </p:sp>
      <p:sp>
        <p:nvSpPr>
          <p:cNvPr id="18" name="Текст 17">
            <a:extLst>
              <a:ext uri="{FF2B5EF4-FFF2-40B4-BE49-F238E27FC236}">
                <a16:creationId xmlns:a16="http://schemas.microsoft.com/office/drawing/2014/main" id="{AB20B420-8F92-714B-B774-4CCFF071FC96}"/>
              </a:ext>
            </a:extLst>
          </p:cNvPr>
          <p:cNvSpPr>
            <a:spLocks noGrp="1"/>
          </p:cNvSpPr>
          <p:nvPr>
            <p:ph type="body" sz="quarter" idx="14"/>
          </p:nvPr>
        </p:nvSpPr>
        <p:spPr/>
        <p:txBody>
          <a:bodyPr/>
          <a:lstStyle/>
          <a:p>
            <a:r>
              <a:rPr lang="en-US" dirty="0"/>
              <a:t>Lazy FCA</a:t>
            </a:r>
            <a:endParaRPr lang="ru-RU" dirty="0"/>
          </a:p>
          <a:p>
            <a:endParaRPr lang="ru-RU" dirty="0"/>
          </a:p>
        </p:txBody>
      </p:sp>
      <p:pic>
        <p:nvPicPr>
          <p:cNvPr id="3" name="Рисунок 2">
            <a:extLst>
              <a:ext uri="{FF2B5EF4-FFF2-40B4-BE49-F238E27FC236}">
                <a16:creationId xmlns:a16="http://schemas.microsoft.com/office/drawing/2014/main" id="{08670469-5908-456B-75F3-0D3EB1B62C0F}"/>
              </a:ext>
            </a:extLst>
          </p:cNvPr>
          <p:cNvPicPr>
            <a:picLocks noChangeAspect="1"/>
          </p:cNvPicPr>
          <p:nvPr/>
        </p:nvPicPr>
        <p:blipFill rotWithShape="1">
          <a:blip r:embed="rId2"/>
          <a:srcRect l="22575" t="21111" r="1899" b="43903"/>
          <a:stretch/>
        </p:blipFill>
        <p:spPr>
          <a:xfrm>
            <a:off x="490318" y="1968303"/>
            <a:ext cx="11211363" cy="2921394"/>
          </a:xfrm>
          <a:prstGeom prst="rect">
            <a:avLst/>
          </a:prstGeom>
        </p:spPr>
      </p:pic>
      <p:graphicFrame>
        <p:nvGraphicFramePr>
          <p:cNvPr id="4" name="Таблица 3">
            <a:extLst>
              <a:ext uri="{FF2B5EF4-FFF2-40B4-BE49-F238E27FC236}">
                <a16:creationId xmlns:a16="http://schemas.microsoft.com/office/drawing/2014/main" id="{E67A0B97-945C-17A8-48F2-62C10D7DC035}"/>
              </a:ext>
            </a:extLst>
          </p:cNvPr>
          <p:cNvGraphicFramePr>
            <a:graphicFrameLocks noGrp="1"/>
          </p:cNvGraphicFramePr>
          <p:nvPr>
            <p:extLst>
              <p:ext uri="{D42A27DB-BD31-4B8C-83A1-F6EECF244321}">
                <p14:modId xmlns:p14="http://schemas.microsoft.com/office/powerpoint/2010/main" val="1216486544"/>
              </p:ext>
            </p:extLst>
          </p:nvPr>
        </p:nvGraphicFramePr>
        <p:xfrm>
          <a:off x="310101" y="4698128"/>
          <a:ext cx="11608894" cy="1734478"/>
        </p:xfrm>
        <a:graphic>
          <a:graphicData uri="http://schemas.openxmlformats.org/drawingml/2006/table">
            <a:tbl>
              <a:tblPr/>
              <a:tblGrid>
                <a:gridCol w="286247">
                  <a:extLst>
                    <a:ext uri="{9D8B030D-6E8A-4147-A177-3AD203B41FA5}">
                      <a16:colId xmlns:a16="http://schemas.microsoft.com/office/drawing/2014/main" val="140419417"/>
                    </a:ext>
                  </a:extLst>
                </a:gridCol>
                <a:gridCol w="548640">
                  <a:extLst>
                    <a:ext uri="{9D8B030D-6E8A-4147-A177-3AD203B41FA5}">
                      <a16:colId xmlns:a16="http://schemas.microsoft.com/office/drawing/2014/main" val="75824331"/>
                    </a:ext>
                  </a:extLst>
                </a:gridCol>
                <a:gridCol w="811033">
                  <a:extLst>
                    <a:ext uri="{9D8B030D-6E8A-4147-A177-3AD203B41FA5}">
                      <a16:colId xmlns:a16="http://schemas.microsoft.com/office/drawing/2014/main" val="3328415117"/>
                    </a:ext>
                  </a:extLst>
                </a:gridCol>
                <a:gridCol w="286247">
                  <a:extLst>
                    <a:ext uri="{9D8B030D-6E8A-4147-A177-3AD203B41FA5}">
                      <a16:colId xmlns:a16="http://schemas.microsoft.com/office/drawing/2014/main" val="581226431"/>
                    </a:ext>
                  </a:extLst>
                </a:gridCol>
                <a:gridCol w="675861">
                  <a:extLst>
                    <a:ext uri="{9D8B030D-6E8A-4147-A177-3AD203B41FA5}">
                      <a16:colId xmlns:a16="http://schemas.microsoft.com/office/drawing/2014/main" val="3521747919"/>
                    </a:ext>
                  </a:extLst>
                </a:gridCol>
                <a:gridCol w="477078">
                  <a:extLst>
                    <a:ext uri="{9D8B030D-6E8A-4147-A177-3AD203B41FA5}">
                      <a16:colId xmlns:a16="http://schemas.microsoft.com/office/drawing/2014/main" val="1836958982"/>
                    </a:ext>
                  </a:extLst>
                </a:gridCol>
                <a:gridCol w="540689">
                  <a:extLst>
                    <a:ext uri="{9D8B030D-6E8A-4147-A177-3AD203B41FA5}">
                      <a16:colId xmlns:a16="http://schemas.microsoft.com/office/drawing/2014/main" val="2152588673"/>
                    </a:ext>
                  </a:extLst>
                </a:gridCol>
                <a:gridCol w="540688">
                  <a:extLst>
                    <a:ext uri="{9D8B030D-6E8A-4147-A177-3AD203B41FA5}">
                      <a16:colId xmlns:a16="http://schemas.microsoft.com/office/drawing/2014/main" val="236383714"/>
                    </a:ext>
                  </a:extLst>
                </a:gridCol>
                <a:gridCol w="652007">
                  <a:extLst>
                    <a:ext uri="{9D8B030D-6E8A-4147-A177-3AD203B41FA5}">
                      <a16:colId xmlns:a16="http://schemas.microsoft.com/office/drawing/2014/main" val="3031750267"/>
                    </a:ext>
                  </a:extLst>
                </a:gridCol>
                <a:gridCol w="596348">
                  <a:extLst>
                    <a:ext uri="{9D8B030D-6E8A-4147-A177-3AD203B41FA5}">
                      <a16:colId xmlns:a16="http://schemas.microsoft.com/office/drawing/2014/main" val="657615576"/>
                    </a:ext>
                  </a:extLst>
                </a:gridCol>
                <a:gridCol w="532738">
                  <a:extLst>
                    <a:ext uri="{9D8B030D-6E8A-4147-A177-3AD203B41FA5}">
                      <a16:colId xmlns:a16="http://schemas.microsoft.com/office/drawing/2014/main" val="1942313932"/>
                    </a:ext>
                  </a:extLst>
                </a:gridCol>
                <a:gridCol w="384548">
                  <a:extLst>
                    <a:ext uri="{9D8B030D-6E8A-4147-A177-3AD203B41FA5}">
                      <a16:colId xmlns:a16="http://schemas.microsoft.com/office/drawing/2014/main" val="1006385673"/>
                    </a:ext>
                  </a:extLst>
                </a:gridCol>
                <a:gridCol w="527677">
                  <a:extLst>
                    <a:ext uri="{9D8B030D-6E8A-4147-A177-3AD203B41FA5}">
                      <a16:colId xmlns:a16="http://schemas.microsoft.com/office/drawing/2014/main" val="3534891446"/>
                    </a:ext>
                  </a:extLst>
                </a:gridCol>
                <a:gridCol w="527677">
                  <a:extLst>
                    <a:ext uri="{9D8B030D-6E8A-4147-A177-3AD203B41FA5}">
                      <a16:colId xmlns:a16="http://schemas.microsoft.com/office/drawing/2014/main" val="794834675"/>
                    </a:ext>
                  </a:extLst>
                </a:gridCol>
                <a:gridCol w="527677">
                  <a:extLst>
                    <a:ext uri="{9D8B030D-6E8A-4147-A177-3AD203B41FA5}">
                      <a16:colId xmlns:a16="http://schemas.microsoft.com/office/drawing/2014/main" val="3424128866"/>
                    </a:ext>
                  </a:extLst>
                </a:gridCol>
                <a:gridCol w="527677">
                  <a:extLst>
                    <a:ext uri="{9D8B030D-6E8A-4147-A177-3AD203B41FA5}">
                      <a16:colId xmlns:a16="http://schemas.microsoft.com/office/drawing/2014/main" val="2022383065"/>
                    </a:ext>
                  </a:extLst>
                </a:gridCol>
                <a:gridCol w="527677">
                  <a:extLst>
                    <a:ext uri="{9D8B030D-6E8A-4147-A177-3AD203B41FA5}">
                      <a16:colId xmlns:a16="http://schemas.microsoft.com/office/drawing/2014/main" val="2478496471"/>
                    </a:ext>
                  </a:extLst>
                </a:gridCol>
                <a:gridCol w="527677">
                  <a:extLst>
                    <a:ext uri="{9D8B030D-6E8A-4147-A177-3AD203B41FA5}">
                      <a16:colId xmlns:a16="http://schemas.microsoft.com/office/drawing/2014/main" val="1057415882"/>
                    </a:ext>
                  </a:extLst>
                </a:gridCol>
                <a:gridCol w="527677">
                  <a:extLst>
                    <a:ext uri="{9D8B030D-6E8A-4147-A177-3AD203B41FA5}">
                      <a16:colId xmlns:a16="http://schemas.microsoft.com/office/drawing/2014/main" val="3211745774"/>
                    </a:ext>
                  </a:extLst>
                </a:gridCol>
                <a:gridCol w="527677">
                  <a:extLst>
                    <a:ext uri="{9D8B030D-6E8A-4147-A177-3AD203B41FA5}">
                      <a16:colId xmlns:a16="http://schemas.microsoft.com/office/drawing/2014/main" val="3204377002"/>
                    </a:ext>
                  </a:extLst>
                </a:gridCol>
                <a:gridCol w="527677">
                  <a:extLst>
                    <a:ext uri="{9D8B030D-6E8A-4147-A177-3AD203B41FA5}">
                      <a16:colId xmlns:a16="http://schemas.microsoft.com/office/drawing/2014/main" val="3446928862"/>
                    </a:ext>
                  </a:extLst>
                </a:gridCol>
                <a:gridCol w="527677">
                  <a:extLst>
                    <a:ext uri="{9D8B030D-6E8A-4147-A177-3AD203B41FA5}">
                      <a16:colId xmlns:a16="http://schemas.microsoft.com/office/drawing/2014/main" val="1676274848"/>
                    </a:ext>
                  </a:extLst>
                </a:gridCol>
              </a:tblGrid>
              <a:tr h="554068">
                <a:tc>
                  <a:txBody>
                    <a:bodyPr/>
                    <a:lstStyle/>
                    <a:p>
                      <a:pPr algn="r" fontAlgn="ctr"/>
                      <a:endParaRPr lang="en-US" sz="600" b="1" dirty="0">
                        <a:effectLst/>
                      </a:endParaRPr>
                    </a:p>
                  </a:txBody>
                  <a:tcPr marL="30218" marR="30218" marT="15109" marB="15109" anchor="ctr">
                    <a:lnL>
                      <a:noFill/>
                    </a:lnL>
                    <a:lnR>
                      <a:noFill/>
                    </a:lnR>
                    <a:lnT>
                      <a:noFill/>
                    </a:lnT>
                    <a:lnB>
                      <a:noFill/>
                    </a:lnB>
                    <a:solidFill>
                      <a:srgbClr val="FFFFFF"/>
                    </a:solidFill>
                  </a:tcPr>
                </a:tc>
                <a:tc>
                  <a:txBody>
                    <a:bodyPr/>
                    <a:lstStyle/>
                    <a:p>
                      <a:pPr algn="r" fontAlgn="ctr"/>
                      <a:r>
                        <a:rPr lang="en-US" sz="600" b="1" dirty="0">
                          <a:effectLst/>
                        </a:rPr>
                        <a:t>Gender</a:t>
                      </a:r>
                    </a:p>
                  </a:txBody>
                  <a:tcPr marL="30218" marR="30218" marT="15109" marB="15109" anchor="ctr">
                    <a:lnL>
                      <a:noFill/>
                    </a:lnL>
                    <a:lnR>
                      <a:noFill/>
                    </a:lnR>
                    <a:lnT>
                      <a:noFill/>
                    </a:lnT>
                    <a:lnB>
                      <a:noFill/>
                    </a:lnB>
                    <a:solidFill>
                      <a:srgbClr val="FFFFFF"/>
                    </a:solidFill>
                  </a:tcPr>
                </a:tc>
                <a:tc>
                  <a:txBody>
                    <a:bodyPr/>
                    <a:lstStyle/>
                    <a:p>
                      <a:pPr algn="r" fontAlgn="ctr"/>
                      <a:r>
                        <a:rPr lang="en-US" sz="600" b="1" dirty="0">
                          <a:effectLst/>
                        </a:rPr>
                        <a:t>Customer Type</a:t>
                      </a:r>
                    </a:p>
                  </a:txBody>
                  <a:tcPr marL="30218" marR="30218" marT="15109" marB="15109" anchor="ctr">
                    <a:lnL>
                      <a:noFill/>
                    </a:lnL>
                    <a:lnR>
                      <a:noFill/>
                    </a:lnR>
                    <a:lnT>
                      <a:noFill/>
                    </a:lnT>
                    <a:lnB>
                      <a:noFill/>
                    </a:lnB>
                    <a:solidFill>
                      <a:srgbClr val="FFFFFF"/>
                    </a:solidFill>
                  </a:tcPr>
                </a:tc>
                <a:tc>
                  <a:txBody>
                    <a:bodyPr/>
                    <a:lstStyle/>
                    <a:p>
                      <a:pPr algn="r" fontAlgn="ctr"/>
                      <a:r>
                        <a:rPr lang="en-US" sz="600" b="1" dirty="0">
                          <a:effectLst/>
                        </a:rPr>
                        <a:t>Age</a:t>
                      </a:r>
                    </a:p>
                  </a:txBody>
                  <a:tcPr marL="30218" marR="30218" marT="15109" marB="15109" anchor="ctr">
                    <a:lnL>
                      <a:noFill/>
                    </a:lnL>
                    <a:lnR>
                      <a:noFill/>
                    </a:lnR>
                    <a:lnT>
                      <a:noFill/>
                    </a:lnT>
                    <a:lnB>
                      <a:noFill/>
                    </a:lnB>
                    <a:solidFill>
                      <a:srgbClr val="FFFFFF"/>
                    </a:solidFill>
                  </a:tcPr>
                </a:tc>
                <a:tc>
                  <a:txBody>
                    <a:bodyPr/>
                    <a:lstStyle/>
                    <a:p>
                      <a:pPr algn="r" fontAlgn="ctr"/>
                      <a:r>
                        <a:rPr lang="en-US" sz="600" b="1">
                          <a:effectLst/>
                        </a:rPr>
                        <a:t>Type of Travel</a:t>
                      </a:r>
                    </a:p>
                  </a:txBody>
                  <a:tcPr marL="30218" marR="30218" marT="15109" marB="15109" anchor="ctr">
                    <a:lnL>
                      <a:noFill/>
                    </a:lnL>
                    <a:lnR>
                      <a:noFill/>
                    </a:lnR>
                    <a:lnT>
                      <a:noFill/>
                    </a:lnT>
                    <a:lnB>
                      <a:noFill/>
                    </a:lnB>
                    <a:solidFill>
                      <a:srgbClr val="FFFFFF"/>
                    </a:solidFill>
                  </a:tcPr>
                </a:tc>
                <a:tc>
                  <a:txBody>
                    <a:bodyPr/>
                    <a:lstStyle/>
                    <a:p>
                      <a:pPr algn="r" fontAlgn="ctr"/>
                      <a:r>
                        <a:rPr lang="en-US" sz="600" b="1" dirty="0">
                          <a:effectLst/>
                        </a:rPr>
                        <a:t>Class</a:t>
                      </a:r>
                    </a:p>
                  </a:txBody>
                  <a:tcPr marL="30218" marR="30218" marT="15109" marB="15109" anchor="ctr">
                    <a:lnL>
                      <a:noFill/>
                    </a:lnL>
                    <a:lnR>
                      <a:noFill/>
                    </a:lnR>
                    <a:lnT>
                      <a:noFill/>
                    </a:lnT>
                    <a:lnB>
                      <a:noFill/>
                    </a:lnB>
                    <a:solidFill>
                      <a:srgbClr val="FFFFFF"/>
                    </a:solidFill>
                  </a:tcPr>
                </a:tc>
                <a:tc>
                  <a:txBody>
                    <a:bodyPr/>
                    <a:lstStyle/>
                    <a:p>
                      <a:pPr algn="r" fontAlgn="ctr"/>
                      <a:r>
                        <a:rPr lang="en-US" sz="600" b="1" dirty="0">
                          <a:effectLst/>
                        </a:rPr>
                        <a:t>Flight Distance</a:t>
                      </a:r>
                    </a:p>
                  </a:txBody>
                  <a:tcPr marL="30218" marR="30218" marT="15109" marB="15109" anchor="ctr">
                    <a:lnL>
                      <a:noFill/>
                    </a:lnL>
                    <a:lnR>
                      <a:noFill/>
                    </a:lnR>
                    <a:lnT>
                      <a:noFill/>
                    </a:lnT>
                    <a:lnB>
                      <a:noFill/>
                    </a:lnB>
                    <a:solidFill>
                      <a:srgbClr val="FFFFFF"/>
                    </a:solidFill>
                  </a:tcPr>
                </a:tc>
                <a:tc>
                  <a:txBody>
                    <a:bodyPr/>
                    <a:lstStyle/>
                    <a:p>
                      <a:pPr algn="r" fontAlgn="ctr"/>
                      <a:r>
                        <a:rPr lang="en-US" sz="600" b="1" dirty="0">
                          <a:effectLst/>
                        </a:rPr>
                        <a:t>Inflight </a:t>
                      </a:r>
                      <a:r>
                        <a:rPr lang="en-US" sz="600" b="1" dirty="0" err="1">
                          <a:effectLst/>
                        </a:rPr>
                        <a:t>wifi</a:t>
                      </a:r>
                      <a:r>
                        <a:rPr lang="en-US" sz="600" b="1" dirty="0">
                          <a:effectLst/>
                        </a:rPr>
                        <a:t> service</a:t>
                      </a:r>
                    </a:p>
                  </a:txBody>
                  <a:tcPr marL="30218" marR="30218" marT="15109" marB="15109" anchor="ctr">
                    <a:lnL>
                      <a:noFill/>
                    </a:lnL>
                    <a:lnR>
                      <a:noFill/>
                    </a:lnR>
                    <a:lnT>
                      <a:noFill/>
                    </a:lnT>
                    <a:lnB>
                      <a:noFill/>
                    </a:lnB>
                    <a:solidFill>
                      <a:srgbClr val="FFFFFF"/>
                    </a:solidFill>
                  </a:tcPr>
                </a:tc>
                <a:tc>
                  <a:txBody>
                    <a:bodyPr/>
                    <a:lstStyle/>
                    <a:p>
                      <a:pPr algn="r" fontAlgn="ctr"/>
                      <a:r>
                        <a:rPr lang="en-US" sz="600" b="1" dirty="0">
                          <a:effectLst/>
                        </a:rPr>
                        <a:t>Departure/Arrival time convenient</a:t>
                      </a:r>
                    </a:p>
                  </a:txBody>
                  <a:tcPr marL="30218" marR="30218" marT="15109" marB="15109" anchor="ctr">
                    <a:lnL>
                      <a:noFill/>
                    </a:lnL>
                    <a:lnR>
                      <a:noFill/>
                    </a:lnR>
                    <a:lnT>
                      <a:noFill/>
                    </a:lnT>
                    <a:lnB>
                      <a:noFill/>
                    </a:lnB>
                    <a:solidFill>
                      <a:srgbClr val="FFFFFF"/>
                    </a:solidFill>
                  </a:tcPr>
                </a:tc>
                <a:tc>
                  <a:txBody>
                    <a:bodyPr/>
                    <a:lstStyle/>
                    <a:p>
                      <a:pPr algn="r" fontAlgn="ctr"/>
                      <a:r>
                        <a:rPr lang="en-US" sz="600" b="1">
                          <a:effectLst/>
                        </a:rPr>
                        <a:t>Ease of Online booking</a:t>
                      </a:r>
                    </a:p>
                  </a:txBody>
                  <a:tcPr marL="30218" marR="30218" marT="15109" marB="15109" anchor="ctr">
                    <a:lnL>
                      <a:noFill/>
                    </a:lnL>
                    <a:lnR>
                      <a:noFill/>
                    </a:lnR>
                    <a:lnT>
                      <a:noFill/>
                    </a:lnT>
                    <a:lnB>
                      <a:noFill/>
                    </a:lnB>
                    <a:solidFill>
                      <a:srgbClr val="FFFFFF"/>
                    </a:solidFill>
                  </a:tcPr>
                </a:tc>
                <a:tc>
                  <a:txBody>
                    <a:bodyPr/>
                    <a:lstStyle/>
                    <a:p>
                      <a:pPr algn="r" fontAlgn="ctr"/>
                      <a:r>
                        <a:rPr lang="en-US" sz="600" b="1">
                          <a:effectLst/>
                        </a:rPr>
                        <a:t>Gate location</a:t>
                      </a:r>
                    </a:p>
                  </a:txBody>
                  <a:tcPr marL="30218" marR="30218" marT="15109" marB="15109" anchor="ctr">
                    <a:lnL>
                      <a:noFill/>
                    </a:lnL>
                    <a:lnR>
                      <a:noFill/>
                    </a:lnR>
                    <a:lnT>
                      <a:noFill/>
                    </a:lnT>
                    <a:lnB>
                      <a:noFill/>
                    </a:lnB>
                    <a:solidFill>
                      <a:srgbClr val="FFFFFF"/>
                    </a:solidFill>
                  </a:tcPr>
                </a:tc>
                <a:tc>
                  <a:txBody>
                    <a:bodyPr/>
                    <a:lstStyle/>
                    <a:p>
                      <a:pPr algn="r" fontAlgn="ctr"/>
                      <a:r>
                        <a:rPr lang="ru-RU" sz="600" b="1" dirty="0">
                          <a:effectLst/>
                        </a:rPr>
                        <a:t>...</a:t>
                      </a:r>
                    </a:p>
                  </a:txBody>
                  <a:tcPr marL="30218" marR="30218" marT="15109" marB="15109" anchor="ctr">
                    <a:lnL>
                      <a:noFill/>
                    </a:lnL>
                    <a:lnR>
                      <a:noFill/>
                    </a:lnR>
                    <a:lnT>
                      <a:noFill/>
                    </a:lnT>
                    <a:lnB>
                      <a:noFill/>
                    </a:lnB>
                    <a:solidFill>
                      <a:srgbClr val="FFFFFF"/>
                    </a:solidFill>
                  </a:tcPr>
                </a:tc>
                <a:tc>
                  <a:txBody>
                    <a:bodyPr/>
                    <a:lstStyle/>
                    <a:p>
                      <a:pPr algn="r" fontAlgn="ctr"/>
                      <a:r>
                        <a:rPr lang="en-US" sz="600" b="1">
                          <a:effectLst/>
                        </a:rPr>
                        <a:t>Inflight entertainment</a:t>
                      </a:r>
                    </a:p>
                  </a:txBody>
                  <a:tcPr marL="30218" marR="30218" marT="15109" marB="15109" anchor="ctr">
                    <a:lnL>
                      <a:noFill/>
                    </a:lnL>
                    <a:lnR>
                      <a:noFill/>
                    </a:lnR>
                    <a:lnT>
                      <a:noFill/>
                    </a:lnT>
                    <a:lnB>
                      <a:noFill/>
                    </a:lnB>
                    <a:solidFill>
                      <a:srgbClr val="FFFFFF"/>
                    </a:solidFill>
                  </a:tcPr>
                </a:tc>
                <a:tc>
                  <a:txBody>
                    <a:bodyPr/>
                    <a:lstStyle/>
                    <a:p>
                      <a:pPr algn="r" fontAlgn="ctr"/>
                      <a:r>
                        <a:rPr lang="en-US" sz="600" b="1" dirty="0">
                          <a:effectLst/>
                        </a:rPr>
                        <a:t>On-board service</a:t>
                      </a:r>
                    </a:p>
                  </a:txBody>
                  <a:tcPr marL="30218" marR="30218" marT="15109" marB="15109" anchor="ctr">
                    <a:lnL>
                      <a:noFill/>
                    </a:lnL>
                    <a:lnR>
                      <a:noFill/>
                    </a:lnR>
                    <a:lnT>
                      <a:noFill/>
                    </a:lnT>
                    <a:lnB>
                      <a:noFill/>
                    </a:lnB>
                    <a:solidFill>
                      <a:srgbClr val="FFFFFF"/>
                    </a:solidFill>
                  </a:tcPr>
                </a:tc>
                <a:tc>
                  <a:txBody>
                    <a:bodyPr/>
                    <a:lstStyle/>
                    <a:p>
                      <a:pPr algn="r" fontAlgn="ctr"/>
                      <a:r>
                        <a:rPr lang="en-US" sz="600" b="1" dirty="0">
                          <a:effectLst/>
                        </a:rPr>
                        <a:t>Leg room service</a:t>
                      </a:r>
                    </a:p>
                  </a:txBody>
                  <a:tcPr marL="30218" marR="30218" marT="15109" marB="15109" anchor="ctr">
                    <a:lnL>
                      <a:noFill/>
                    </a:lnL>
                    <a:lnR>
                      <a:noFill/>
                    </a:lnR>
                    <a:lnT>
                      <a:noFill/>
                    </a:lnT>
                    <a:lnB>
                      <a:noFill/>
                    </a:lnB>
                    <a:solidFill>
                      <a:srgbClr val="FFFFFF"/>
                    </a:solidFill>
                  </a:tcPr>
                </a:tc>
                <a:tc>
                  <a:txBody>
                    <a:bodyPr/>
                    <a:lstStyle/>
                    <a:p>
                      <a:pPr algn="r" fontAlgn="ctr"/>
                      <a:r>
                        <a:rPr lang="en-US" sz="600" b="1" dirty="0">
                          <a:effectLst/>
                        </a:rPr>
                        <a:t>Baggage handling</a:t>
                      </a:r>
                    </a:p>
                  </a:txBody>
                  <a:tcPr marL="30218" marR="30218" marT="15109" marB="15109" anchor="ctr">
                    <a:lnL>
                      <a:noFill/>
                    </a:lnL>
                    <a:lnR>
                      <a:noFill/>
                    </a:lnR>
                    <a:lnT>
                      <a:noFill/>
                    </a:lnT>
                    <a:lnB>
                      <a:noFill/>
                    </a:lnB>
                    <a:solidFill>
                      <a:srgbClr val="FFFFFF"/>
                    </a:solidFill>
                  </a:tcPr>
                </a:tc>
                <a:tc>
                  <a:txBody>
                    <a:bodyPr/>
                    <a:lstStyle/>
                    <a:p>
                      <a:pPr algn="r" fontAlgn="ctr"/>
                      <a:r>
                        <a:rPr lang="en-US" sz="600" b="1" dirty="0" err="1">
                          <a:effectLst/>
                        </a:rPr>
                        <a:t>Checkin</a:t>
                      </a:r>
                      <a:r>
                        <a:rPr lang="en-US" sz="600" b="1" dirty="0">
                          <a:effectLst/>
                        </a:rPr>
                        <a:t> service</a:t>
                      </a:r>
                    </a:p>
                  </a:txBody>
                  <a:tcPr marL="30218" marR="30218" marT="15109" marB="15109" anchor="ctr">
                    <a:lnL>
                      <a:noFill/>
                    </a:lnL>
                    <a:lnR>
                      <a:noFill/>
                    </a:lnR>
                    <a:lnT>
                      <a:noFill/>
                    </a:lnT>
                    <a:lnB>
                      <a:noFill/>
                    </a:lnB>
                    <a:solidFill>
                      <a:srgbClr val="FFFFFF"/>
                    </a:solidFill>
                  </a:tcPr>
                </a:tc>
                <a:tc>
                  <a:txBody>
                    <a:bodyPr/>
                    <a:lstStyle/>
                    <a:p>
                      <a:pPr algn="r" fontAlgn="ctr"/>
                      <a:r>
                        <a:rPr lang="en-US" sz="600" b="1">
                          <a:effectLst/>
                        </a:rPr>
                        <a:t>Inflight service</a:t>
                      </a:r>
                    </a:p>
                  </a:txBody>
                  <a:tcPr marL="30218" marR="30218" marT="15109" marB="15109" anchor="ctr">
                    <a:lnL>
                      <a:noFill/>
                    </a:lnL>
                    <a:lnR>
                      <a:noFill/>
                    </a:lnR>
                    <a:lnT>
                      <a:noFill/>
                    </a:lnT>
                    <a:lnB>
                      <a:noFill/>
                    </a:lnB>
                    <a:solidFill>
                      <a:srgbClr val="FFFFFF"/>
                    </a:solidFill>
                  </a:tcPr>
                </a:tc>
                <a:tc>
                  <a:txBody>
                    <a:bodyPr/>
                    <a:lstStyle/>
                    <a:p>
                      <a:pPr algn="r" fontAlgn="ctr"/>
                      <a:r>
                        <a:rPr lang="en-US" sz="600" b="1" dirty="0">
                          <a:effectLst/>
                        </a:rPr>
                        <a:t>Cleanliness</a:t>
                      </a:r>
                    </a:p>
                  </a:txBody>
                  <a:tcPr marL="30218" marR="30218" marT="15109" marB="15109" anchor="ctr">
                    <a:lnL>
                      <a:noFill/>
                    </a:lnL>
                    <a:lnR>
                      <a:noFill/>
                    </a:lnR>
                    <a:lnT>
                      <a:noFill/>
                    </a:lnT>
                    <a:lnB>
                      <a:noFill/>
                    </a:lnB>
                    <a:solidFill>
                      <a:srgbClr val="FFFFFF"/>
                    </a:solidFill>
                  </a:tcPr>
                </a:tc>
                <a:tc>
                  <a:txBody>
                    <a:bodyPr/>
                    <a:lstStyle/>
                    <a:p>
                      <a:pPr algn="r" fontAlgn="ctr"/>
                      <a:r>
                        <a:rPr lang="en-US" sz="600" b="1">
                          <a:effectLst/>
                        </a:rPr>
                        <a:t>Departure Delay in Minutes</a:t>
                      </a:r>
                    </a:p>
                  </a:txBody>
                  <a:tcPr marL="30218" marR="30218" marT="15109" marB="15109" anchor="ctr">
                    <a:lnL>
                      <a:noFill/>
                    </a:lnL>
                    <a:lnR>
                      <a:noFill/>
                    </a:lnR>
                    <a:lnT>
                      <a:noFill/>
                    </a:lnT>
                    <a:lnB>
                      <a:noFill/>
                    </a:lnB>
                    <a:solidFill>
                      <a:srgbClr val="FFFFFF"/>
                    </a:solidFill>
                  </a:tcPr>
                </a:tc>
                <a:tc>
                  <a:txBody>
                    <a:bodyPr/>
                    <a:lstStyle/>
                    <a:p>
                      <a:pPr algn="r" fontAlgn="ctr"/>
                      <a:r>
                        <a:rPr lang="en-US" sz="600" b="1" dirty="0">
                          <a:effectLst/>
                        </a:rPr>
                        <a:t>Arrival Delay in Minutes</a:t>
                      </a:r>
                    </a:p>
                  </a:txBody>
                  <a:tcPr marL="30218" marR="30218" marT="15109" marB="15109" anchor="ctr">
                    <a:lnL>
                      <a:noFill/>
                    </a:lnL>
                    <a:lnR>
                      <a:noFill/>
                    </a:lnR>
                    <a:lnT>
                      <a:noFill/>
                    </a:lnT>
                    <a:lnB>
                      <a:noFill/>
                    </a:lnB>
                    <a:solidFill>
                      <a:srgbClr val="FFFFFF"/>
                    </a:solidFill>
                  </a:tcPr>
                </a:tc>
                <a:tc>
                  <a:txBody>
                    <a:bodyPr/>
                    <a:lstStyle/>
                    <a:p>
                      <a:pPr algn="r" fontAlgn="ctr"/>
                      <a:r>
                        <a:rPr lang="en-US" sz="600" b="1" dirty="0">
                          <a:effectLst/>
                        </a:rPr>
                        <a:t>satisfaction</a:t>
                      </a:r>
                    </a:p>
                  </a:txBody>
                  <a:tcPr marL="30218" marR="30218" marT="15109" marB="15109" anchor="ctr">
                    <a:lnL>
                      <a:noFill/>
                    </a:lnL>
                  </a:tcPr>
                </a:tc>
                <a:extLst>
                  <a:ext uri="{0D108BD9-81ED-4DB2-BD59-A6C34878D82A}">
                    <a16:rowId xmlns:a16="http://schemas.microsoft.com/office/drawing/2014/main" val="1775341215"/>
                  </a:ext>
                </a:extLst>
              </a:tr>
              <a:tr h="228855">
                <a:tc>
                  <a:txBody>
                    <a:bodyPr/>
                    <a:lstStyle/>
                    <a:p>
                      <a:pPr algn="r" fontAlgn="ctr"/>
                      <a:r>
                        <a:rPr lang="ru-RU" sz="600" b="1">
                          <a:effectLst/>
                        </a:rPr>
                        <a:t>0</a:t>
                      </a:r>
                    </a:p>
                  </a:txBody>
                  <a:tcPr marL="30218" marR="30218" marT="15109" marB="15109" anchor="ctr">
                    <a:lnL>
                      <a:noFill/>
                    </a:lnL>
                    <a:lnR>
                      <a:noFill/>
                    </a:lnR>
                    <a:lnT>
                      <a:noFill/>
                    </a:lnT>
                    <a:lnB>
                      <a:noFill/>
                    </a:lnB>
                    <a:solidFill>
                      <a:srgbClr val="F5F5F5"/>
                    </a:solidFill>
                  </a:tcPr>
                </a:tc>
                <a:tc>
                  <a:txBody>
                    <a:bodyPr/>
                    <a:lstStyle/>
                    <a:p>
                      <a:pPr algn="r" fontAlgn="ctr"/>
                      <a:r>
                        <a:rPr lang="en-US" sz="600">
                          <a:effectLst/>
                        </a:rPr>
                        <a:t>Female</a:t>
                      </a:r>
                    </a:p>
                  </a:txBody>
                  <a:tcPr marL="30218" marR="30218" marT="15109" marB="15109" anchor="ctr">
                    <a:lnL>
                      <a:noFill/>
                    </a:lnL>
                    <a:lnR>
                      <a:noFill/>
                    </a:lnR>
                    <a:lnT>
                      <a:noFill/>
                    </a:lnT>
                    <a:lnB>
                      <a:noFill/>
                    </a:lnB>
                    <a:solidFill>
                      <a:srgbClr val="F5F5F5"/>
                    </a:solidFill>
                  </a:tcPr>
                </a:tc>
                <a:tc>
                  <a:txBody>
                    <a:bodyPr/>
                    <a:lstStyle/>
                    <a:p>
                      <a:pPr algn="r" fontAlgn="ctr"/>
                      <a:r>
                        <a:rPr lang="en-US" sz="600">
                          <a:effectLst/>
                        </a:rPr>
                        <a:t>Loyal Customer</a:t>
                      </a:r>
                    </a:p>
                  </a:txBody>
                  <a:tcPr marL="30218" marR="30218" marT="15109" marB="15109" anchor="ctr">
                    <a:lnL>
                      <a:noFill/>
                    </a:lnL>
                    <a:lnR>
                      <a:noFill/>
                    </a:lnR>
                    <a:lnT>
                      <a:noFill/>
                    </a:lnT>
                    <a:lnB>
                      <a:noFill/>
                    </a:lnB>
                    <a:solidFill>
                      <a:srgbClr val="F5F5F5"/>
                    </a:solidFill>
                  </a:tcPr>
                </a:tc>
                <a:tc>
                  <a:txBody>
                    <a:bodyPr/>
                    <a:lstStyle/>
                    <a:p>
                      <a:pPr algn="r" fontAlgn="ctr"/>
                      <a:r>
                        <a:rPr lang="ru-RU" sz="600">
                          <a:effectLst/>
                        </a:rPr>
                        <a:t>52</a:t>
                      </a:r>
                    </a:p>
                  </a:txBody>
                  <a:tcPr marL="30218" marR="30218" marT="15109" marB="15109" anchor="ctr">
                    <a:lnL>
                      <a:noFill/>
                    </a:lnL>
                    <a:lnR>
                      <a:noFill/>
                    </a:lnR>
                    <a:lnT>
                      <a:noFill/>
                    </a:lnT>
                    <a:lnB>
                      <a:noFill/>
                    </a:lnB>
                    <a:solidFill>
                      <a:srgbClr val="F5F5F5"/>
                    </a:solidFill>
                  </a:tcPr>
                </a:tc>
                <a:tc>
                  <a:txBody>
                    <a:bodyPr/>
                    <a:lstStyle/>
                    <a:p>
                      <a:pPr algn="r" fontAlgn="ctr"/>
                      <a:r>
                        <a:rPr lang="en-US" sz="600">
                          <a:effectLst/>
                        </a:rPr>
                        <a:t>Business travel</a:t>
                      </a:r>
                    </a:p>
                  </a:txBody>
                  <a:tcPr marL="30218" marR="30218" marT="15109" marB="15109" anchor="ctr">
                    <a:lnL>
                      <a:noFill/>
                    </a:lnL>
                    <a:lnR>
                      <a:noFill/>
                    </a:lnR>
                    <a:lnT>
                      <a:noFill/>
                    </a:lnT>
                    <a:lnB>
                      <a:noFill/>
                    </a:lnB>
                    <a:solidFill>
                      <a:srgbClr val="F5F5F5"/>
                    </a:solidFill>
                  </a:tcPr>
                </a:tc>
                <a:tc>
                  <a:txBody>
                    <a:bodyPr/>
                    <a:lstStyle/>
                    <a:p>
                      <a:pPr algn="r" fontAlgn="ctr"/>
                      <a:r>
                        <a:rPr lang="en-US" sz="600">
                          <a:effectLst/>
                        </a:rPr>
                        <a:t>Eco</a:t>
                      </a:r>
                    </a:p>
                  </a:txBody>
                  <a:tcPr marL="30218" marR="30218" marT="15109" marB="15109" anchor="ctr">
                    <a:lnL>
                      <a:noFill/>
                    </a:lnL>
                    <a:lnR>
                      <a:noFill/>
                    </a:lnR>
                    <a:lnT>
                      <a:noFill/>
                    </a:lnT>
                    <a:lnB>
                      <a:noFill/>
                    </a:lnB>
                    <a:solidFill>
                      <a:srgbClr val="F5F5F5"/>
                    </a:solidFill>
                  </a:tcPr>
                </a:tc>
                <a:tc>
                  <a:txBody>
                    <a:bodyPr/>
                    <a:lstStyle/>
                    <a:p>
                      <a:pPr algn="r" fontAlgn="ctr"/>
                      <a:r>
                        <a:rPr lang="ru-RU" sz="600">
                          <a:effectLst/>
                        </a:rPr>
                        <a:t>160</a:t>
                      </a:r>
                    </a:p>
                  </a:txBody>
                  <a:tcPr marL="30218" marR="30218" marT="15109" marB="15109" anchor="ctr">
                    <a:lnL>
                      <a:noFill/>
                    </a:lnL>
                    <a:lnR>
                      <a:noFill/>
                    </a:lnR>
                    <a:lnT>
                      <a:noFill/>
                    </a:lnT>
                    <a:lnB>
                      <a:noFill/>
                    </a:lnB>
                    <a:solidFill>
                      <a:srgbClr val="F5F5F5"/>
                    </a:solidFill>
                  </a:tcPr>
                </a:tc>
                <a:tc>
                  <a:txBody>
                    <a:bodyPr/>
                    <a:lstStyle/>
                    <a:p>
                      <a:pPr algn="r" fontAlgn="ctr"/>
                      <a:r>
                        <a:rPr lang="ru-RU" sz="600">
                          <a:effectLst/>
                        </a:rPr>
                        <a:t>5</a:t>
                      </a:r>
                    </a:p>
                  </a:txBody>
                  <a:tcPr marL="30218" marR="30218" marT="15109" marB="15109" anchor="ctr">
                    <a:lnL>
                      <a:noFill/>
                    </a:lnL>
                    <a:lnR>
                      <a:noFill/>
                    </a:lnR>
                    <a:lnT>
                      <a:noFill/>
                    </a:lnT>
                    <a:lnB>
                      <a:noFill/>
                    </a:lnB>
                    <a:solidFill>
                      <a:srgbClr val="F5F5F5"/>
                    </a:solidFill>
                  </a:tcPr>
                </a:tc>
                <a:tc>
                  <a:txBody>
                    <a:bodyPr/>
                    <a:lstStyle/>
                    <a:p>
                      <a:pPr algn="r" fontAlgn="ctr"/>
                      <a:r>
                        <a:rPr lang="ru-RU" sz="600">
                          <a:effectLst/>
                        </a:rPr>
                        <a:t>4</a:t>
                      </a:r>
                    </a:p>
                  </a:txBody>
                  <a:tcPr marL="30218" marR="30218" marT="15109" marB="15109" anchor="ctr">
                    <a:lnL>
                      <a:noFill/>
                    </a:lnL>
                    <a:lnR>
                      <a:noFill/>
                    </a:lnR>
                    <a:lnT>
                      <a:noFill/>
                    </a:lnT>
                    <a:lnB>
                      <a:noFill/>
                    </a:lnB>
                    <a:solidFill>
                      <a:srgbClr val="F5F5F5"/>
                    </a:solidFill>
                  </a:tcPr>
                </a:tc>
                <a:tc>
                  <a:txBody>
                    <a:bodyPr/>
                    <a:lstStyle/>
                    <a:p>
                      <a:pPr algn="r" fontAlgn="ctr"/>
                      <a:r>
                        <a:rPr lang="ru-RU" sz="600">
                          <a:effectLst/>
                        </a:rPr>
                        <a:t>3</a:t>
                      </a:r>
                    </a:p>
                  </a:txBody>
                  <a:tcPr marL="30218" marR="30218" marT="15109" marB="15109" anchor="ctr">
                    <a:lnL>
                      <a:noFill/>
                    </a:lnL>
                    <a:lnR>
                      <a:noFill/>
                    </a:lnR>
                    <a:lnT>
                      <a:noFill/>
                    </a:lnT>
                    <a:lnB>
                      <a:noFill/>
                    </a:lnB>
                    <a:solidFill>
                      <a:srgbClr val="F5F5F5"/>
                    </a:solidFill>
                  </a:tcPr>
                </a:tc>
                <a:tc>
                  <a:txBody>
                    <a:bodyPr/>
                    <a:lstStyle/>
                    <a:p>
                      <a:pPr algn="r" fontAlgn="ctr"/>
                      <a:r>
                        <a:rPr lang="ru-RU" sz="600">
                          <a:effectLst/>
                        </a:rPr>
                        <a:t>4</a:t>
                      </a:r>
                    </a:p>
                  </a:txBody>
                  <a:tcPr marL="30218" marR="30218" marT="15109" marB="15109" anchor="ctr">
                    <a:lnL>
                      <a:noFill/>
                    </a:lnL>
                    <a:lnR>
                      <a:noFill/>
                    </a:lnR>
                    <a:lnT>
                      <a:noFill/>
                    </a:lnT>
                    <a:lnB>
                      <a:noFill/>
                    </a:lnB>
                    <a:solidFill>
                      <a:srgbClr val="F5F5F5"/>
                    </a:solidFill>
                  </a:tcPr>
                </a:tc>
                <a:tc>
                  <a:txBody>
                    <a:bodyPr/>
                    <a:lstStyle/>
                    <a:p>
                      <a:pPr algn="r" fontAlgn="ctr"/>
                      <a:r>
                        <a:rPr lang="ru-RU" sz="600">
                          <a:effectLst/>
                        </a:rPr>
                        <a:t>...</a:t>
                      </a:r>
                    </a:p>
                  </a:txBody>
                  <a:tcPr marL="30218" marR="30218" marT="15109" marB="15109" anchor="ctr">
                    <a:lnL>
                      <a:noFill/>
                    </a:lnL>
                    <a:lnR>
                      <a:noFill/>
                    </a:lnR>
                    <a:lnT>
                      <a:noFill/>
                    </a:lnT>
                    <a:lnB>
                      <a:noFill/>
                    </a:lnB>
                    <a:solidFill>
                      <a:srgbClr val="F5F5F5"/>
                    </a:solidFill>
                  </a:tcPr>
                </a:tc>
                <a:tc>
                  <a:txBody>
                    <a:bodyPr/>
                    <a:lstStyle/>
                    <a:p>
                      <a:pPr algn="r" fontAlgn="ctr"/>
                      <a:r>
                        <a:rPr lang="ru-RU" sz="600">
                          <a:effectLst/>
                        </a:rPr>
                        <a:t>5</a:t>
                      </a:r>
                    </a:p>
                  </a:txBody>
                  <a:tcPr marL="30218" marR="30218" marT="15109" marB="15109" anchor="ctr">
                    <a:lnL>
                      <a:noFill/>
                    </a:lnL>
                    <a:lnR>
                      <a:noFill/>
                    </a:lnR>
                    <a:lnT>
                      <a:noFill/>
                    </a:lnT>
                    <a:lnB>
                      <a:noFill/>
                    </a:lnB>
                    <a:solidFill>
                      <a:srgbClr val="F5F5F5"/>
                    </a:solidFill>
                  </a:tcPr>
                </a:tc>
                <a:tc>
                  <a:txBody>
                    <a:bodyPr/>
                    <a:lstStyle/>
                    <a:p>
                      <a:pPr algn="r" fontAlgn="ctr"/>
                      <a:r>
                        <a:rPr lang="ru-RU" sz="600">
                          <a:effectLst/>
                        </a:rPr>
                        <a:t>5</a:t>
                      </a:r>
                    </a:p>
                  </a:txBody>
                  <a:tcPr marL="30218" marR="30218" marT="15109" marB="15109" anchor="ctr">
                    <a:lnL>
                      <a:noFill/>
                    </a:lnL>
                    <a:lnR>
                      <a:noFill/>
                    </a:lnR>
                    <a:lnT>
                      <a:noFill/>
                    </a:lnT>
                    <a:lnB>
                      <a:noFill/>
                    </a:lnB>
                    <a:solidFill>
                      <a:srgbClr val="F5F5F5"/>
                    </a:solidFill>
                  </a:tcPr>
                </a:tc>
                <a:tc>
                  <a:txBody>
                    <a:bodyPr/>
                    <a:lstStyle/>
                    <a:p>
                      <a:pPr algn="r" fontAlgn="ctr"/>
                      <a:r>
                        <a:rPr lang="ru-RU" sz="600">
                          <a:effectLst/>
                        </a:rPr>
                        <a:t>5</a:t>
                      </a:r>
                    </a:p>
                  </a:txBody>
                  <a:tcPr marL="30218" marR="30218" marT="15109" marB="15109" anchor="ctr">
                    <a:lnL>
                      <a:noFill/>
                    </a:lnL>
                    <a:lnR>
                      <a:noFill/>
                    </a:lnR>
                    <a:lnT>
                      <a:noFill/>
                    </a:lnT>
                    <a:lnB>
                      <a:noFill/>
                    </a:lnB>
                    <a:solidFill>
                      <a:srgbClr val="F5F5F5"/>
                    </a:solidFill>
                  </a:tcPr>
                </a:tc>
                <a:tc>
                  <a:txBody>
                    <a:bodyPr/>
                    <a:lstStyle/>
                    <a:p>
                      <a:pPr algn="r" fontAlgn="ctr"/>
                      <a:r>
                        <a:rPr lang="ru-RU" sz="600">
                          <a:effectLst/>
                        </a:rPr>
                        <a:t>5</a:t>
                      </a:r>
                    </a:p>
                  </a:txBody>
                  <a:tcPr marL="30218" marR="30218" marT="15109" marB="15109" anchor="ctr">
                    <a:lnL>
                      <a:noFill/>
                    </a:lnL>
                    <a:lnR>
                      <a:noFill/>
                    </a:lnR>
                    <a:lnT>
                      <a:noFill/>
                    </a:lnT>
                    <a:lnB>
                      <a:noFill/>
                    </a:lnB>
                    <a:solidFill>
                      <a:srgbClr val="F5F5F5"/>
                    </a:solidFill>
                  </a:tcPr>
                </a:tc>
                <a:tc>
                  <a:txBody>
                    <a:bodyPr/>
                    <a:lstStyle/>
                    <a:p>
                      <a:pPr algn="r" fontAlgn="ctr"/>
                      <a:r>
                        <a:rPr lang="ru-RU" sz="600">
                          <a:effectLst/>
                        </a:rPr>
                        <a:t>2</a:t>
                      </a:r>
                    </a:p>
                  </a:txBody>
                  <a:tcPr marL="30218" marR="30218" marT="15109" marB="15109" anchor="ctr">
                    <a:lnL>
                      <a:noFill/>
                    </a:lnL>
                    <a:lnR>
                      <a:noFill/>
                    </a:lnR>
                    <a:lnT>
                      <a:noFill/>
                    </a:lnT>
                    <a:lnB>
                      <a:noFill/>
                    </a:lnB>
                    <a:solidFill>
                      <a:srgbClr val="F5F5F5"/>
                    </a:solidFill>
                  </a:tcPr>
                </a:tc>
                <a:tc>
                  <a:txBody>
                    <a:bodyPr/>
                    <a:lstStyle/>
                    <a:p>
                      <a:pPr algn="r" fontAlgn="ctr"/>
                      <a:r>
                        <a:rPr lang="ru-RU" sz="600">
                          <a:effectLst/>
                        </a:rPr>
                        <a:t>5</a:t>
                      </a:r>
                    </a:p>
                  </a:txBody>
                  <a:tcPr marL="30218" marR="30218" marT="15109" marB="15109" anchor="ctr">
                    <a:lnL>
                      <a:noFill/>
                    </a:lnL>
                    <a:lnR>
                      <a:noFill/>
                    </a:lnR>
                    <a:lnT>
                      <a:noFill/>
                    </a:lnT>
                    <a:lnB>
                      <a:noFill/>
                    </a:lnB>
                    <a:solidFill>
                      <a:srgbClr val="F5F5F5"/>
                    </a:solidFill>
                  </a:tcPr>
                </a:tc>
                <a:tc>
                  <a:txBody>
                    <a:bodyPr/>
                    <a:lstStyle/>
                    <a:p>
                      <a:pPr algn="r" fontAlgn="ctr"/>
                      <a:r>
                        <a:rPr lang="ru-RU" sz="600">
                          <a:effectLst/>
                        </a:rPr>
                        <a:t>5</a:t>
                      </a:r>
                    </a:p>
                  </a:txBody>
                  <a:tcPr marL="30218" marR="30218" marT="15109" marB="15109" anchor="ctr">
                    <a:lnL>
                      <a:noFill/>
                    </a:lnL>
                    <a:lnR>
                      <a:noFill/>
                    </a:lnR>
                    <a:lnT>
                      <a:noFill/>
                    </a:lnT>
                    <a:lnB>
                      <a:noFill/>
                    </a:lnB>
                    <a:solidFill>
                      <a:srgbClr val="F5F5F5"/>
                    </a:solidFill>
                  </a:tcPr>
                </a:tc>
                <a:tc>
                  <a:txBody>
                    <a:bodyPr/>
                    <a:lstStyle/>
                    <a:p>
                      <a:pPr algn="r" fontAlgn="ctr"/>
                      <a:r>
                        <a:rPr lang="ru-RU" sz="600">
                          <a:effectLst/>
                        </a:rPr>
                        <a:t>50</a:t>
                      </a:r>
                    </a:p>
                  </a:txBody>
                  <a:tcPr marL="30218" marR="30218" marT="15109" marB="15109" anchor="ctr">
                    <a:lnL>
                      <a:noFill/>
                    </a:lnL>
                    <a:lnR>
                      <a:noFill/>
                    </a:lnR>
                    <a:lnT>
                      <a:noFill/>
                    </a:lnT>
                    <a:lnB>
                      <a:noFill/>
                    </a:lnB>
                    <a:solidFill>
                      <a:srgbClr val="F5F5F5"/>
                    </a:solidFill>
                  </a:tcPr>
                </a:tc>
                <a:tc>
                  <a:txBody>
                    <a:bodyPr/>
                    <a:lstStyle/>
                    <a:p>
                      <a:pPr algn="r" fontAlgn="ctr"/>
                      <a:r>
                        <a:rPr lang="ru-RU" sz="600">
                          <a:effectLst/>
                        </a:rPr>
                        <a:t>44.0</a:t>
                      </a:r>
                    </a:p>
                  </a:txBody>
                  <a:tcPr marL="30218" marR="30218" marT="15109" marB="15109" anchor="ctr">
                    <a:lnL>
                      <a:noFill/>
                    </a:lnL>
                    <a:lnR>
                      <a:noFill/>
                    </a:lnR>
                    <a:lnT>
                      <a:noFill/>
                    </a:lnT>
                    <a:lnB>
                      <a:noFill/>
                    </a:lnB>
                    <a:solidFill>
                      <a:srgbClr val="F5F5F5"/>
                    </a:solidFill>
                  </a:tcPr>
                </a:tc>
                <a:tc>
                  <a:txBody>
                    <a:bodyPr/>
                    <a:lstStyle/>
                    <a:p>
                      <a:pPr algn="r" fontAlgn="ctr"/>
                      <a:r>
                        <a:rPr lang="en-US" sz="600">
                          <a:effectLst/>
                        </a:rPr>
                        <a:t>True</a:t>
                      </a:r>
                    </a:p>
                  </a:txBody>
                  <a:tcPr marL="30218" marR="30218" marT="15109" marB="15109" anchor="ctr">
                    <a:lnL>
                      <a:noFill/>
                    </a:lnL>
                    <a:lnR>
                      <a:noFill/>
                    </a:lnR>
                    <a:lnB>
                      <a:noFill/>
                    </a:lnB>
                    <a:solidFill>
                      <a:srgbClr val="F5F5F5"/>
                    </a:solidFill>
                  </a:tcPr>
                </a:tc>
                <a:extLst>
                  <a:ext uri="{0D108BD9-81ED-4DB2-BD59-A6C34878D82A}">
                    <a16:rowId xmlns:a16="http://schemas.microsoft.com/office/drawing/2014/main" val="1567461880"/>
                  </a:ext>
                </a:extLst>
              </a:tr>
              <a:tr h="228855">
                <a:tc>
                  <a:txBody>
                    <a:bodyPr/>
                    <a:lstStyle/>
                    <a:p>
                      <a:pPr algn="r" fontAlgn="ctr"/>
                      <a:r>
                        <a:rPr lang="ru-RU" sz="600" b="1">
                          <a:effectLst/>
                        </a:rPr>
                        <a:t>1</a:t>
                      </a:r>
                    </a:p>
                  </a:txBody>
                  <a:tcPr marL="30218" marR="30218" marT="15109" marB="15109" anchor="ctr">
                    <a:lnL>
                      <a:noFill/>
                    </a:lnL>
                    <a:lnR>
                      <a:noFill/>
                    </a:lnR>
                    <a:lnT>
                      <a:noFill/>
                    </a:lnT>
                    <a:lnB>
                      <a:noFill/>
                    </a:lnB>
                    <a:solidFill>
                      <a:srgbClr val="FFFFFF"/>
                    </a:solidFill>
                  </a:tcPr>
                </a:tc>
                <a:tc>
                  <a:txBody>
                    <a:bodyPr/>
                    <a:lstStyle/>
                    <a:p>
                      <a:pPr algn="r" fontAlgn="ctr"/>
                      <a:r>
                        <a:rPr lang="en-US" sz="600">
                          <a:effectLst/>
                        </a:rPr>
                        <a:t>Female</a:t>
                      </a:r>
                    </a:p>
                  </a:txBody>
                  <a:tcPr marL="30218" marR="30218" marT="15109" marB="15109" anchor="ctr">
                    <a:lnL>
                      <a:noFill/>
                    </a:lnL>
                    <a:lnR>
                      <a:noFill/>
                    </a:lnR>
                    <a:lnT>
                      <a:noFill/>
                    </a:lnT>
                    <a:lnB>
                      <a:noFill/>
                    </a:lnB>
                    <a:solidFill>
                      <a:srgbClr val="FFFFFF"/>
                    </a:solidFill>
                  </a:tcPr>
                </a:tc>
                <a:tc>
                  <a:txBody>
                    <a:bodyPr/>
                    <a:lstStyle/>
                    <a:p>
                      <a:pPr algn="r" fontAlgn="ctr"/>
                      <a:r>
                        <a:rPr lang="en-US" sz="600">
                          <a:effectLst/>
                        </a:rPr>
                        <a:t>Loyal Customer</a:t>
                      </a:r>
                    </a:p>
                  </a:txBody>
                  <a:tcPr marL="30218" marR="30218" marT="15109" marB="15109" anchor="ctr">
                    <a:lnL>
                      <a:noFill/>
                    </a:lnL>
                    <a:lnR>
                      <a:noFill/>
                    </a:lnR>
                    <a:lnT>
                      <a:noFill/>
                    </a:lnT>
                    <a:lnB>
                      <a:noFill/>
                    </a:lnB>
                    <a:solidFill>
                      <a:srgbClr val="FFFFFF"/>
                    </a:solidFill>
                  </a:tcPr>
                </a:tc>
                <a:tc>
                  <a:txBody>
                    <a:bodyPr/>
                    <a:lstStyle/>
                    <a:p>
                      <a:pPr algn="r" fontAlgn="ctr"/>
                      <a:r>
                        <a:rPr lang="ru-RU" sz="600">
                          <a:effectLst/>
                        </a:rPr>
                        <a:t>36</a:t>
                      </a:r>
                    </a:p>
                  </a:txBody>
                  <a:tcPr marL="30218" marR="30218" marT="15109" marB="15109" anchor="ctr">
                    <a:lnL>
                      <a:noFill/>
                    </a:lnL>
                    <a:lnR>
                      <a:noFill/>
                    </a:lnR>
                    <a:lnT>
                      <a:noFill/>
                    </a:lnT>
                    <a:lnB>
                      <a:noFill/>
                    </a:lnB>
                    <a:solidFill>
                      <a:srgbClr val="FFFFFF"/>
                    </a:solidFill>
                  </a:tcPr>
                </a:tc>
                <a:tc>
                  <a:txBody>
                    <a:bodyPr/>
                    <a:lstStyle/>
                    <a:p>
                      <a:pPr algn="r" fontAlgn="ctr"/>
                      <a:r>
                        <a:rPr lang="en-US" sz="600" dirty="0">
                          <a:effectLst/>
                        </a:rPr>
                        <a:t>Business travel</a:t>
                      </a:r>
                    </a:p>
                  </a:txBody>
                  <a:tcPr marL="30218" marR="30218" marT="15109" marB="15109" anchor="ctr">
                    <a:lnL>
                      <a:noFill/>
                    </a:lnL>
                    <a:lnR>
                      <a:noFill/>
                    </a:lnR>
                    <a:lnT>
                      <a:noFill/>
                    </a:lnT>
                    <a:lnB>
                      <a:noFill/>
                    </a:lnB>
                    <a:solidFill>
                      <a:srgbClr val="FFFFFF"/>
                    </a:solidFill>
                  </a:tcPr>
                </a:tc>
                <a:tc>
                  <a:txBody>
                    <a:bodyPr/>
                    <a:lstStyle/>
                    <a:p>
                      <a:pPr algn="r" fontAlgn="ctr"/>
                      <a:r>
                        <a:rPr lang="en-US" sz="600">
                          <a:effectLst/>
                        </a:rPr>
                        <a:t>Business</a:t>
                      </a:r>
                    </a:p>
                  </a:txBody>
                  <a:tcPr marL="30218" marR="30218" marT="15109" marB="15109" anchor="ctr">
                    <a:lnL>
                      <a:noFill/>
                    </a:lnL>
                    <a:lnR>
                      <a:noFill/>
                    </a:lnR>
                    <a:lnT>
                      <a:noFill/>
                    </a:lnT>
                    <a:lnB>
                      <a:noFill/>
                    </a:lnB>
                    <a:solidFill>
                      <a:srgbClr val="FFFFFF"/>
                    </a:solidFill>
                  </a:tcPr>
                </a:tc>
                <a:tc>
                  <a:txBody>
                    <a:bodyPr/>
                    <a:lstStyle/>
                    <a:p>
                      <a:pPr algn="r" fontAlgn="ctr"/>
                      <a:r>
                        <a:rPr lang="ru-RU" sz="600">
                          <a:effectLst/>
                        </a:rPr>
                        <a:t>2863</a:t>
                      </a:r>
                    </a:p>
                  </a:txBody>
                  <a:tcPr marL="30218" marR="30218" marT="15109" marB="15109" anchor="ctr">
                    <a:lnL>
                      <a:noFill/>
                    </a:lnL>
                    <a:lnR>
                      <a:noFill/>
                    </a:lnR>
                    <a:lnT>
                      <a:noFill/>
                    </a:lnT>
                    <a:lnB>
                      <a:noFill/>
                    </a:lnB>
                    <a:solidFill>
                      <a:srgbClr val="FFFFFF"/>
                    </a:solidFill>
                  </a:tcPr>
                </a:tc>
                <a:tc>
                  <a:txBody>
                    <a:bodyPr/>
                    <a:lstStyle/>
                    <a:p>
                      <a:pPr algn="r" fontAlgn="ctr"/>
                      <a:r>
                        <a:rPr lang="ru-RU" sz="600">
                          <a:effectLst/>
                        </a:rPr>
                        <a:t>1</a:t>
                      </a:r>
                    </a:p>
                  </a:txBody>
                  <a:tcPr marL="30218" marR="30218" marT="15109" marB="15109" anchor="ctr">
                    <a:lnL>
                      <a:noFill/>
                    </a:lnL>
                    <a:lnR>
                      <a:noFill/>
                    </a:lnR>
                    <a:lnT>
                      <a:noFill/>
                    </a:lnT>
                    <a:lnB>
                      <a:noFill/>
                    </a:lnB>
                    <a:solidFill>
                      <a:srgbClr val="FFFFFF"/>
                    </a:solidFill>
                  </a:tcPr>
                </a:tc>
                <a:tc>
                  <a:txBody>
                    <a:bodyPr/>
                    <a:lstStyle/>
                    <a:p>
                      <a:pPr algn="r" fontAlgn="ctr"/>
                      <a:r>
                        <a:rPr lang="ru-RU" sz="600">
                          <a:effectLst/>
                        </a:rPr>
                        <a:t>1</a:t>
                      </a:r>
                    </a:p>
                  </a:txBody>
                  <a:tcPr marL="30218" marR="30218" marT="15109" marB="15109" anchor="ctr">
                    <a:lnL>
                      <a:noFill/>
                    </a:lnL>
                    <a:lnR>
                      <a:noFill/>
                    </a:lnR>
                    <a:lnT>
                      <a:noFill/>
                    </a:lnT>
                    <a:lnB>
                      <a:noFill/>
                    </a:lnB>
                    <a:solidFill>
                      <a:srgbClr val="FFFFFF"/>
                    </a:solidFill>
                  </a:tcPr>
                </a:tc>
                <a:tc>
                  <a:txBody>
                    <a:bodyPr/>
                    <a:lstStyle/>
                    <a:p>
                      <a:pPr algn="r" fontAlgn="ctr"/>
                      <a:r>
                        <a:rPr lang="ru-RU" sz="600">
                          <a:effectLst/>
                        </a:rPr>
                        <a:t>3</a:t>
                      </a:r>
                    </a:p>
                  </a:txBody>
                  <a:tcPr marL="30218" marR="30218" marT="15109" marB="15109" anchor="ctr">
                    <a:lnL>
                      <a:noFill/>
                    </a:lnL>
                    <a:lnR>
                      <a:noFill/>
                    </a:lnR>
                    <a:lnT>
                      <a:noFill/>
                    </a:lnT>
                    <a:lnB>
                      <a:noFill/>
                    </a:lnB>
                    <a:solidFill>
                      <a:srgbClr val="FFFFFF"/>
                    </a:solidFill>
                  </a:tcPr>
                </a:tc>
                <a:tc>
                  <a:txBody>
                    <a:bodyPr/>
                    <a:lstStyle/>
                    <a:p>
                      <a:pPr algn="r" fontAlgn="ctr"/>
                      <a:r>
                        <a:rPr lang="ru-RU" sz="600">
                          <a:effectLst/>
                        </a:rPr>
                        <a:t>1</a:t>
                      </a:r>
                    </a:p>
                  </a:txBody>
                  <a:tcPr marL="30218" marR="30218" marT="15109" marB="15109" anchor="ctr">
                    <a:lnL>
                      <a:noFill/>
                    </a:lnL>
                    <a:lnR>
                      <a:noFill/>
                    </a:lnR>
                    <a:lnT>
                      <a:noFill/>
                    </a:lnT>
                    <a:lnB>
                      <a:noFill/>
                    </a:lnB>
                    <a:solidFill>
                      <a:srgbClr val="FFFFFF"/>
                    </a:solidFill>
                  </a:tcPr>
                </a:tc>
                <a:tc>
                  <a:txBody>
                    <a:bodyPr/>
                    <a:lstStyle/>
                    <a:p>
                      <a:pPr algn="r" fontAlgn="ctr"/>
                      <a:r>
                        <a:rPr lang="ru-RU" sz="600">
                          <a:effectLst/>
                        </a:rPr>
                        <a:t>...</a:t>
                      </a:r>
                    </a:p>
                  </a:txBody>
                  <a:tcPr marL="30218" marR="30218" marT="15109" marB="15109" anchor="ctr">
                    <a:lnL>
                      <a:noFill/>
                    </a:lnL>
                    <a:lnR>
                      <a:noFill/>
                    </a:lnR>
                    <a:lnT>
                      <a:noFill/>
                    </a:lnT>
                    <a:lnB>
                      <a:noFill/>
                    </a:lnB>
                    <a:solidFill>
                      <a:srgbClr val="FFFFFF"/>
                    </a:solidFill>
                  </a:tcPr>
                </a:tc>
                <a:tc>
                  <a:txBody>
                    <a:bodyPr/>
                    <a:lstStyle/>
                    <a:p>
                      <a:pPr algn="r" fontAlgn="ctr"/>
                      <a:r>
                        <a:rPr lang="ru-RU" sz="600">
                          <a:effectLst/>
                        </a:rPr>
                        <a:t>4</a:t>
                      </a:r>
                    </a:p>
                  </a:txBody>
                  <a:tcPr marL="30218" marR="30218" marT="15109" marB="15109" anchor="ctr">
                    <a:lnL>
                      <a:noFill/>
                    </a:lnL>
                    <a:lnR>
                      <a:noFill/>
                    </a:lnR>
                    <a:lnT>
                      <a:noFill/>
                    </a:lnT>
                    <a:lnB>
                      <a:noFill/>
                    </a:lnB>
                    <a:solidFill>
                      <a:srgbClr val="FFFFFF"/>
                    </a:solidFill>
                  </a:tcPr>
                </a:tc>
                <a:tc>
                  <a:txBody>
                    <a:bodyPr/>
                    <a:lstStyle/>
                    <a:p>
                      <a:pPr algn="r" fontAlgn="ctr"/>
                      <a:r>
                        <a:rPr lang="ru-RU" sz="600">
                          <a:effectLst/>
                        </a:rPr>
                        <a:t>4</a:t>
                      </a:r>
                    </a:p>
                  </a:txBody>
                  <a:tcPr marL="30218" marR="30218" marT="15109" marB="15109" anchor="ctr">
                    <a:lnL>
                      <a:noFill/>
                    </a:lnL>
                    <a:lnR>
                      <a:noFill/>
                    </a:lnR>
                    <a:lnT>
                      <a:noFill/>
                    </a:lnT>
                    <a:lnB>
                      <a:noFill/>
                    </a:lnB>
                    <a:solidFill>
                      <a:srgbClr val="FFFFFF"/>
                    </a:solidFill>
                  </a:tcPr>
                </a:tc>
                <a:tc>
                  <a:txBody>
                    <a:bodyPr/>
                    <a:lstStyle/>
                    <a:p>
                      <a:pPr algn="r" fontAlgn="ctr"/>
                      <a:r>
                        <a:rPr lang="ru-RU" sz="600">
                          <a:effectLst/>
                        </a:rPr>
                        <a:t>4</a:t>
                      </a:r>
                    </a:p>
                  </a:txBody>
                  <a:tcPr marL="30218" marR="30218" marT="15109" marB="15109" anchor="ctr">
                    <a:lnL>
                      <a:noFill/>
                    </a:lnL>
                    <a:lnR>
                      <a:noFill/>
                    </a:lnR>
                    <a:lnT>
                      <a:noFill/>
                    </a:lnT>
                    <a:lnB>
                      <a:noFill/>
                    </a:lnB>
                    <a:solidFill>
                      <a:srgbClr val="FFFFFF"/>
                    </a:solidFill>
                  </a:tcPr>
                </a:tc>
                <a:tc>
                  <a:txBody>
                    <a:bodyPr/>
                    <a:lstStyle/>
                    <a:p>
                      <a:pPr algn="r" fontAlgn="ctr"/>
                      <a:r>
                        <a:rPr lang="ru-RU" sz="600">
                          <a:effectLst/>
                        </a:rPr>
                        <a:t>4</a:t>
                      </a:r>
                    </a:p>
                  </a:txBody>
                  <a:tcPr marL="30218" marR="30218" marT="15109" marB="15109" anchor="ctr">
                    <a:lnL>
                      <a:noFill/>
                    </a:lnL>
                    <a:lnR>
                      <a:noFill/>
                    </a:lnR>
                    <a:lnT>
                      <a:noFill/>
                    </a:lnT>
                    <a:lnB>
                      <a:noFill/>
                    </a:lnB>
                    <a:solidFill>
                      <a:srgbClr val="FFFFFF"/>
                    </a:solidFill>
                  </a:tcPr>
                </a:tc>
                <a:tc>
                  <a:txBody>
                    <a:bodyPr/>
                    <a:lstStyle/>
                    <a:p>
                      <a:pPr algn="r" fontAlgn="ctr"/>
                      <a:r>
                        <a:rPr lang="ru-RU" sz="600">
                          <a:effectLst/>
                        </a:rPr>
                        <a:t>3</a:t>
                      </a:r>
                    </a:p>
                  </a:txBody>
                  <a:tcPr marL="30218" marR="30218" marT="15109" marB="15109" anchor="ctr">
                    <a:lnL>
                      <a:noFill/>
                    </a:lnL>
                    <a:lnR>
                      <a:noFill/>
                    </a:lnR>
                    <a:lnT>
                      <a:noFill/>
                    </a:lnT>
                    <a:lnB>
                      <a:noFill/>
                    </a:lnB>
                    <a:solidFill>
                      <a:srgbClr val="FFFFFF"/>
                    </a:solidFill>
                  </a:tcPr>
                </a:tc>
                <a:tc>
                  <a:txBody>
                    <a:bodyPr/>
                    <a:lstStyle/>
                    <a:p>
                      <a:pPr algn="r" fontAlgn="ctr"/>
                      <a:r>
                        <a:rPr lang="ru-RU" sz="600">
                          <a:effectLst/>
                        </a:rPr>
                        <a:t>4</a:t>
                      </a:r>
                    </a:p>
                  </a:txBody>
                  <a:tcPr marL="30218" marR="30218" marT="15109" marB="15109" anchor="ctr">
                    <a:lnL>
                      <a:noFill/>
                    </a:lnL>
                    <a:lnR>
                      <a:noFill/>
                    </a:lnR>
                    <a:lnT>
                      <a:noFill/>
                    </a:lnT>
                    <a:lnB>
                      <a:noFill/>
                    </a:lnB>
                    <a:solidFill>
                      <a:srgbClr val="FFFFFF"/>
                    </a:solidFill>
                  </a:tcPr>
                </a:tc>
                <a:tc>
                  <a:txBody>
                    <a:bodyPr/>
                    <a:lstStyle/>
                    <a:p>
                      <a:pPr algn="r" fontAlgn="ctr"/>
                      <a:r>
                        <a:rPr lang="ru-RU" sz="600">
                          <a:effectLst/>
                        </a:rPr>
                        <a:t>5</a:t>
                      </a:r>
                    </a:p>
                  </a:txBody>
                  <a:tcPr marL="30218" marR="30218" marT="15109" marB="15109" anchor="ctr">
                    <a:lnL>
                      <a:noFill/>
                    </a:lnL>
                    <a:lnR>
                      <a:noFill/>
                    </a:lnR>
                    <a:lnT>
                      <a:noFill/>
                    </a:lnT>
                    <a:lnB>
                      <a:noFill/>
                    </a:lnB>
                    <a:solidFill>
                      <a:srgbClr val="FFFFFF"/>
                    </a:solidFill>
                  </a:tcPr>
                </a:tc>
                <a:tc>
                  <a:txBody>
                    <a:bodyPr/>
                    <a:lstStyle/>
                    <a:p>
                      <a:pPr algn="r" fontAlgn="ctr"/>
                      <a:r>
                        <a:rPr lang="ru-RU" sz="600">
                          <a:effectLst/>
                        </a:rPr>
                        <a:t>0</a:t>
                      </a:r>
                    </a:p>
                  </a:txBody>
                  <a:tcPr marL="30218" marR="30218" marT="15109" marB="15109" anchor="ctr">
                    <a:lnL>
                      <a:noFill/>
                    </a:lnL>
                    <a:lnR>
                      <a:noFill/>
                    </a:lnR>
                    <a:lnT>
                      <a:noFill/>
                    </a:lnT>
                    <a:lnB>
                      <a:noFill/>
                    </a:lnB>
                    <a:solidFill>
                      <a:srgbClr val="FFFFFF"/>
                    </a:solidFill>
                  </a:tcPr>
                </a:tc>
                <a:tc>
                  <a:txBody>
                    <a:bodyPr/>
                    <a:lstStyle/>
                    <a:p>
                      <a:pPr algn="r" fontAlgn="ctr"/>
                      <a:r>
                        <a:rPr lang="ru-RU" sz="600">
                          <a:effectLst/>
                        </a:rPr>
                        <a:t>0.0</a:t>
                      </a:r>
                    </a:p>
                  </a:txBody>
                  <a:tcPr marL="30218" marR="30218" marT="15109" marB="15109" anchor="ctr">
                    <a:lnL>
                      <a:noFill/>
                    </a:lnL>
                    <a:lnR>
                      <a:noFill/>
                    </a:lnR>
                    <a:lnT>
                      <a:noFill/>
                    </a:lnT>
                    <a:lnB>
                      <a:noFill/>
                    </a:lnB>
                    <a:solidFill>
                      <a:srgbClr val="FFFFFF"/>
                    </a:solidFill>
                  </a:tcPr>
                </a:tc>
                <a:tc>
                  <a:txBody>
                    <a:bodyPr/>
                    <a:lstStyle/>
                    <a:p>
                      <a:pPr algn="r" fontAlgn="ctr"/>
                      <a:r>
                        <a:rPr lang="en-US" sz="600">
                          <a:effectLst/>
                        </a:rPr>
                        <a:t>True</a:t>
                      </a:r>
                    </a:p>
                  </a:txBody>
                  <a:tcPr marL="30218" marR="30218" marT="15109" marB="15109" anchor="ctr">
                    <a:lnL>
                      <a:noFill/>
                    </a:lnL>
                    <a:lnR>
                      <a:noFill/>
                    </a:lnR>
                    <a:lnT>
                      <a:noFill/>
                    </a:lnT>
                    <a:lnB>
                      <a:noFill/>
                    </a:lnB>
                    <a:solidFill>
                      <a:srgbClr val="FFFFFF"/>
                    </a:solidFill>
                  </a:tcPr>
                </a:tc>
                <a:extLst>
                  <a:ext uri="{0D108BD9-81ED-4DB2-BD59-A6C34878D82A}">
                    <a16:rowId xmlns:a16="http://schemas.microsoft.com/office/drawing/2014/main" val="3576083470"/>
                  </a:ext>
                </a:extLst>
              </a:tr>
              <a:tr h="264990">
                <a:tc>
                  <a:txBody>
                    <a:bodyPr/>
                    <a:lstStyle/>
                    <a:p>
                      <a:pPr algn="r" fontAlgn="ctr"/>
                      <a:r>
                        <a:rPr lang="ru-RU" sz="600" b="1">
                          <a:effectLst/>
                        </a:rPr>
                        <a:t>2</a:t>
                      </a:r>
                    </a:p>
                  </a:txBody>
                  <a:tcPr marL="30218" marR="30218" marT="15109" marB="15109" anchor="ctr">
                    <a:lnL>
                      <a:noFill/>
                    </a:lnL>
                    <a:lnR>
                      <a:noFill/>
                    </a:lnR>
                    <a:lnT>
                      <a:noFill/>
                    </a:lnT>
                    <a:lnB>
                      <a:noFill/>
                    </a:lnB>
                    <a:solidFill>
                      <a:srgbClr val="F5F5F5"/>
                    </a:solidFill>
                  </a:tcPr>
                </a:tc>
                <a:tc>
                  <a:txBody>
                    <a:bodyPr/>
                    <a:lstStyle/>
                    <a:p>
                      <a:pPr algn="r" fontAlgn="ctr"/>
                      <a:r>
                        <a:rPr lang="en-US" sz="600">
                          <a:effectLst/>
                        </a:rPr>
                        <a:t>Male</a:t>
                      </a:r>
                    </a:p>
                  </a:txBody>
                  <a:tcPr marL="30218" marR="30218" marT="15109" marB="15109" anchor="ctr">
                    <a:lnL>
                      <a:noFill/>
                    </a:lnL>
                    <a:lnR>
                      <a:noFill/>
                    </a:lnR>
                    <a:lnT>
                      <a:noFill/>
                    </a:lnT>
                    <a:lnB>
                      <a:noFill/>
                    </a:lnB>
                    <a:solidFill>
                      <a:srgbClr val="F5F5F5"/>
                    </a:solidFill>
                  </a:tcPr>
                </a:tc>
                <a:tc>
                  <a:txBody>
                    <a:bodyPr/>
                    <a:lstStyle/>
                    <a:p>
                      <a:pPr algn="r" fontAlgn="ctr"/>
                      <a:r>
                        <a:rPr lang="en-US" sz="600">
                          <a:effectLst/>
                        </a:rPr>
                        <a:t>disloyal Customer</a:t>
                      </a:r>
                    </a:p>
                  </a:txBody>
                  <a:tcPr marL="30218" marR="30218" marT="15109" marB="15109" anchor="ctr">
                    <a:lnL>
                      <a:noFill/>
                    </a:lnL>
                    <a:lnR>
                      <a:noFill/>
                    </a:lnR>
                    <a:lnT>
                      <a:noFill/>
                    </a:lnT>
                    <a:lnB>
                      <a:noFill/>
                    </a:lnB>
                    <a:solidFill>
                      <a:srgbClr val="F5F5F5"/>
                    </a:solidFill>
                  </a:tcPr>
                </a:tc>
                <a:tc>
                  <a:txBody>
                    <a:bodyPr/>
                    <a:lstStyle/>
                    <a:p>
                      <a:pPr algn="r" fontAlgn="ctr"/>
                      <a:r>
                        <a:rPr lang="ru-RU" sz="600">
                          <a:effectLst/>
                        </a:rPr>
                        <a:t>20</a:t>
                      </a:r>
                    </a:p>
                  </a:txBody>
                  <a:tcPr marL="30218" marR="30218" marT="15109" marB="15109" anchor="ctr">
                    <a:lnL>
                      <a:noFill/>
                    </a:lnL>
                    <a:lnR>
                      <a:noFill/>
                    </a:lnR>
                    <a:lnT>
                      <a:noFill/>
                    </a:lnT>
                    <a:lnB>
                      <a:noFill/>
                    </a:lnB>
                    <a:solidFill>
                      <a:srgbClr val="F5F5F5"/>
                    </a:solidFill>
                  </a:tcPr>
                </a:tc>
                <a:tc>
                  <a:txBody>
                    <a:bodyPr/>
                    <a:lstStyle/>
                    <a:p>
                      <a:pPr algn="r" fontAlgn="ctr"/>
                      <a:r>
                        <a:rPr lang="en-US" sz="600">
                          <a:effectLst/>
                        </a:rPr>
                        <a:t>Business travel</a:t>
                      </a:r>
                    </a:p>
                  </a:txBody>
                  <a:tcPr marL="30218" marR="30218" marT="15109" marB="15109" anchor="ctr">
                    <a:lnL>
                      <a:noFill/>
                    </a:lnL>
                    <a:lnR>
                      <a:noFill/>
                    </a:lnR>
                    <a:lnT>
                      <a:noFill/>
                    </a:lnT>
                    <a:lnB>
                      <a:noFill/>
                    </a:lnB>
                    <a:solidFill>
                      <a:srgbClr val="F5F5F5"/>
                    </a:solidFill>
                  </a:tcPr>
                </a:tc>
                <a:tc>
                  <a:txBody>
                    <a:bodyPr/>
                    <a:lstStyle/>
                    <a:p>
                      <a:pPr algn="r" fontAlgn="ctr"/>
                      <a:r>
                        <a:rPr lang="en-US" sz="600">
                          <a:effectLst/>
                        </a:rPr>
                        <a:t>Eco</a:t>
                      </a:r>
                    </a:p>
                  </a:txBody>
                  <a:tcPr marL="30218" marR="30218" marT="15109" marB="15109" anchor="ctr">
                    <a:lnL>
                      <a:noFill/>
                    </a:lnL>
                    <a:lnR>
                      <a:noFill/>
                    </a:lnR>
                    <a:lnT>
                      <a:noFill/>
                    </a:lnT>
                    <a:lnB>
                      <a:noFill/>
                    </a:lnB>
                    <a:solidFill>
                      <a:srgbClr val="F5F5F5"/>
                    </a:solidFill>
                  </a:tcPr>
                </a:tc>
                <a:tc>
                  <a:txBody>
                    <a:bodyPr/>
                    <a:lstStyle/>
                    <a:p>
                      <a:pPr algn="r" fontAlgn="ctr"/>
                      <a:r>
                        <a:rPr lang="ru-RU" sz="600">
                          <a:effectLst/>
                        </a:rPr>
                        <a:t>192</a:t>
                      </a:r>
                    </a:p>
                  </a:txBody>
                  <a:tcPr marL="30218" marR="30218" marT="15109" marB="15109" anchor="ctr">
                    <a:lnL>
                      <a:noFill/>
                    </a:lnL>
                    <a:lnR>
                      <a:noFill/>
                    </a:lnR>
                    <a:lnT>
                      <a:noFill/>
                    </a:lnT>
                    <a:lnB>
                      <a:noFill/>
                    </a:lnB>
                    <a:solidFill>
                      <a:srgbClr val="F5F5F5"/>
                    </a:solidFill>
                  </a:tcPr>
                </a:tc>
                <a:tc>
                  <a:txBody>
                    <a:bodyPr/>
                    <a:lstStyle/>
                    <a:p>
                      <a:pPr algn="r" fontAlgn="ctr"/>
                      <a:r>
                        <a:rPr lang="ru-RU" sz="600">
                          <a:effectLst/>
                        </a:rPr>
                        <a:t>2</a:t>
                      </a:r>
                    </a:p>
                  </a:txBody>
                  <a:tcPr marL="30218" marR="30218" marT="15109" marB="15109" anchor="ctr">
                    <a:lnL>
                      <a:noFill/>
                    </a:lnL>
                    <a:lnR>
                      <a:noFill/>
                    </a:lnR>
                    <a:lnT>
                      <a:noFill/>
                    </a:lnT>
                    <a:lnB>
                      <a:noFill/>
                    </a:lnB>
                    <a:solidFill>
                      <a:srgbClr val="F5F5F5"/>
                    </a:solidFill>
                  </a:tcPr>
                </a:tc>
                <a:tc>
                  <a:txBody>
                    <a:bodyPr/>
                    <a:lstStyle/>
                    <a:p>
                      <a:pPr algn="r" fontAlgn="ctr"/>
                      <a:r>
                        <a:rPr lang="ru-RU" sz="600">
                          <a:effectLst/>
                        </a:rPr>
                        <a:t>0</a:t>
                      </a:r>
                    </a:p>
                  </a:txBody>
                  <a:tcPr marL="30218" marR="30218" marT="15109" marB="15109" anchor="ctr">
                    <a:lnL>
                      <a:noFill/>
                    </a:lnL>
                    <a:lnR>
                      <a:noFill/>
                    </a:lnR>
                    <a:lnT>
                      <a:noFill/>
                    </a:lnT>
                    <a:lnB>
                      <a:noFill/>
                    </a:lnB>
                    <a:solidFill>
                      <a:srgbClr val="F5F5F5"/>
                    </a:solidFill>
                  </a:tcPr>
                </a:tc>
                <a:tc>
                  <a:txBody>
                    <a:bodyPr/>
                    <a:lstStyle/>
                    <a:p>
                      <a:pPr algn="r" fontAlgn="ctr"/>
                      <a:r>
                        <a:rPr lang="ru-RU" sz="600">
                          <a:effectLst/>
                        </a:rPr>
                        <a:t>2</a:t>
                      </a:r>
                    </a:p>
                  </a:txBody>
                  <a:tcPr marL="30218" marR="30218" marT="15109" marB="15109" anchor="ctr">
                    <a:lnL>
                      <a:noFill/>
                    </a:lnL>
                    <a:lnR>
                      <a:noFill/>
                    </a:lnR>
                    <a:lnT>
                      <a:noFill/>
                    </a:lnT>
                    <a:lnB>
                      <a:noFill/>
                    </a:lnB>
                    <a:solidFill>
                      <a:srgbClr val="F5F5F5"/>
                    </a:solidFill>
                  </a:tcPr>
                </a:tc>
                <a:tc>
                  <a:txBody>
                    <a:bodyPr/>
                    <a:lstStyle/>
                    <a:p>
                      <a:pPr algn="r" fontAlgn="ctr"/>
                      <a:r>
                        <a:rPr lang="ru-RU" sz="600">
                          <a:effectLst/>
                        </a:rPr>
                        <a:t>4</a:t>
                      </a:r>
                    </a:p>
                  </a:txBody>
                  <a:tcPr marL="30218" marR="30218" marT="15109" marB="15109" anchor="ctr">
                    <a:lnL>
                      <a:noFill/>
                    </a:lnL>
                    <a:lnR>
                      <a:noFill/>
                    </a:lnR>
                    <a:lnT>
                      <a:noFill/>
                    </a:lnT>
                    <a:lnB>
                      <a:noFill/>
                    </a:lnB>
                    <a:solidFill>
                      <a:srgbClr val="F5F5F5"/>
                    </a:solidFill>
                  </a:tcPr>
                </a:tc>
                <a:tc>
                  <a:txBody>
                    <a:bodyPr/>
                    <a:lstStyle/>
                    <a:p>
                      <a:pPr algn="r" fontAlgn="ctr"/>
                      <a:r>
                        <a:rPr lang="ru-RU" sz="600">
                          <a:effectLst/>
                        </a:rPr>
                        <a:t>...</a:t>
                      </a:r>
                    </a:p>
                  </a:txBody>
                  <a:tcPr marL="30218" marR="30218" marT="15109" marB="15109" anchor="ctr">
                    <a:lnL>
                      <a:noFill/>
                    </a:lnL>
                    <a:lnR>
                      <a:noFill/>
                    </a:lnR>
                    <a:lnT>
                      <a:noFill/>
                    </a:lnT>
                    <a:lnB>
                      <a:noFill/>
                    </a:lnB>
                    <a:solidFill>
                      <a:srgbClr val="F5F5F5"/>
                    </a:solidFill>
                  </a:tcPr>
                </a:tc>
                <a:tc>
                  <a:txBody>
                    <a:bodyPr/>
                    <a:lstStyle/>
                    <a:p>
                      <a:pPr algn="r" fontAlgn="ctr"/>
                      <a:r>
                        <a:rPr lang="ru-RU" sz="600">
                          <a:effectLst/>
                        </a:rPr>
                        <a:t>2</a:t>
                      </a:r>
                    </a:p>
                  </a:txBody>
                  <a:tcPr marL="30218" marR="30218" marT="15109" marB="15109" anchor="ctr">
                    <a:lnL>
                      <a:noFill/>
                    </a:lnL>
                    <a:lnR>
                      <a:noFill/>
                    </a:lnR>
                    <a:lnT>
                      <a:noFill/>
                    </a:lnT>
                    <a:lnB>
                      <a:noFill/>
                    </a:lnB>
                    <a:solidFill>
                      <a:srgbClr val="F5F5F5"/>
                    </a:solidFill>
                  </a:tcPr>
                </a:tc>
                <a:tc>
                  <a:txBody>
                    <a:bodyPr/>
                    <a:lstStyle/>
                    <a:p>
                      <a:pPr algn="r" fontAlgn="ctr"/>
                      <a:r>
                        <a:rPr lang="ru-RU" sz="600">
                          <a:effectLst/>
                        </a:rPr>
                        <a:t>4</a:t>
                      </a:r>
                    </a:p>
                  </a:txBody>
                  <a:tcPr marL="30218" marR="30218" marT="15109" marB="15109" anchor="ctr">
                    <a:lnL>
                      <a:noFill/>
                    </a:lnL>
                    <a:lnR>
                      <a:noFill/>
                    </a:lnR>
                    <a:lnT>
                      <a:noFill/>
                    </a:lnT>
                    <a:lnB>
                      <a:noFill/>
                    </a:lnB>
                    <a:solidFill>
                      <a:srgbClr val="F5F5F5"/>
                    </a:solidFill>
                  </a:tcPr>
                </a:tc>
                <a:tc>
                  <a:txBody>
                    <a:bodyPr/>
                    <a:lstStyle/>
                    <a:p>
                      <a:pPr algn="r" fontAlgn="ctr"/>
                      <a:r>
                        <a:rPr lang="ru-RU" sz="600">
                          <a:effectLst/>
                        </a:rPr>
                        <a:t>1</a:t>
                      </a:r>
                    </a:p>
                  </a:txBody>
                  <a:tcPr marL="30218" marR="30218" marT="15109" marB="15109" anchor="ctr">
                    <a:lnL>
                      <a:noFill/>
                    </a:lnL>
                    <a:lnR>
                      <a:noFill/>
                    </a:lnR>
                    <a:lnT>
                      <a:noFill/>
                    </a:lnT>
                    <a:lnB>
                      <a:noFill/>
                    </a:lnB>
                    <a:solidFill>
                      <a:srgbClr val="F5F5F5"/>
                    </a:solidFill>
                  </a:tcPr>
                </a:tc>
                <a:tc>
                  <a:txBody>
                    <a:bodyPr/>
                    <a:lstStyle/>
                    <a:p>
                      <a:pPr algn="r" fontAlgn="ctr"/>
                      <a:r>
                        <a:rPr lang="ru-RU" sz="600">
                          <a:effectLst/>
                        </a:rPr>
                        <a:t>3</a:t>
                      </a:r>
                    </a:p>
                  </a:txBody>
                  <a:tcPr marL="30218" marR="30218" marT="15109" marB="15109" anchor="ctr">
                    <a:lnL>
                      <a:noFill/>
                    </a:lnL>
                    <a:lnR>
                      <a:noFill/>
                    </a:lnR>
                    <a:lnT>
                      <a:noFill/>
                    </a:lnT>
                    <a:lnB>
                      <a:noFill/>
                    </a:lnB>
                    <a:solidFill>
                      <a:srgbClr val="F5F5F5"/>
                    </a:solidFill>
                  </a:tcPr>
                </a:tc>
                <a:tc>
                  <a:txBody>
                    <a:bodyPr/>
                    <a:lstStyle/>
                    <a:p>
                      <a:pPr algn="r" fontAlgn="ctr"/>
                      <a:r>
                        <a:rPr lang="ru-RU" sz="600">
                          <a:effectLst/>
                        </a:rPr>
                        <a:t>2</a:t>
                      </a:r>
                    </a:p>
                  </a:txBody>
                  <a:tcPr marL="30218" marR="30218" marT="15109" marB="15109" anchor="ctr">
                    <a:lnL>
                      <a:noFill/>
                    </a:lnL>
                    <a:lnR>
                      <a:noFill/>
                    </a:lnR>
                    <a:lnT>
                      <a:noFill/>
                    </a:lnT>
                    <a:lnB>
                      <a:noFill/>
                    </a:lnB>
                    <a:solidFill>
                      <a:srgbClr val="F5F5F5"/>
                    </a:solidFill>
                  </a:tcPr>
                </a:tc>
                <a:tc>
                  <a:txBody>
                    <a:bodyPr/>
                    <a:lstStyle/>
                    <a:p>
                      <a:pPr algn="r" fontAlgn="ctr"/>
                      <a:r>
                        <a:rPr lang="ru-RU" sz="600">
                          <a:effectLst/>
                        </a:rPr>
                        <a:t>2</a:t>
                      </a:r>
                    </a:p>
                  </a:txBody>
                  <a:tcPr marL="30218" marR="30218" marT="15109" marB="15109" anchor="ctr">
                    <a:lnL>
                      <a:noFill/>
                    </a:lnL>
                    <a:lnR>
                      <a:noFill/>
                    </a:lnR>
                    <a:lnT>
                      <a:noFill/>
                    </a:lnT>
                    <a:lnB>
                      <a:noFill/>
                    </a:lnB>
                    <a:solidFill>
                      <a:srgbClr val="F5F5F5"/>
                    </a:solidFill>
                  </a:tcPr>
                </a:tc>
                <a:tc>
                  <a:txBody>
                    <a:bodyPr/>
                    <a:lstStyle/>
                    <a:p>
                      <a:pPr algn="r" fontAlgn="ctr"/>
                      <a:r>
                        <a:rPr lang="ru-RU" sz="600">
                          <a:effectLst/>
                        </a:rPr>
                        <a:t>2</a:t>
                      </a:r>
                    </a:p>
                  </a:txBody>
                  <a:tcPr marL="30218" marR="30218" marT="15109" marB="15109" anchor="ctr">
                    <a:lnL>
                      <a:noFill/>
                    </a:lnL>
                    <a:lnR>
                      <a:noFill/>
                    </a:lnR>
                    <a:lnT>
                      <a:noFill/>
                    </a:lnT>
                    <a:lnB>
                      <a:noFill/>
                    </a:lnB>
                    <a:solidFill>
                      <a:srgbClr val="F5F5F5"/>
                    </a:solidFill>
                  </a:tcPr>
                </a:tc>
                <a:tc>
                  <a:txBody>
                    <a:bodyPr/>
                    <a:lstStyle/>
                    <a:p>
                      <a:pPr algn="r" fontAlgn="ctr"/>
                      <a:r>
                        <a:rPr lang="ru-RU" sz="600">
                          <a:effectLst/>
                        </a:rPr>
                        <a:t>0</a:t>
                      </a:r>
                    </a:p>
                  </a:txBody>
                  <a:tcPr marL="30218" marR="30218" marT="15109" marB="15109" anchor="ctr">
                    <a:lnL>
                      <a:noFill/>
                    </a:lnL>
                    <a:lnR>
                      <a:noFill/>
                    </a:lnR>
                    <a:lnT>
                      <a:noFill/>
                    </a:lnT>
                    <a:lnB>
                      <a:noFill/>
                    </a:lnB>
                    <a:solidFill>
                      <a:srgbClr val="F5F5F5"/>
                    </a:solidFill>
                  </a:tcPr>
                </a:tc>
                <a:tc>
                  <a:txBody>
                    <a:bodyPr/>
                    <a:lstStyle/>
                    <a:p>
                      <a:pPr algn="r" fontAlgn="ctr"/>
                      <a:r>
                        <a:rPr lang="ru-RU" sz="600">
                          <a:effectLst/>
                        </a:rPr>
                        <a:t>0.0</a:t>
                      </a:r>
                    </a:p>
                  </a:txBody>
                  <a:tcPr marL="30218" marR="30218" marT="15109" marB="15109" anchor="ctr">
                    <a:lnL>
                      <a:noFill/>
                    </a:lnL>
                    <a:lnR>
                      <a:noFill/>
                    </a:lnR>
                    <a:lnT>
                      <a:noFill/>
                    </a:lnT>
                    <a:lnB>
                      <a:noFill/>
                    </a:lnB>
                    <a:solidFill>
                      <a:srgbClr val="F5F5F5"/>
                    </a:solidFill>
                  </a:tcPr>
                </a:tc>
                <a:tc>
                  <a:txBody>
                    <a:bodyPr/>
                    <a:lstStyle/>
                    <a:p>
                      <a:pPr algn="r" fontAlgn="ctr"/>
                      <a:r>
                        <a:rPr lang="en-US" sz="600">
                          <a:effectLst/>
                        </a:rPr>
                        <a:t>False</a:t>
                      </a:r>
                    </a:p>
                  </a:txBody>
                  <a:tcPr marL="30218" marR="30218" marT="15109" marB="15109" anchor="ctr">
                    <a:lnL>
                      <a:noFill/>
                    </a:lnL>
                    <a:lnR>
                      <a:noFill/>
                    </a:lnR>
                    <a:lnT>
                      <a:noFill/>
                    </a:lnT>
                    <a:lnB>
                      <a:noFill/>
                    </a:lnB>
                    <a:solidFill>
                      <a:srgbClr val="F5F5F5"/>
                    </a:solidFill>
                  </a:tcPr>
                </a:tc>
                <a:extLst>
                  <a:ext uri="{0D108BD9-81ED-4DB2-BD59-A6C34878D82A}">
                    <a16:rowId xmlns:a16="http://schemas.microsoft.com/office/drawing/2014/main" val="2988584170"/>
                  </a:ext>
                </a:extLst>
              </a:tr>
              <a:tr h="228855">
                <a:tc>
                  <a:txBody>
                    <a:bodyPr/>
                    <a:lstStyle/>
                    <a:p>
                      <a:pPr algn="r" fontAlgn="ctr"/>
                      <a:r>
                        <a:rPr lang="ru-RU" sz="600" b="1">
                          <a:effectLst/>
                        </a:rPr>
                        <a:t>3</a:t>
                      </a:r>
                    </a:p>
                  </a:txBody>
                  <a:tcPr marL="30218" marR="30218" marT="15109" marB="15109" anchor="ctr">
                    <a:lnL>
                      <a:noFill/>
                    </a:lnL>
                    <a:lnR>
                      <a:noFill/>
                    </a:lnR>
                    <a:lnT>
                      <a:noFill/>
                    </a:lnT>
                    <a:lnB>
                      <a:noFill/>
                    </a:lnB>
                    <a:solidFill>
                      <a:srgbClr val="FFFFFF"/>
                    </a:solidFill>
                  </a:tcPr>
                </a:tc>
                <a:tc>
                  <a:txBody>
                    <a:bodyPr/>
                    <a:lstStyle/>
                    <a:p>
                      <a:pPr algn="r" fontAlgn="ctr"/>
                      <a:r>
                        <a:rPr lang="en-US" sz="600">
                          <a:effectLst/>
                        </a:rPr>
                        <a:t>Male</a:t>
                      </a:r>
                    </a:p>
                  </a:txBody>
                  <a:tcPr marL="30218" marR="30218" marT="15109" marB="15109" anchor="ctr">
                    <a:lnL>
                      <a:noFill/>
                    </a:lnL>
                    <a:lnR>
                      <a:noFill/>
                    </a:lnR>
                    <a:lnT>
                      <a:noFill/>
                    </a:lnT>
                    <a:lnB>
                      <a:noFill/>
                    </a:lnB>
                    <a:solidFill>
                      <a:srgbClr val="FFFFFF"/>
                    </a:solidFill>
                  </a:tcPr>
                </a:tc>
                <a:tc>
                  <a:txBody>
                    <a:bodyPr/>
                    <a:lstStyle/>
                    <a:p>
                      <a:pPr algn="r" fontAlgn="ctr"/>
                      <a:r>
                        <a:rPr lang="en-US" sz="600">
                          <a:effectLst/>
                        </a:rPr>
                        <a:t>Loyal Customer</a:t>
                      </a:r>
                    </a:p>
                  </a:txBody>
                  <a:tcPr marL="30218" marR="30218" marT="15109" marB="15109" anchor="ctr">
                    <a:lnL>
                      <a:noFill/>
                    </a:lnL>
                    <a:lnR>
                      <a:noFill/>
                    </a:lnR>
                    <a:lnT>
                      <a:noFill/>
                    </a:lnT>
                    <a:lnB>
                      <a:noFill/>
                    </a:lnB>
                    <a:solidFill>
                      <a:srgbClr val="FFFFFF"/>
                    </a:solidFill>
                  </a:tcPr>
                </a:tc>
                <a:tc>
                  <a:txBody>
                    <a:bodyPr/>
                    <a:lstStyle/>
                    <a:p>
                      <a:pPr algn="r" fontAlgn="ctr"/>
                      <a:r>
                        <a:rPr lang="ru-RU" sz="600">
                          <a:effectLst/>
                        </a:rPr>
                        <a:t>44</a:t>
                      </a:r>
                    </a:p>
                  </a:txBody>
                  <a:tcPr marL="30218" marR="30218" marT="15109" marB="15109" anchor="ctr">
                    <a:lnL>
                      <a:noFill/>
                    </a:lnL>
                    <a:lnR>
                      <a:noFill/>
                    </a:lnR>
                    <a:lnT>
                      <a:noFill/>
                    </a:lnT>
                    <a:lnB>
                      <a:noFill/>
                    </a:lnB>
                    <a:solidFill>
                      <a:srgbClr val="FFFFFF"/>
                    </a:solidFill>
                  </a:tcPr>
                </a:tc>
                <a:tc>
                  <a:txBody>
                    <a:bodyPr/>
                    <a:lstStyle/>
                    <a:p>
                      <a:pPr algn="r" fontAlgn="ctr"/>
                      <a:r>
                        <a:rPr lang="en-US" sz="600">
                          <a:effectLst/>
                        </a:rPr>
                        <a:t>Business travel</a:t>
                      </a:r>
                    </a:p>
                  </a:txBody>
                  <a:tcPr marL="30218" marR="30218" marT="15109" marB="15109" anchor="ctr">
                    <a:lnL>
                      <a:noFill/>
                    </a:lnL>
                    <a:lnR>
                      <a:noFill/>
                    </a:lnR>
                    <a:lnT>
                      <a:noFill/>
                    </a:lnT>
                    <a:lnB>
                      <a:noFill/>
                    </a:lnB>
                    <a:solidFill>
                      <a:srgbClr val="FFFFFF"/>
                    </a:solidFill>
                  </a:tcPr>
                </a:tc>
                <a:tc>
                  <a:txBody>
                    <a:bodyPr/>
                    <a:lstStyle/>
                    <a:p>
                      <a:pPr algn="r" fontAlgn="ctr"/>
                      <a:r>
                        <a:rPr lang="en-US" sz="600">
                          <a:effectLst/>
                        </a:rPr>
                        <a:t>Business</a:t>
                      </a:r>
                    </a:p>
                  </a:txBody>
                  <a:tcPr marL="30218" marR="30218" marT="15109" marB="15109" anchor="ctr">
                    <a:lnL>
                      <a:noFill/>
                    </a:lnL>
                    <a:lnR>
                      <a:noFill/>
                    </a:lnR>
                    <a:lnT>
                      <a:noFill/>
                    </a:lnT>
                    <a:lnB>
                      <a:noFill/>
                    </a:lnB>
                    <a:solidFill>
                      <a:srgbClr val="FFFFFF"/>
                    </a:solidFill>
                  </a:tcPr>
                </a:tc>
                <a:tc>
                  <a:txBody>
                    <a:bodyPr/>
                    <a:lstStyle/>
                    <a:p>
                      <a:pPr algn="r" fontAlgn="ctr"/>
                      <a:r>
                        <a:rPr lang="ru-RU" sz="600">
                          <a:effectLst/>
                        </a:rPr>
                        <a:t>3377</a:t>
                      </a:r>
                    </a:p>
                  </a:txBody>
                  <a:tcPr marL="30218" marR="30218" marT="15109" marB="15109" anchor="ctr">
                    <a:lnL>
                      <a:noFill/>
                    </a:lnL>
                    <a:lnR>
                      <a:noFill/>
                    </a:lnR>
                    <a:lnT>
                      <a:noFill/>
                    </a:lnT>
                    <a:lnB>
                      <a:noFill/>
                    </a:lnB>
                    <a:solidFill>
                      <a:srgbClr val="FFFFFF"/>
                    </a:solidFill>
                  </a:tcPr>
                </a:tc>
                <a:tc>
                  <a:txBody>
                    <a:bodyPr/>
                    <a:lstStyle/>
                    <a:p>
                      <a:pPr algn="r" fontAlgn="ctr"/>
                      <a:r>
                        <a:rPr lang="ru-RU" sz="600">
                          <a:effectLst/>
                        </a:rPr>
                        <a:t>0</a:t>
                      </a:r>
                    </a:p>
                  </a:txBody>
                  <a:tcPr marL="30218" marR="30218" marT="15109" marB="15109" anchor="ctr">
                    <a:lnL>
                      <a:noFill/>
                    </a:lnL>
                    <a:lnR>
                      <a:noFill/>
                    </a:lnR>
                    <a:lnT>
                      <a:noFill/>
                    </a:lnT>
                    <a:lnB>
                      <a:noFill/>
                    </a:lnB>
                    <a:solidFill>
                      <a:srgbClr val="FFFFFF"/>
                    </a:solidFill>
                  </a:tcPr>
                </a:tc>
                <a:tc>
                  <a:txBody>
                    <a:bodyPr/>
                    <a:lstStyle/>
                    <a:p>
                      <a:pPr algn="r" fontAlgn="ctr"/>
                      <a:r>
                        <a:rPr lang="ru-RU" sz="600">
                          <a:effectLst/>
                        </a:rPr>
                        <a:t>0</a:t>
                      </a:r>
                    </a:p>
                  </a:txBody>
                  <a:tcPr marL="30218" marR="30218" marT="15109" marB="15109" anchor="ctr">
                    <a:lnL>
                      <a:noFill/>
                    </a:lnL>
                    <a:lnR>
                      <a:noFill/>
                    </a:lnR>
                    <a:lnT>
                      <a:noFill/>
                    </a:lnT>
                    <a:lnB>
                      <a:noFill/>
                    </a:lnB>
                    <a:solidFill>
                      <a:srgbClr val="FFFFFF"/>
                    </a:solidFill>
                  </a:tcPr>
                </a:tc>
                <a:tc>
                  <a:txBody>
                    <a:bodyPr/>
                    <a:lstStyle/>
                    <a:p>
                      <a:pPr algn="r" fontAlgn="ctr"/>
                      <a:r>
                        <a:rPr lang="ru-RU" sz="600">
                          <a:effectLst/>
                        </a:rPr>
                        <a:t>0</a:t>
                      </a:r>
                    </a:p>
                  </a:txBody>
                  <a:tcPr marL="30218" marR="30218" marT="15109" marB="15109" anchor="ctr">
                    <a:lnL>
                      <a:noFill/>
                    </a:lnL>
                    <a:lnR>
                      <a:noFill/>
                    </a:lnR>
                    <a:lnT>
                      <a:noFill/>
                    </a:lnT>
                    <a:lnB>
                      <a:noFill/>
                    </a:lnB>
                    <a:solidFill>
                      <a:srgbClr val="FFFFFF"/>
                    </a:solidFill>
                  </a:tcPr>
                </a:tc>
                <a:tc>
                  <a:txBody>
                    <a:bodyPr/>
                    <a:lstStyle/>
                    <a:p>
                      <a:pPr algn="r" fontAlgn="ctr"/>
                      <a:r>
                        <a:rPr lang="ru-RU" sz="600">
                          <a:effectLst/>
                        </a:rPr>
                        <a:t>2</a:t>
                      </a:r>
                    </a:p>
                  </a:txBody>
                  <a:tcPr marL="30218" marR="30218" marT="15109" marB="15109" anchor="ctr">
                    <a:lnL>
                      <a:noFill/>
                    </a:lnL>
                    <a:lnR>
                      <a:noFill/>
                    </a:lnR>
                    <a:lnT>
                      <a:noFill/>
                    </a:lnT>
                    <a:lnB>
                      <a:noFill/>
                    </a:lnB>
                    <a:solidFill>
                      <a:srgbClr val="FFFFFF"/>
                    </a:solidFill>
                  </a:tcPr>
                </a:tc>
                <a:tc>
                  <a:txBody>
                    <a:bodyPr/>
                    <a:lstStyle/>
                    <a:p>
                      <a:pPr algn="r" fontAlgn="ctr"/>
                      <a:r>
                        <a:rPr lang="ru-RU" sz="600">
                          <a:effectLst/>
                        </a:rPr>
                        <a:t>...</a:t>
                      </a:r>
                    </a:p>
                  </a:txBody>
                  <a:tcPr marL="30218" marR="30218" marT="15109" marB="15109" anchor="ctr">
                    <a:lnL>
                      <a:noFill/>
                    </a:lnL>
                    <a:lnR>
                      <a:noFill/>
                    </a:lnR>
                    <a:lnT>
                      <a:noFill/>
                    </a:lnT>
                    <a:lnB>
                      <a:noFill/>
                    </a:lnB>
                    <a:solidFill>
                      <a:srgbClr val="FFFFFF"/>
                    </a:solidFill>
                  </a:tcPr>
                </a:tc>
                <a:tc>
                  <a:txBody>
                    <a:bodyPr/>
                    <a:lstStyle/>
                    <a:p>
                      <a:pPr algn="r" fontAlgn="ctr"/>
                      <a:r>
                        <a:rPr lang="ru-RU" sz="600">
                          <a:effectLst/>
                        </a:rPr>
                        <a:t>1</a:t>
                      </a:r>
                    </a:p>
                  </a:txBody>
                  <a:tcPr marL="30218" marR="30218" marT="15109" marB="15109" anchor="ctr">
                    <a:lnL>
                      <a:noFill/>
                    </a:lnL>
                    <a:lnR>
                      <a:noFill/>
                    </a:lnR>
                    <a:lnT>
                      <a:noFill/>
                    </a:lnT>
                    <a:lnB>
                      <a:noFill/>
                    </a:lnB>
                    <a:solidFill>
                      <a:srgbClr val="FFFFFF"/>
                    </a:solidFill>
                  </a:tcPr>
                </a:tc>
                <a:tc>
                  <a:txBody>
                    <a:bodyPr/>
                    <a:lstStyle/>
                    <a:p>
                      <a:pPr algn="r" fontAlgn="ctr"/>
                      <a:r>
                        <a:rPr lang="ru-RU" sz="600">
                          <a:effectLst/>
                        </a:rPr>
                        <a:t>1</a:t>
                      </a:r>
                    </a:p>
                  </a:txBody>
                  <a:tcPr marL="30218" marR="30218" marT="15109" marB="15109" anchor="ctr">
                    <a:lnL>
                      <a:noFill/>
                    </a:lnL>
                    <a:lnR>
                      <a:noFill/>
                    </a:lnR>
                    <a:lnT>
                      <a:noFill/>
                    </a:lnT>
                    <a:lnB>
                      <a:noFill/>
                    </a:lnB>
                    <a:solidFill>
                      <a:srgbClr val="FFFFFF"/>
                    </a:solidFill>
                  </a:tcPr>
                </a:tc>
                <a:tc>
                  <a:txBody>
                    <a:bodyPr/>
                    <a:lstStyle/>
                    <a:p>
                      <a:pPr algn="r" fontAlgn="ctr"/>
                      <a:r>
                        <a:rPr lang="ru-RU" sz="600">
                          <a:effectLst/>
                        </a:rPr>
                        <a:t>1</a:t>
                      </a:r>
                    </a:p>
                  </a:txBody>
                  <a:tcPr marL="30218" marR="30218" marT="15109" marB="15109" anchor="ctr">
                    <a:lnL>
                      <a:noFill/>
                    </a:lnL>
                    <a:lnR>
                      <a:noFill/>
                    </a:lnR>
                    <a:lnT>
                      <a:noFill/>
                    </a:lnT>
                    <a:lnB>
                      <a:noFill/>
                    </a:lnB>
                    <a:solidFill>
                      <a:srgbClr val="FFFFFF"/>
                    </a:solidFill>
                  </a:tcPr>
                </a:tc>
                <a:tc>
                  <a:txBody>
                    <a:bodyPr/>
                    <a:lstStyle/>
                    <a:p>
                      <a:pPr algn="r" fontAlgn="ctr"/>
                      <a:r>
                        <a:rPr lang="ru-RU" sz="600">
                          <a:effectLst/>
                        </a:rPr>
                        <a:t>1</a:t>
                      </a:r>
                    </a:p>
                  </a:txBody>
                  <a:tcPr marL="30218" marR="30218" marT="15109" marB="15109" anchor="ctr">
                    <a:lnL>
                      <a:noFill/>
                    </a:lnL>
                    <a:lnR>
                      <a:noFill/>
                    </a:lnR>
                    <a:lnT>
                      <a:noFill/>
                    </a:lnT>
                    <a:lnB>
                      <a:noFill/>
                    </a:lnB>
                    <a:solidFill>
                      <a:srgbClr val="FFFFFF"/>
                    </a:solidFill>
                  </a:tcPr>
                </a:tc>
                <a:tc>
                  <a:txBody>
                    <a:bodyPr/>
                    <a:lstStyle/>
                    <a:p>
                      <a:pPr algn="r" fontAlgn="ctr"/>
                      <a:r>
                        <a:rPr lang="ru-RU" sz="600">
                          <a:effectLst/>
                        </a:rPr>
                        <a:t>3</a:t>
                      </a:r>
                    </a:p>
                  </a:txBody>
                  <a:tcPr marL="30218" marR="30218" marT="15109" marB="15109" anchor="ctr">
                    <a:lnL>
                      <a:noFill/>
                    </a:lnL>
                    <a:lnR>
                      <a:noFill/>
                    </a:lnR>
                    <a:lnT>
                      <a:noFill/>
                    </a:lnT>
                    <a:lnB>
                      <a:noFill/>
                    </a:lnB>
                    <a:solidFill>
                      <a:srgbClr val="FFFFFF"/>
                    </a:solidFill>
                  </a:tcPr>
                </a:tc>
                <a:tc>
                  <a:txBody>
                    <a:bodyPr/>
                    <a:lstStyle/>
                    <a:p>
                      <a:pPr algn="r" fontAlgn="ctr"/>
                      <a:r>
                        <a:rPr lang="ru-RU" sz="600">
                          <a:effectLst/>
                        </a:rPr>
                        <a:t>1</a:t>
                      </a:r>
                    </a:p>
                  </a:txBody>
                  <a:tcPr marL="30218" marR="30218" marT="15109" marB="15109" anchor="ctr">
                    <a:lnL>
                      <a:noFill/>
                    </a:lnL>
                    <a:lnR>
                      <a:noFill/>
                    </a:lnR>
                    <a:lnT>
                      <a:noFill/>
                    </a:lnT>
                    <a:lnB>
                      <a:noFill/>
                    </a:lnB>
                    <a:solidFill>
                      <a:srgbClr val="FFFFFF"/>
                    </a:solidFill>
                  </a:tcPr>
                </a:tc>
                <a:tc>
                  <a:txBody>
                    <a:bodyPr/>
                    <a:lstStyle/>
                    <a:p>
                      <a:pPr algn="r" fontAlgn="ctr"/>
                      <a:r>
                        <a:rPr lang="ru-RU" sz="600">
                          <a:effectLst/>
                        </a:rPr>
                        <a:t>4</a:t>
                      </a:r>
                    </a:p>
                  </a:txBody>
                  <a:tcPr marL="30218" marR="30218" marT="15109" marB="15109" anchor="ctr">
                    <a:lnL>
                      <a:noFill/>
                    </a:lnL>
                    <a:lnR>
                      <a:noFill/>
                    </a:lnR>
                    <a:lnT>
                      <a:noFill/>
                    </a:lnT>
                    <a:lnB>
                      <a:noFill/>
                    </a:lnB>
                    <a:solidFill>
                      <a:srgbClr val="FFFFFF"/>
                    </a:solidFill>
                  </a:tcPr>
                </a:tc>
                <a:tc>
                  <a:txBody>
                    <a:bodyPr/>
                    <a:lstStyle/>
                    <a:p>
                      <a:pPr algn="r" fontAlgn="ctr"/>
                      <a:r>
                        <a:rPr lang="ru-RU" sz="600">
                          <a:effectLst/>
                        </a:rPr>
                        <a:t>0</a:t>
                      </a:r>
                    </a:p>
                  </a:txBody>
                  <a:tcPr marL="30218" marR="30218" marT="15109" marB="15109" anchor="ctr">
                    <a:lnL>
                      <a:noFill/>
                    </a:lnL>
                    <a:lnR>
                      <a:noFill/>
                    </a:lnR>
                    <a:lnT>
                      <a:noFill/>
                    </a:lnT>
                    <a:lnB>
                      <a:noFill/>
                    </a:lnB>
                    <a:solidFill>
                      <a:srgbClr val="FFFFFF"/>
                    </a:solidFill>
                  </a:tcPr>
                </a:tc>
                <a:tc>
                  <a:txBody>
                    <a:bodyPr/>
                    <a:lstStyle/>
                    <a:p>
                      <a:pPr algn="r" fontAlgn="ctr"/>
                      <a:r>
                        <a:rPr lang="ru-RU" sz="600">
                          <a:effectLst/>
                        </a:rPr>
                        <a:t>6.0</a:t>
                      </a:r>
                    </a:p>
                  </a:txBody>
                  <a:tcPr marL="30218" marR="30218" marT="15109" marB="15109" anchor="ctr">
                    <a:lnL>
                      <a:noFill/>
                    </a:lnL>
                    <a:lnR>
                      <a:noFill/>
                    </a:lnR>
                    <a:lnT>
                      <a:noFill/>
                    </a:lnT>
                    <a:lnB>
                      <a:noFill/>
                    </a:lnB>
                    <a:solidFill>
                      <a:srgbClr val="FFFFFF"/>
                    </a:solidFill>
                  </a:tcPr>
                </a:tc>
                <a:tc>
                  <a:txBody>
                    <a:bodyPr/>
                    <a:lstStyle/>
                    <a:p>
                      <a:pPr algn="r" fontAlgn="ctr"/>
                      <a:r>
                        <a:rPr lang="en-US" sz="600">
                          <a:effectLst/>
                        </a:rPr>
                        <a:t>True</a:t>
                      </a:r>
                    </a:p>
                  </a:txBody>
                  <a:tcPr marL="30218" marR="30218" marT="15109" marB="15109" anchor="ctr">
                    <a:lnL>
                      <a:noFill/>
                    </a:lnL>
                    <a:lnR>
                      <a:noFill/>
                    </a:lnR>
                    <a:lnT>
                      <a:noFill/>
                    </a:lnT>
                    <a:lnB>
                      <a:noFill/>
                    </a:lnB>
                    <a:solidFill>
                      <a:srgbClr val="FFFFFF"/>
                    </a:solidFill>
                  </a:tcPr>
                </a:tc>
                <a:extLst>
                  <a:ext uri="{0D108BD9-81ED-4DB2-BD59-A6C34878D82A}">
                    <a16:rowId xmlns:a16="http://schemas.microsoft.com/office/drawing/2014/main" val="2971104076"/>
                  </a:ext>
                </a:extLst>
              </a:tr>
              <a:tr h="228855">
                <a:tc>
                  <a:txBody>
                    <a:bodyPr/>
                    <a:lstStyle/>
                    <a:p>
                      <a:pPr algn="r" fontAlgn="ctr"/>
                      <a:r>
                        <a:rPr lang="ru-RU" sz="600" b="1">
                          <a:effectLst/>
                        </a:rPr>
                        <a:t>4</a:t>
                      </a:r>
                    </a:p>
                  </a:txBody>
                  <a:tcPr marL="30218" marR="30218" marT="15109" marB="15109" anchor="ctr">
                    <a:lnL>
                      <a:noFill/>
                    </a:lnL>
                    <a:lnR>
                      <a:noFill/>
                    </a:lnR>
                    <a:lnT>
                      <a:noFill/>
                    </a:lnT>
                    <a:lnB>
                      <a:noFill/>
                    </a:lnB>
                    <a:solidFill>
                      <a:srgbClr val="F5F5F5"/>
                    </a:solidFill>
                  </a:tcPr>
                </a:tc>
                <a:tc>
                  <a:txBody>
                    <a:bodyPr/>
                    <a:lstStyle/>
                    <a:p>
                      <a:pPr algn="r" fontAlgn="ctr"/>
                      <a:r>
                        <a:rPr lang="en-US" sz="600">
                          <a:effectLst/>
                        </a:rPr>
                        <a:t>Female</a:t>
                      </a:r>
                    </a:p>
                  </a:txBody>
                  <a:tcPr marL="30218" marR="30218" marT="15109" marB="15109" anchor="ctr">
                    <a:lnL>
                      <a:noFill/>
                    </a:lnL>
                    <a:lnR>
                      <a:noFill/>
                    </a:lnR>
                    <a:lnT>
                      <a:noFill/>
                    </a:lnT>
                    <a:lnB>
                      <a:noFill/>
                    </a:lnB>
                    <a:solidFill>
                      <a:srgbClr val="F5F5F5"/>
                    </a:solidFill>
                  </a:tcPr>
                </a:tc>
                <a:tc>
                  <a:txBody>
                    <a:bodyPr/>
                    <a:lstStyle/>
                    <a:p>
                      <a:pPr algn="r" fontAlgn="ctr"/>
                      <a:r>
                        <a:rPr lang="en-US" sz="600">
                          <a:effectLst/>
                        </a:rPr>
                        <a:t>Loyal Customer</a:t>
                      </a:r>
                    </a:p>
                  </a:txBody>
                  <a:tcPr marL="30218" marR="30218" marT="15109" marB="15109" anchor="ctr">
                    <a:lnL>
                      <a:noFill/>
                    </a:lnL>
                    <a:lnR>
                      <a:noFill/>
                    </a:lnR>
                    <a:lnT>
                      <a:noFill/>
                    </a:lnT>
                    <a:lnB>
                      <a:noFill/>
                    </a:lnB>
                    <a:solidFill>
                      <a:srgbClr val="F5F5F5"/>
                    </a:solidFill>
                  </a:tcPr>
                </a:tc>
                <a:tc>
                  <a:txBody>
                    <a:bodyPr/>
                    <a:lstStyle/>
                    <a:p>
                      <a:pPr algn="r" fontAlgn="ctr"/>
                      <a:r>
                        <a:rPr lang="ru-RU" sz="600">
                          <a:effectLst/>
                        </a:rPr>
                        <a:t>49</a:t>
                      </a:r>
                    </a:p>
                  </a:txBody>
                  <a:tcPr marL="30218" marR="30218" marT="15109" marB="15109" anchor="ctr">
                    <a:lnL>
                      <a:noFill/>
                    </a:lnL>
                    <a:lnR>
                      <a:noFill/>
                    </a:lnR>
                    <a:lnT>
                      <a:noFill/>
                    </a:lnT>
                    <a:lnB>
                      <a:noFill/>
                    </a:lnB>
                    <a:solidFill>
                      <a:srgbClr val="F5F5F5"/>
                    </a:solidFill>
                  </a:tcPr>
                </a:tc>
                <a:tc>
                  <a:txBody>
                    <a:bodyPr/>
                    <a:lstStyle/>
                    <a:p>
                      <a:pPr algn="r" fontAlgn="ctr"/>
                      <a:r>
                        <a:rPr lang="en-US" sz="600">
                          <a:effectLst/>
                        </a:rPr>
                        <a:t>Business travel</a:t>
                      </a:r>
                    </a:p>
                  </a:txBody>
                  <a:tcPr marL="30218" marR="30218" marT="15109" marB="15109" anchor="ctr">
                    <a:lnL>
                      <a:noFill/>
                    </a:lnL>
                    <a:lnR>
                      <a:noFill/>
                    </a:lnR>
                    <a:lnT>
                      <a:noFill/>
                    </a:lnT>
                    <a:lnB>
                      <a:noFill/>
                    </a:lnB>
                    <a:solidFill>
                      <a:srgbClr val="F5F5F5"/>
                    </a:solidFill>
                  </a:tcPr>
                </a:tc>
                <a:tc>
                  <a:txBody>
                    <a:bodyPr/>
                    <a:lstStyle/>
                    <a:p>
                      <a:pPr algn="r" fontAlgn="ctr"/>
                      <a:r>
                        <a:rPr lang="en-US" sz="600">
                          <a:effectLst/>
                        </a:rPr>
                        <a:t>Eco</a:t>
                      </a:r>
                    </a:p>
                  </a:txBody>
                  <a:tcPr marL="30218" marR="30218" marT="15109" marB="15109" anchor="ctr">
                    <a:lnL>
                      <a:noFill/>
                    </a:lnL>
                    <a:lnR>
                      <a:noFill/>
                    </a:lnR>
                    <a:lnT>
                      <a:noFill/>
                    </a:lnT>
                    <a:lnB>
                      <a:noFill/>
                    </a:lnB>
                    <a:solidFill>
                      <a:srgbClr val="F5F5F5"/>
                    </a:solidFill>
                  </a:tcPr>
                </a:tc>
                <a:tc>
                  <a:txBody>
                    <a:bodyPr/>
                    <a:lstStyle/>
                    <a:p>
                      <a:pPr algn="r" fontAlgn="ctr"/>
                      <a:r>
                        <a:rPr lang="ru-RU" sz="600">
                          <a:effectLst/>
                        </a:rPr>
                        <a:t>1182</a:t>
                      </a:r>
                    </a:p>
                  </a:txBody>
                  <a:tcPr marL="30218" marR="30218" marT="15109" marB="15109" anchor="ctr">
                    <a:lnL>
                      <a:noFill/>
                    </a:lnL>
                    <a:lnR>
                      <a:noFill/>
                    </a:lnR>
                    <a:lnT>
                      <a:noFill/>
                    </a:lnT>
                    <a:lnB>
                      <a:noFill/>
                    </a:lnB>
                    <a:solidFill>
                      <a:srgbClr val="F5F5F5"/>
                    </a:solidFill>
                  </a:tcPr>
                </a:tc>
                <a:tc>
                  <a:txBody>
                    <a:bodyPr/>
                    <a:lstStyle/>
                    <a:p>
                      <a:pPr algn="r" fontAlgn="ctr"/>
                      <a:r>
                        <a:rPr lang="ru-RU" sz="600">
                          <a:effectLst/>
                        </a:rPr>
                        <a:t>2</a:t>
                      </a:r>
                    </a:p>
                  </a:txBody>
                  <a:tcPr marL="30218" marR="30218" marT="15109" marB="15109" anchor="ctr">
                    <a:lnL>
                      <a:noFill/>
                    </a:lnL>
                    <a:lnR>
                      <a:noFill/>
                    </a:lnR>
                    <a:lnT>
                      <a:noFill/>
                    </a:lnT>
                    <a:lnB>
                      <a:noFill/>
                    </a:lnB>
                    <a:solidFill>
                      <a:srgbClr val="F5F5F5"/>
                    </a:solidFill>
                  </a:tcPr>
                </a:tc>
                <a:tc>
                  <a:txBody>
                    <a:bodyPr/>
                    <a:lstStyle/>
                    <a:p>
                      <a:pPr algn="r" fontAlgn="ctr"/>
                      <a:r>
                        <a:rPr lang="ru-RU" sz="600">
                          <a:effectLst/>
                        </a:rPr>
                        <a:t>3</a:t>
                      </a:r>
                    </a:p>
                  </a:txBody>
                  <a:tcPr marL="30218" marR="30218" marT="15109" marB="15109" anchor="ctr">
                    <a:lnL>
                      <a:noFill/>
                    </a:lnL>
                    <a:lnR>
                      <a:noFill/>
                    </a:lnR>
                    <a:lnT>
                      <a:noFill/>
                    </a:lnT>
                    <a:lnB>
                      <a:noFill/>
                    </a:lnB>
                    <a:solidFill>
                      <a:srgbClr val="F5F5F5"/>
                    </a:solidFill>
                  </a:tcPr>
                </a:tc>
                <a:tc>
                  <a:txBody>
                    <a:bodyPr/>
                    <a:lstStyle/>
                    <a:p>
                      <a:pPr algn="r" fontAlgn="ctr"/>
                      <a:r>
                        <a:rPr lang="ru-RU" sz="600">
                          <a:effectLst/>
                        </a:rPr>
                        <a:t>4</a:t>
                      </a:r>
                    </a:p>
                  </a:txBody>
                  <a:tcPr marL="30218" marR="30218" marT="15109" marB="15109" anchor="ctr">
                    <a:lnL>
                      <a:noFill/>
                    </a:lnL>
                    <a:lnR>
                      <a:noFill/>
                    </a:lnR>
                    <a:lnT>
                      <a:noFill/>
                    </a:lnT>
                    <a:lnB>
                      <a:noFill/>
                    </a:lnB>
                    <a:solidFill>
                      <a:srgbClr val="F5F5F5"/>
                    </a:solidFill>
                  </a:tcPr>
                </a:tc>
                <a:tc>
                  <a:txBody>
                    <a:bodyPr/>
                    <a:lstStyle/>
                    <a:p>
                      <a:pPr algn="r" fontAlgn="ctr"/>
                      <a:r>
                        <a:rPr lang="ru-RU" sz="600">
                          <a:effectLst/>
                        </a:rPr>
                        <a:t>3</a:t>
                      </a:r>
                    </a:p>
                  </a:txBody>
                  <a:tcPr marL="30218" marR="30218" marT="15109" marB="15109" anchor="ctr">
                    <a:lnL>
                      <a:noFill/>
                    </a:lnL>
                    <a:lnR>
                      <a:noFill/>
                    </a:lnR>
                    <a:lnT>
                      <a:noFill/>
                    </a:lnT>
                    <a:lnB>
                      <a:noFill/>
                    </a:lnB>
                    <a:solidFill>
                      <a:srgbClr val="F5F5F5"/>
                    </a:solidFill>
                  </a:tcPr>
                </a:tc>
                <a:tc>
                  <a:txBody>
                    <a:bodyPr/>
                    <a:lstStyle/>
                    <a:p>
                      <a:pPr algn="r" fontAlgn="ctr"/>
                      <a:r>
                        <a:rPr lang="ru-RU" sz="600">
                          <a:effectLst/>
                        </a:rPr>
                        <a:t>...</a:t>
                      </a:r>
                    </a:p>
                  </a:txBody>
                  <a:tcPr marL="30218" marR="30218" marT="15109" marB="15109" anchor="ctr">
                    <a:lnL>
                      <a:noFill/>
                    </a:lnL>
                    <a:lnR>
                      <a:noFill/>
                    </a:lnR>
                    <a:lnT>
                      <a:noFill/>
                    </a:lnT>
                    <a:lnB>
                      <a:noFill/>
                    </a:lnB>
                    <a:solidFill>
                      <a:srgbClr val="F5F5F5"/>
                    </a:solidFill>
                  </a:tcPr>
                </a:tc>
                <a:tc>
                  <a:txBody>
                    <a:bodyPr/>
                    <a:lstStyle/>
                    <a:p>
                      <a:pPr algn="r" fontAlgn="ctr"/>
                      <a:r>
                        <a:rPr lang="ru-RU" sz="600">
                          <a:effectLst/>
                        </a:rPr>
                        <a:t>2</a:t>
                      </a:r>
                    </a:p>
                  </a:txBody>
                  <a:tcPr marL="30218" marR="30218" marT="15109" marB="15109" anchor="ctr">
                    <a:lnL>
                      <a:noFill/>
                    </a:lnL>
                    <a:lnR>
                      <a:noFill/>
                    </a:lnR>
                    <a:lnT>
                      <a:noFill/>
                    </a:lnT>
                    <a:lnB>
                      <a:noFill/>
                    </a:lnB>
                    <a:solidFill>
                      <a:srgbClr val="F5F5F5"/>
                    </a:solidFill>
                  </a:tcPr>
                </a:tc>
                <a:tc>
                  <a:txBody>
                    <a:bodyPr/>
                    <a:lstStyle/>
                    <a:p>
                      <a:pPr algn="r" fontAlgn="ctr"/>
                      <a:r>
                        <a:rPr lang="ru-RU" sz="600">
                          <a:effectLst/>
                        </a:rPr>
                        <a:t>2</a:t>
                      </a:r>
                    </a:p>
                  </a:txBody>
                  <a:tcPr marL="30218" marR="30218" marT="15109" marB="15109" anchor="ctr">
                    <a:lnL>
                      <a:noFill/>
                    </a:lnL>
                    <a:lnR>
                      <a:noFill/>
                    </a:lnR>
                    <a:lnT>
                      <a:noFill/>
                    </a:lnT>
                    <a:lnB>
                      <a:noFill/>
                    </a:lnB>
                    <a:solidFill>
                      <a:srgbClr val="F5F5F5"/>
                    </a:solidFill>
                  </a:tcPr>
                </a:tc>
                <a:tc>
                  <a:txBody>
                    <a:bodyPr/>
                    <a:lstStyle/>
                    <a:p>
                      <a:pPr algn="r" fontAlgn="ctr"/>
                      <a:r>
                        <a:rPr lang="ru-RU" sz="600">
                          <a:effectLst/>
                        </a:rPr>
                        <a:t>2</a:t>
                      </a:r>
                    </a:p>
                  </a:txBody>
                  <a:tcPr marL="30218" marR="30218" marT="15109" marB="15109" anchor="ctr">
                    <a:lnL>
                      <a:noFill/>
                    </a:lnL>
                    <a:lnR>
                      <a:noFill/>
                    </a:lnR>
                    <a:lnT>
                      <a:noFill/>
                    </a:lnT>
                    <a:lnB>
                      <a:noFill/>
                    </a:lnB>
                    <a:solidFill>
                      <a:srgbClr val="F5F5F5"/>
                    </a:solidFill>
                  </a:tcPr>
                </a:tc>
                <a:tc>
                  <a:txBody>
                    <a:bodyPr/>
                    <a:lstStyle/>
                    <a:p>
                      <a:pPr algn="r" fontAlgn="ctr"/>
                      <a:r>
                        <a:rPr lang="ru-RU" sz="600">
                          <a:effectLst/>
                        </a:rPr>
                        <a:t>2</a:t>
                      </a:r>
                    </a:p>
                  </a:txBody>
                  <a:tcPr marL="30218" marR="30218" marT="15109" marB="15109" anchor="ctr">
                    <a:lnL>
                      <a:noFill/>
                    </a:lnL>
                    <a:lnR>
                      <a:noFill/>
                    </a:lnR>
                    <a:lnT>
                      <a:noFill/>
                    </a:lnT>
                    <a:lnB>
                      <a:noFill/>
                    </a:lnB>
                    <a:solidFill>
                      <a:srgbClr val="F5F5F5"/>
                    </a:solidFill>
                  </a:tcPr>
                </a:tc>
                <a:tc>
                  <a:txBody>
                    <a:bodyPr/>
                    <a:lstStyle/>
                    <a:p>
                      <a:pPr algn="r" fontAlgn="ctr"/>
                      <a:r>
                        <a:rPr lang="ru-RU" sz="600">
                          <a:effectLst/>
                        </a:rPr>
                        <a:t>4</a:t>
                      </a:r>
                    </a:p>
                  </a:txBody>
                  <a:tcPr marL="30218" marR="30218" marT="15109" marB="15109" anchor="ctr">
                    <a:lnL>
                      <a:noFill/>
                    </a:lnL>
                    <a:lnR>
                      <a:noFill/>
                    </a:lnR>
                    <a:lnT>
                      <a:noFill/>
                    </a:lnT>
                    <a:lnB>
                      <a:noFill/>
                    </a:lnB>
                    <a:solidFill>
                      <a:srgbClr val="F5F5F5"/>
                    </a:solidFill>
                  </a:tcPr>
                </a:tc>
                <a:tc>
                  <a:txBody>
                    <a:bodyPr/>
                    <a:lstStyle/>
                    <a:p>
                      <a:pPr algn="r" fontAlgn="ctr"/>
                      <a:r>
                        <a:rPr lang="ru-RU" sz="600">
                          <a:effectLst/>
                        </a:rPr>
                        <a:t>2</a:t>
                      </a:r>
                    </a:p>
                  </a:txBody>
                  <a:tcPr marL="30218" marR="30218" marT="15109" marB="15109" anchor="ctr">
                    <a:lnL>
                      <a:noFill/>
                    </a:lnL>
                    <a:lnR>
                      <a:noFill/>
                    </a:lnR>
                    <a:lnT>
                      <a:noFill/>
                    </a:lnT>
                    <a:lnB>
                      <a:noFill/>
                    </a:lnB>
                    <a:solidFill>
                      <a:srgbClr val="F5F5F5"/>
                    </a:solidFill>
                  </a:tcPr>
                </a:tc>
                <a:tc>
                  <a:txBody>
                    <a:bodyPr/>
                    <a:lstStyle/>
                    <a:p>
                      <a:pPr algn="r" fontAlgn="ctr"/>
                      <a:r>
                        <a:rPr lang="ru-RU" sz="600">
                          <a:effectLst/>
                        </a:rPr>
                        <a:t>4</a:t>
                      </a:r>
                    </a:p>
                  </a:txBody>
                  <a:tcPr marL="30218" marR="30218" marT="15109" marB="15109" anchor="ctr">
                    <a:lnL>
                      <a:noFill/>
                    </a:lnL>
                    <a:lnR>
                      <a:noFill/>
                    </a:lnR>
                    <a:lnT>
                      <a:noFill/>
                    </a:lnT>
                    <a:lnB>
                      <a:noFill/>
                    </a:lnB>
                    <a:solidFill>
                      <a:srgbClr val="F5F5F5"/>
                    </a:solidFill>
                  </a:tcPr>
                </a:tc>
                <a:tc>
                  <a:txBody>
                    <a:bodyPr/>
                    <a:lstStyle/>
                    <a:p>
                      <a:pPr algn="r" fontAlgn="ctr"/>
                      <a:r>
                        <a:rPr lang="ru-RU" sz="600">
                          <a:effectLst/>
                        </a:rPr>
                        <a:t>0</a:t>
                      </a:r>
                    </a:p>
                  </a:txBody>
                  <a:tcPr marL="30218" marR="30218" marT="15109" marB="15109" anchor="ctr">
                    <a:lnL>
                      <a:noFill/>
                    </a:lnL>
                    <a:lnR>
                      <a:noFill/>
                    </a:lnR>
                    <a:lnT>
                      <a:noFill/>
                    </a:lnT>
                    <a:lnB>
                      <a:noFill/>
                    </a:lnB>
                    <a:solidFill>
                      <a:srgbClr val="F5F5F5"/>
                    </a:solidFill>
                  </a:tcPr>
                </a:tc>
                <a:tc>
                  <a:txBody>
                    <a:bodyPr/>
                    <a:lstStyle/>
                    <a:p>
                      <a:pPr algn="r" fontAlgn="ctr"/>
                      <a:r>
                        <a:rPr lang="ru-RU" sz="600">
                          <a:effectLst/>
                        </a:rPr>
                        <a:t>20.0</a:t>
                      </a:r>
                    </a:p>
                  </a:txBody>
                  <a:tcPr marL="30218" marR="30218" marT="15109" marB="15109" anchor="ctr">
                    <a:lnL>
                      <a:noFill/>
                    </a:lnL>
                    <a:lnR>
                      <a:noFill/>
                    </a:lnR>
                    <a:lnT>
                      <a:noFill/>
                    </a:lnT>
                    <a:lnB>
                      <a:noFill/>
                    </a:lnB>
                    <a:solidFill>
                      <a:srgbClr val="F5F5F5"/>
                    </a:solidFill>
                  </a:tcPr>
                </a:tc>
                <a:tc>
                  <a:txBody>
                    <a:bodyPr/>
                    <a:lstStyle/>
                    <a:p>
                      <a:pPr algn="r" fontAlgn="ctr"/>
                      <a:r>
                        <a:rPr lang="en-US" sz="600" dirty="0">
                          <a:effectLst/>
                        </a:rPr>
                        <a:t>True</a:t>
                      </a:r>
                    </a:p>
                  </a:txBody>
                  <a:tcPr marL="30218" marR="30218" marT="15109" marB="15109" anchor="ctr">
                    <a:lnL>
                      <a:noFill/>
                    </a:lnL>
                    <a:lnR>
                      <a:noFill/>
                    </a:lnR>
                    <a:lnT>
                      <a:noFill/>
                    </a:lnT>
                    <a:lnB>
                      <a:noFill/>
                    </a:lnB>
                    <a:solidFill>
                      <a:srgbClr val="F5F5F5"/>
                    </a:solidFill>
                  </a:tcPr>
                </a:tc>
                <a:extLst>
                  <a:ext uri="{0D108BD9-81ED-4DB2-BD59-A6C34878D82A}">
                    <a16:rowId xmlns:a16="http://schemas.microsoft.com/office/drawing/2014/main" val="1978477255"/>
                  </a:ext>
                </a:extLst>
              </a:tr>
            </a:tbl>
          </a:graphicData>
        </a:graphic>
      </p:graphicFrame>
      <p:sp>
        <p:nvSpPr>
          <p:cNvPr id="5" name="Rectangle 1">
            <a:extLst>
              <a:ext uri="{FF2B5EF4-FFF2-40B4-BE49-F238E27FC236}">
                <a16:creationId xmlns:a16="http://schemas.microsoft.com/office/drawing/2014/main" id="{5D45D8DD-5823-6B5A-AE8C-B109C27F6CCA}"/>
              </a:ext>
            </a:extLst>
          </p:cNvPr>
          <p:cNvSpPr>
            <a:spLocks noChangeArrowheads="1"/>
          </p:cNvSpPr>
          <p:nvPr/>
        </p:nvSpPr>
        <p:spPr bwMode="auto">
          <a:xfrm>
            <a:off x="-2526970" y="1913652"/>
            <a:ext cx="2890528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000" b="0" i="0" u="none" strike="noStrike" cap="none" normalizeH="0" baseline="0">
                <a:ln>
                  <a:noFill/>
                </a:ln>
                <a:solidFill>
                  <a:srgbClr val="000000"/>
                </a:solidFill>
                <a:effectLst/>
                <a:latin typeface="Helvetica Neue"/>
              </a:rPr>
              <a:t>5 rows × 23 columns</a:t>
            </a:r>
            <a:endParaRPr kumimoji="0" lang="ru-RU" altLang="ru-RU"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43745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Заголовок 13">
            <a:extLst>
              <a:ext uri="{FF2B5EF4-FFF2-40B4-BE49-F238E27FC236}">
                <a16:creationId xmlns:a16="http://schemas.microsoft.com/office/drawing/2014/main" id="{C1657578-5B49-FB42-9E68-EF4E3D607FF9}"/>
              </a:ext>
            </a:extLst>
          </p:cNvPr>
          <p:cNvSpPr>
            <a:spLocks noGrp="1"/>
          </p:cNvSpPr>
          <p:nvPr>
            <p:ph type="title"/>
          </p:nvPr>
        </p:nvSpPr>
        <p:spPr/>
        <p:txBody>
          <a:bodyPr/>
          <a:lstStyle/>
          <a:p>
            <a:r>
              <a:rPr lang="en-US" dirty="0"/>
              <a:t>Preparation of dataset</a:t>
            </a:r>
            <a:endParaRPr lang="ru-RU" dirty="0"/>
          </a:p>
        </p:txBody>
      </p:sp>
      <p:sp>
        <p:nvSpPr>
          <p:cNvPr id="17" name="Текст 16">
            <a:extLst>
              <a:ext uri="{FF2B5EF4-FFF2-40B4-BE49-F238E27FC236}">
                <a16:creationId xmlns:a16="http://schemas.microsoft.com/office/drawing/2014/main" id="{12BD20DF-BD74-4B4E-BFCB-0201711B214C}"/>
              </a:ext>
            </a:extLst>
          </p:cNvPr>
          <p:cNvSpPr>
            <a:spLocks noGrp="1"/>
          </p:cNvSpPr>
          <p:nvPr>
            <p:ph type="body" sz="quarter" idx="13"/>
          </p:nvPr>
        </p:nvSpPr>
        <p:spPr/>
        <p:txBody>
          <a:bodyPr/>
          <a:lstStyle/>
          <a:p>
            <a:r>
              <a:rPr lang="en-US" dirty="0"/>
              <a:t>Data Science</a:t>
            </a:r>
            <a:endParaRPr lang="ru-RU" dirty="0"/>
          </a:p>
          <a:p>
            <a:endParaRPr lang="ru-RU" dirty="0"/>
          </a:p>
        </p:txBody>
      </p:sp>
      <p:sp>
        <p:nvSpPr>
          <p:cNvPr id="18" name="Текст 17">
            <a:extLst>
              <a:ext uri="{FF2B5EF4-FFF2-40B4-BE49-F238E27FC236}">
                <a16:creationId xmlns:a16="http://schemas.microsoft.com/office/drawing/2014/main" id="{AB20B420-8F92-714B-B774-4CCFF071FC96}"/>
              </a:ext>
            </a:extLst>
          </p:cNvPr>
          <p:cNvSpPr>
            <a:spLocks noGrp="1"/>
          </p:cNvSpPr>
          <p:nvPr>
            <p:ph type="body" sz="quarter" idx="14"/>
          </p:nvPr>
        </p:nvSpPr>
        <p:spPr/>
        <p:txBody>
          <a:bodyPr/>
          <a:lstStyle/>
          <a:p>
            <a:r>
              <a:rPr lang="en-US" dirty="0"/>
              <a:t>Lazy FCA</a:t>
            </a:r>
            <a:endParaRPr lang="ru-RU" dirty="0"/>
          </a:p>
          <a:p>
            <a:endParaRPr lang="ru-RU" dirty="0"/>
          </a:p>
        </p:txBody>
      </p:sp>
      <p:pic>
        <p:nvPicPr>
          <p:cNvPr id="11" name="Рисунок 10">
            <a:extLst>
              <a:ext uri="{FF2B5EF4-FFF2-40B4-BE49-F238E27FC236}">
                <a16:creationId xmlns:a16="http://schemas.microsoft.com/office/drawing/2014/main" id="{E38031D8-0096-D6B7-488D-E9F8D6876354}"/>
              </a:ext>
            </a:extLst>
          </p:cNvPr>
          <p:cNvPicPr>
            <a:picLocks noChangeAspect="1"/>
          </p:cNvPicPr>
          <p:nvPr/>
        </p:nvPicPr>
        <p:blipFill rotWithShape="1">
          <a:blip r:embed="rId2"/>
          <a:srcRect l="9913" t="44174" r="40978" b="26145"/>
          <a:stretch/>
        </p:blipFill>
        <p:spPr>
          <a:xfrm>
            <a:off x="4908429" y="2217381"/>
            <a:ext cx="5673993" cy="1929008"/>
          </a:xfrm>
          <a:prstGeom prst="rect">
            <a:avLst/>
          </a:prstGeom>
        </p:spPr>
      </p:pic>
      <p:pic>
        <p:nvPicPr>
          <p:cNvPr id="13" name="Рисунок 12">
            <a:extLst>
              <a:ext uri="{FF2B5EF4-FFF2-40B4-BE49-F238E27FC236}">
                <a16:creationId xmlns:a16="http://schemas.microsoft.com/office/drawing/2014/main" id="{E2C12EB3-2511-7294-02DA-09F153A71F77}"/>
              </a:ext>
            </a:extLst>
          </p:cNvPr>
          <p:cNvPicPr>
            <a:picLocks noChangeAspect="1"/>
          </p:cNvPicPr>
          <p:nvPr/>
        </p:nvPicPr>
        <p:blipFill rotWithShape="1">
          <a:blip r:embed="rId3"/>
          <a:srcRect l="9111" t="33855" r="1979" b="26320"/>
          <a:stretch/>
        </p:blipFill>
        <p:spPr>
          <a:xfrm>
            <a:off x="1062977" y="4146389"/>
            <a:ext cx="9578764" cy="2413437"/>
          </a:xfrm>
          <a:prstGeom prst="rect">
            <a:avLst/>
          </a:prstGeom>
        </p:spPr>
      </p:pic>
      <p:sp>
        <p:nvSpPr>
          <p:cNvPr id="22" name="TextBox 21">
            <a:extLst>
              <a:ext uri="{FF2B5EF4-FFF2-40B4-BE49-F238E27FC236}">
                <a16:creationId xmlns:a16="http://schemas.microsoft.com/office/drawing/2014/main" id="{4A062ECF-6A48-9AF5-742A-AAFDF00BBEC6}"/>
              </a:ext>
            </a:extLst>
          </p:cNvPr>
          <p:cNvSpPr txBox="1"/>
          <p:nvPr/>
        </p:nvSpPr>
        <p:spPr>
          <a:xfrm>
            <a:off x="983081" y="2217381"/>
            <a:ext cx="3528165" cy="830997"/>
          </a:xfrm>
          <a:prstGeom prst="rect">
            <a:avLst/>
          </a:prstGeom>
          <a:noFill/>
        </p:spPr>
        <p:txBody>
          <a:bodyPr wrap="square">
            <a:spAutoFit/>
          </a:bodyPr>
          <a:lstStyle/>
          <a:p>
            <a:r>
              <a:rPr lang="en-US" sz="1600" dirty="0"/>
              <a:t>E</a:t>
            </a:r>
            <a:r>
              <a:rPr lang="ru-RU" sz="1600" dirty="0" err="1"/>
              <a:t>mpty</a:t>
            </a:r>
            <a:r>
              <a:rPr lang="ru-RU" sz="1600" dirty="0"/>
              <a:t> </a:t>
            </a:r>
            <a:r>
              <a:rPr lang="ru-RU" sz="1600" dirty="0" err="1"/>
              <a:t>numeric</a:t>
            </a:r>
            <a:r>
              <a:rPr lang="ru-RU" sz="1600" dirty="0"/>
              <a:t> </a:t>
            </a:r>
            <a:r>
              <a:rPr lang="ru-RU" sz="1600" dirty="0" err="1"/>
              <a:t>values</a:t>
            </a:r>
            <a:r>
              <a:rPr lang="ru-RU" sz="1600" dirty="0"/>
              <a:t> </a:t>
            </a:r>
            <a:r>
              <a:rPr lang="en-US" sz="1600" dirty="0"/>
              <a:t>were replaced </a:t>
            </a:r>
            <a:r>
              <a:rPr lang="ru-RU" sz="1600" dirty="0" err="1"/>
              <a:t>with</a:t>
            </a:r>
            <a:r>
              <a:rPr lang="ru-RU" sz="1600" dirty="0"/>
              <a:t> </a:t>
            </a:r>
            <a:r>
              <a:rPr lang="ru-RU" sz="1600" dirty="0" err="1"/>
              <a:t>column</a:t>
            </a:r>
            <a:r>
              <a:rPr lang="ru-RU" sz="1600" dirty="0"/>
              <a:t> </a:t>
            </a:r>
            <a:r>
              <a:rPr lang="ru-RU" sz="1600" dirty="0" err="1"/>
              <a:t>averages</a:t>
            </a:r>
            <a:r>
              <a:rPr lang="ru-RU" sz="1600" dirty="0"/>
              <a:t>, </a:t>
            </a:r>
            <a:r>
              <a:rPr lang="ru-RU" sz="1600" dirty="0" err="1"/>
              <a:t>categorical</a:t>
            </a:r>
            <a:r>
              <a:rPr lang="ru-RU" sz="1600" dirty="0"/>
              <a:t> </a:t>
            </a:r>
            <a:r>
              <a:rPr lang="ru-RU" sz="1600" dirty="0" err="1"/>
              <a:t>values</a:t>
            </a:r>
            <a:r>
              <a:rPr lang="en-US" sz="1600" dirty="0"/>
              <a:t> were replaced with</a:t>
            </a:r>
            <a:r>
              <a:rPr lang="ru-RU" sz="1600" dirty="0"/>
              <a:t> </a:t>
            </a:r>
            <a:r>
              <a:rPr lang="en-US" sz="1600" dirty="0"/>
              <a:t>‘</a:t>
            </a:r>
            <a:r>
              <a:rPr lang="ru-RU" sz="1600" dirty="0" err="1"/>
              <a:t>unknown</a:t>
            </a:r>
            <a:r>
              <a:rPr lang="en-US" sz="1600" dirty="0"/>
              <a:t>’</a:t>
            </a:r>
            <a:endParaRPr lang="ru-RU" sz="1600" dirty="0"/>
          </a:p>
        </p:txBody>
      </p:sp>
    </p:spTree>
    <p:extLst>
      <p:ext uri="{BB962C8B-B14F-4D97-AF65-F5344CB8AC3E}">
        <p14:creationId xmlns:p14="http://schemas.microsoft.com/office/powerpoint/2010/main" val="1819596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Заголовок 13">
            <a:extLst>
              <a:ext uri="{FF2B5EF4-FFF2-40B4-BE49-F238E27FC236}">
                <a16:creationId xmlns:a16="http://schemas.microsoft.com/office/drawing/2014/main" id="{C1657578-5B49-FB42-9E68-EF4E3D607FF9}"/>
              </a:ext>
            </a:extLst>
          </p:cNvPr>
          <p:cNvSpPr>
            <a:spLocks noGrp="1"/>
          </p:cNvSpPr>
          <p:nvPr>
            <p:ph type="title"/>
          </p:nvPr>
        </p:nvSpPr>
        <p:spPr/>
        <p:txBody>
          <a:bodyPr/>
          <a:lstStyle/>
          <a:p>
            <a:r>
              <a:rPr lang="en-US" dirty="0"/>
              <a:t>Accuracy and F1 score</a:t>
            </a:r>
            <a:endParaRPr lang="ru-RU" dirty="0"/>
          </a:p>
        </p:txBody>
      </p:sp>
      <p:sp>
        <p:nvSpPr>
          <p:cNvPr id="17" name="Текст 16">
            <a:extLst>
              <a:ext uri="{FF2B5EF4-FFF2-40B4-BE49-F238E27FC236}">
                <a16:creationId xmlns:a16="http://schemas.microsoft.com/office/drawing/2014/main" id="{12BD20DF-BD74-4B4E-BFCB-0201711B214C}"/>
              </a:ext>
            </a:extLst>
          </p:cNvPr>
          <p:cNvSpPr>
            <a:spLocks noGrp="1"/>
          </p:cNvSpPr>
          <p:nvPr>
            <p:ph type="body" sz="quarter" idx="13"/>
          </p:nvPr>
        </p:nvSpPr>
        <p:spPr/>
        <p:txBody>
          <a:bodyPr/>
          <a:lstStyle/>
          <a:p>
            <a:r>
              <a:rPr lang="en-US" dirty="0"/>
              <a:t>Data Science</a:t>
            </a:r>
            <a:endParaRPr lang="ru-RU" dirty="0"/>
          </a:p>
          <a:p>
            <a:endParaRPr lang="ru-RU" dirty="0"/>
          </a:p>
        </p:txBody>
      </p:sp>
      <p:sp>
        <p:nvSpPr>
          <p:cNvPr id="18" name="Текст 17">
            <a:extLst>
              <a:ext uri="{FF2B5EF4-FFF2-40B4-BE49-F238E27FC236}">
                <a16:creationId xmlns:a16="http://schemas.microsoft.com/office/drawing/2014/main" id="{AB20B420-8F92-714B-B774-4CCFF071FC96}"/>
              </a:ext>
            </a:extLst>
          </p:cNvPr>
          <p:cNvSpPr>
            <a:spLocks noGrp="1"/>
          </p:cNvSpPr>
          <p:nvPr>
            <p:ph type="body" sz="quarter" idx="14"/>
          </p:nvPr>
        </p:nvSpPr>
        <p:spPr/>
        <p:txBody>
          <a:bodyPr/>
          <a:lstStyle/>
          <a:p>
            <a:r>
              <a:rPr lang="en-US" dirty="0"/>
              <a:t>Lazy FCA</a:t>
            </a:r>
            <a:endParaRPr lang="ru-RU" dirty="0"/>
          </a:p>
          <a:p>
            <a:endParaRPr lang="ru-RU" dirty="0"/>
          </a:p>
        </p:txBody>
      </p:sp>
      <p:sp>
        <p:nvSpPr>
          <p:cNvPr id="5" name="Rectangle 1">
            <a:extLst>
              <a:ext uri="{FF2B5EF4-FFF2-40B4-BE49-F238E27FC236}">
                <a16:creationId xmlns:a16="http://schemas.microsoft.com/office/drawing/2014/main" id="{5D45D8DD-5823-6B5A-AE8C-B109C27F6CCA}"/>
              </a:ext>
            </a:extLst>
          </p:cNvPr>
          <p:cNvSpPr>
            <a:spLocks noChangeArrowheads="1"/>
          </p:cNvSpPr>
          <p:nvPr/>
        </p:nvSpPr>
        <p:spPr bwMode="auto">
          <a:xfrm>
            <a:off x="-2526970" y="1913652"/>
            <a:ext cx="2890528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000" b="0" i="0" u="none" strike="noStrike" cap="none" normalizeH="0" baseline="0">
                <a:ln>
                  <a:noFill/>
                </a:ln>
                <a:solidFill>
                  <a:srgbClr val="000000"/>
                </a:solidFill>
                <a:effectLst/>
                <a:latin typeface="Helvetica Neue"/>
              </a:rPr>
              <a:t>5 rows × 23 columns</a:t>
            </a:r>
            <a:endParaRPr kumimoji="0" lang="ru-RU" altLang="ru-RU" sz="1800" b="0" i="0" u="none" strike="noStrike" cap="none" normalizeH="0" baseline="0">
              <a:ln>
                <a:noFill/>
              </a:ln>
              <a:solidFill>
                <a:schemeClr val="tx1"/>
              </a:solidFill>
              <a:effectLst/>
              <a:latin typeface="Arial" panose="020B0604020202020204" pitchFamily="34" charset="0"/>
            </a:endParaRPr>
          </a:p>
        </p:txBody>
      </p:sp>
      <p:pic>
        <p:nvPicPr>
          <p:cNvPr id="6" name="Рисунок 5">
            <a:extLst>
              <a:ext uri="{FF2B5EF4-FFF2-40B4-BE49-F238E27FC236}">
                <a16:creationId xmlns:a16="http://schemas.microsoft.com/office/drawing/2014/main" id="{9E0C0BF4-3C16-3FB6-3452-CA780EA6A47F}"/>
              </a:ext>
            </a:extLst>
          </p:cNvPr>
          <p:cNvPicPr>
            <a:picLocks noChangeAspect="1"/>
          </p:cNvPicPr>
          <p:nvPr/>
        </p:nvPicPr>
        <p:blipFill>
          <a:blip r:embed="rId2"/>
          <a:stretch>
            <a:fillRect/>
          </a:stretch>
        </p:blipFill>
        <p:spPr>
          <a:xfrm>
            <a:off x="2703817" y="2036762"/>
            <a:ext cx="6784365" cy="4483308"/>
          </a:xfrm>
          <a:prstGeom prst="rect">
            <a:avLst/>
          </a:prstGeom>
        </p:spPr>
      </p:pic>
      <p:sp>
        <p:nvSpPr>
          <p:cNvPr id="9" name="TextBox 8">
            <a:extLst>
              <a:ext uri="{FF2B5EF4-FFF2-40B4-BE49-F238E27FC236}">
                <a16:creationId xmlns:a16="http://schemas.microsoft.com/office/drawing/2014/main" id="{D17E7AD2-DAAF-F935-3FDB-00864A92C039}"/>
              </a:ext>
            </a:extLst>
          </p:cNvPr>
          <p:cNvSpPr txBox="1"/>
          <p:nvPr/>
        </p:nvSpPr>
        <p:spPr>
          <a:xfrm>
            <a:off x="6559826" y="4949853"/>
            <a:ext cx="3681454" cy="1107996"/>
          </a:xfrm>
          <a:prstGeom prst="rect">
            <a:avLst/>
          </a:prstGeom>
          <a:noFill/>
        </p:spPr>
        <p:txBody>
          <a:bodyPr wrap="square">
            <a:spAutoFit/>
          </a:bodyPr>
          <a:lstStyle/>
          <a:p>
            <a:r>
              <a:rPr lang="en-US" sz="1100" dirty="0"/>
              <a:t>{'</a:t>
            </a:r>
            <a:r>
              <a:rPr lang="en-US" sz="1100" dirty="0" err="1"/>
              <a:t>accuracy_score</a:t>
            </a:r>
            <a:r>
              <a:rPr lang="en-US" sz="1100" dirty="0"/>
              <a:t>': 0.7562200315830624,</a:t>
            </a:r>
          </a:p>
          <a:p>
            <a:r>
              <a:rPr lang="en-US" sz="1100" dirty="0"/>
              <a:t> '</a:t>
            </a:r>
            <a:r>
              <a:rPr lang="en-US" sz="1100" dirty="0" err="1"/>
              <a:t>accuracy_score_fixedtrain</a:t>
            </a:r>
            <a:r>
              <a:rPr lang="en-US" sz="1100" dirty="0"/>
              <a:t>': 0.7212799822789326,</a:t>
            </a:r>
          </a:p>
          <a:p>
            <a:r>
              <a:rPr lang="en-US" sz="1100" dirty="0"/>
              <a:t> 'f1_score': 0.7625785966832718,</a:t>
            </a:r>
          </a:p>
          <a:p>
            <a:r>
              <a:rPr lang="en-US" sz="1100" dirty="0"/>
              <a:t> 'f1_score_fixedtrain': 0.7376621185160739,</a:t>
            </a:r>
          </a:p>
          <a:p>
            <a:r>
              <a:rPr lang="en-US" sz="1100" dirty="0"/>
              <a:t> '</a:t>
            </a:r>
            <a:r>
              <a:rPr lang="en-US" sz="1100" dirty="0" err="1"/>
              <a:t>t_preds</a:t>
            </a:r>
            <a:r>
              <a:rPr lang="en-US" sz="1100" dirty="0"/>
              <a:t>': 0.01560578982035319,</a:t>
            </a:r>
          </a:p>
          <a:p>
            <a:r>
              <a:rPr lang="en-US" sz="1100" dirty="0"/>
              <a:t> '</a:t>
            </a:r>
            <a:r>
              <a:rPr lang="en-US" sz="1100" dirty="0" err="1"/>
              <a:t>t_preds_fixedtrain</a:t>
            </a:r>
            <a:r>
              <a:rPr lang="en-US" sz="1100" dirty="0"/>
              <a:t>': 0.0}</a:t>
            </a:r>
            <a:endParaRPr lang="ru-RU" sz="1100" dirty="0"/>
          </a:p>
        </p:txBody>
      </p:sp>
    </p:spTree>
    <p:extLst>
      <p:ext uri="{BB962C8B-B14F-4D97-AF65-F5344CB8AC3E}">
        <p14:creationId xmlns:p14="http://schemas.microsoft.com/office/powerpoint/2010/main" val="346493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Заголовок 13">
            <a:extLst>
              <a:ext uri="{FF2B5EF4-FFF2-40B4-BE49-F238E27FC236}">
                <a16:creationId xmlns:a16="http://schemas.microsoft.com/office/drawing/2014/main" id="{C1657578-5B49-FB42-9E68-EF4E3D607FF9}"/>
              </a:ext>
            </a:extLst>
          </p:cNvPr>
          <p:cNvSpPr>
            <a:spLocks noGrp="1"/>
          </p:cNvSpPr>
          <p:nvPr>
            <p:ph type="title"/>
          </p:nvPr>
        </p:nvSpPr>
        <p:spPr/>
        <p:txBody>
          <a:bodyPr/>
          <a:lstStyle/>
          <a:p>
            <a:r>
              <a:rPr lang="en-US"/>
              <a:t>Modification of the algorithm</a:t>
            </a:r>
            <a:endParaRPr lang="ru-RU" dirty="0"/>
          </a:p>
        </p:txBody>
      </p:sp>
      <p:sp>
        <p:nvSpPr>
          <p:cNvPr id="17" name="Текст 16">
            <a:extLst>
              <a:ext uri="{FF2B5EF4-FFF2-40B4-BE49-F238E27FC236}">
                <a16:creationId xmlns:a16="http://schemas.microsoft.com/office/drawing/2014/main" id="{12BD20DF-BD74-4B4E-BFCB-0201711B214C}"/>
              </a:ext>
            </a:extLst>
          </p:cNvPr>
          <p:cNvSpPr>
            <a:spLocks noGrp="1"/>
          </p:cNvSpPr>
          <p:nvPr>
            <p:ph type="body" sz="quarter" idx="13"/>
          </p:nvPr>
        </p:nvSpPr>
        <p:spPr/>
        <p:txBody>
          <a:bodyPr/>
          <a:lstStyle/>
          <a:p>
            <a:r>
              <a:rPr lang="en-US" dirty="0"/>
              <a:t>Data Science</a:t>
            </a:r>
            <a:endParaRPr lang="ru-RU" dirty="0"/>
          </a:p>
          <a:p>
            <a:endParaRPr lang="ru-RU" dirty="0"/>
          </a:p>
        </p:txBody>
      </p:sp>
      <p:sp>
        <p:nvSpPr>
          <p:cNvPr id="18" name="Текст 17">
            <a:extLst>
              <a:ext uri="{FF2B5EF4-FFF2-40B4-BE49-F238E27FC236}">
                <a16:creationId xmlns:a16="http://schemas.microsoft.com/office/drawing/2014/main" id="{AB20B420-8F92-714B-B774-4CCFF071FC96}"/>
              </a:ext>
            </a:extLst>
          </p:cNvPr>
          <p:cNvSpPr>
            <a:spLocks noGrp="1"/>
          </p:cNvSpPr>
          <p:nvPr>
            <p:ph type="body" sz="quarter" idx="14"/>
          </p:nvPr>
        </p:nvSpPr>
        <p:spPr/>
        <p:txBody>
          <a:bodyPr/>
          <a:lstStyle/>
          <a:p>
            <a:r>
              <a:rPr lang="en-US" dirty="0"/>
              <a:t>Lazy FCA</a:t>
            </a:r>
            <a:endParaRPr lang="ru-RU" dirty="0"/>
          </a:p>
          <a:p>
            <a:endParaRPr lang="ru-RU" dirty="0"/>
          </a:p>
        </p:txBody>
      </p:sp>
      <p:sp>
        <p:nvSpPr>
          <p:cNvPr id="5" name="Rectangle 1">
            <a:extLst>
              <a:ext uri="{FF2B5EF4-FFF2-40B4-BE49-F238E27FC236}">
                <a16:creationId xmlns:a16="http://schemas.microsoft.com/office/drawing/2014/main" id="{5D45D8DD-5823-6B5A-AE8C-B109C27F6CCA}"/>
              </a:ext>
            </a:extLst>
          </p:cNvPr>
          <p:cNvSpPr>
            <a:spLocks noChangeArrowheads="1"/>
          </p:cNvSpPr>
          <p:nvPr/>
        </p:nvSpPr>
        <p:spPr bwMode="auto">
          <a:xfrm>
            <a:off x="-2526970" y="1913652"/>
            <a:ext cx="2890528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000" b="0" i="0" u="none" strike="noStrike" cap="none" normalizeH="0" baseline="0">
                <a:ln>
                  <a:noFill/>
                </a:ln>
                <a:solidFill>
                  <a:srgbClr val="000000"/>
                </a:solidFill>
                <a:effectLst/>
                <a:latin typeface="Helvetica Neue"/>
              </a:rPr>
              <a:t>5 rows × 23 columns</a:t>
            </a:r>
            <a:endParaRPr kumimoji="0" lang="ru-RU" altLang="ru-RU" sz="1800" b="0" i="0" u="none" strike="noStrike" cap="none" normalizeH="0" baseline="0">
              <a:ln>
                <a:noFill/>
              </a:ln>
              <a:solidFill>
                <a:schemeClr val="tx1"/>
              </a:solidFill>
              <a:effectLst/>
              <a:latin typeface="Arial" panose="020B0604020202020204" pitchFamily="34" charset="0"/>
            </a:endParaRPr>
          </a:p>
        </p:txBody>
      </p:sp>
      <p:pic>
        <p:nvPicPr>
          <p:cNvPr id="3" name="Рисунок 2">
            <a:extLst>
              <a:ext uri="{FF2B5EF4-FFF2-40B4-BE49-F238E27FC236}">
                <a16:creationId xmlns:a16="http://schemas.microsoft.com/office/drawing/2014/main" id="{80FE7C80-7C76-BC53-01E1-8D26018C5D6F}"/>
              </a:ext>
            </a:extLst>
          </p:cNvPr>
          <p:cNvPicPr>
            <a:picLocks noChangeAspect="1"/>
          </p:cNvPicPr>
          <p:nvPr/>
        </p:nvPicPr>
        <p:blipFill rotWithShape="1">
          <a:blip r:embed="rId2"/>
          <a:srcRect l="9978" t="41276" r="40782" b="15131"/>
          <a:stretch/>
        </p:blipFill>
        <p:spPr>
          <a:xfrm>
            <a:off x="667911" y="2683092"/>
            <a:ext cx="5364590" cy="2671639"/>
          </a:xfrm>
          <a:prstGeom prst="rect">
            <a:avLst/>
          </a:prstGeom>
        </p:spPr>
      </p:pic>
      <p:sp>
        <p:nvSpPr>
          <p:cNvPr id="7" name="TextBox 6">
            <a:extLst>
              <a:ext uri="{FF2B5EF4-FFF2-40B4-BE49-F238E27FC236}">
                <a16:creationId xmlns:a16="http://schemas.microsoft.com/office/drawing/2014/main" id="{EEAB0A6A-3CA7-39DB-6EDE-247EF370C5A5}"/>
              </a:ext>
            </a:extLst>
          </p:cNvPr>
          <p:cNvSpPr txBox="1"/>
          <p:nvPr/>
        </p:nvSpPr>
        <p:spPr>
          <a:xfrm>
            <a:off x="585899" y="2036762"/>
            <a:ext cx="10903736" cy="523220"/>
          </a:xfrm>
          <a:prstGeom prst="rect">
            <a:avLst/>
          </a:prstGeom>
          <a:noFill/>
        </p:spPr>
        <p:txBody>
          <a:bodyPr wrap="square">
            <a:spAutoFit/>
          </a:bodyPr>
          <a:lstStyle/>
          <a:p>
            <a:r>
              <a:rPr lang="en-US" sz="1400" dirty="0"/>
              <a:t>Instead of crossing sets, we use the matrix multiplication function in </a:t>
            </a:r>
            <a:r>
              <a:rPr lang="en-US" sz="1400" dirty="0" err="1"/>
              <a:t>numpy</a:t>
            </a:r>
            <a:r>
              <a:rPr lang="en-US" sz="1400" dirty="0"/>
              <a:t>. Let's add the ability to use algorithms (decision tree and gradient boosting) in lazy pipeline.</a:t>
            </a:r>
            <a:endParaRPr lang="ru-RU" sz="1400" dirty="0"/>
          </a:p>
        </p:txBody>
      </p:sp>
      <p:pic>
        <p:nvPicPr>
          <p:cNvPr id="10" name="Рисунок 9">
            <a:extLst>
              <a:ext uri="{FF2B5EF4-FFF2-40B4-BE49-F238E27FC236}">
                <a16:creationId xmlns:a16="http://schemas.microsoft.com/office/drawing/2014/main" id="{449742B8-0ABC-A4DB-9329-3E38258CBAE5}"/>
              </a:ext>
            </a:extLst>
          </p:cNvPr>
          <p:cNvPicPr>
            <a:picLocks noChangeAspect="1"/>
          </p:cNvPicPr>
          <p:nvPr/>
        </p:nvPicPr>
        <p:blipFill rotWithShape="1">
          <a:blip r:embed="rId3"/>
          <a:srcRect l="9913" t="46393" r="26174" b="36348"/>
          <a:stretch/>
        </p:blipFill>
        <p:spPr>
          <a:xfrm>
            <a:off x="667911" y="5503183"/>
            <a:ext cx="7489784" cy="1137680"/>
          </a:xfrm>
          <a:prstGeom prst="rect">
            <a:avLst/>
          </a:prstGeom>
        </p:spPr>
      </p:pic>
    </p:spTree>
    <p:extLst>
      <p:ext uri="{BB962C8B-B14F-4D97-AF65-F5344CB8AC3E}">
        <p14:creationId xmlns:p14="http://schemas.microsoft.com/office/powerpoint/2010/main" val="4111998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Заголовок 13">
            <a:extLst>
              <a:ext uri="{FF2B5EF4-FFF2-40B4-BE49-F238E27FC236}">
                <a16:creationId xmlns:a16="http://schemas.microsoft.com/office/drawing/2014/main" id="{C1657578-5B49-FB42-9E68-EF4E3D607FF9}"/>
              </a:ext>
            </a:extLst>
          </p:cNvPr>
          <p:cNvSpPr>
            <a:spLocks noGrp="1"/>
          </p:cNvSpPr>
          <p:nvPr>
            <p:ph type="title"/>
          </p:nvPr>
        </p:nvSpPr>
        <p:spPr/>
        <p:txBody>
          <a:bodyPr/>
          <a:lstStyle/>
          <a:p>
            <a:r>
              <a:rPr lang="en-US" dirty="0"/>
              <a:t>Final results</a:t>
            </a:r>
            <a:endParaRPr lang="ru-RU" dirty="0"/>
          </a:p>
        </p:txBody>
      </p:sp>
      <p:sp>
        <p:nvSpPr>
          <p:cNvPr id="17" name="Текст 16">
            <a:extLst>
              <a:ext uri="{FF2B5EF4-FFF2-40B4-BE49-F238E27FC236}">
                <a16:creationId xmlns:a16="http://schemas.microsoft.com/office/drawing/2014/main" id="{12BD20DF-BD74-4B4E-BFCB-0201711B214C}"/>
              </a:ext>
            </a:extLst>
          </p:cNvPr>
          <p:cNvSpPr>
            <a:spLocks noGrp="1"/>
          </p:cNvSpPr>
          <p:nvPr>
            <p:ph type="body" sz="quarter" idx="13"/>
          </p:nvPr>
        </p:nvSpPr>
        <p:spPr/>
        <p:txBody>
          <a:bodyPr/>
          <a:lstStyle/>
          <a:p>
            <a:r>
              <a:rPr lang="en-US" dirty="0"/>
              <a:t>Data Science</a:t>
            </a:r>
            <a:endParaRPr lang="ru-RU" dirty="0"/>
          </a:p>
          <a:p>
            <a:endParaRPr lang="ru-RU" dirty="0"/>
          </a:p>
        </p:txBody>
      </p:sp>
      <p:sp>
        <p:nvSpPr>
          <p:cNvPr id="18" name="Текст 17">
            <a:extLst>
              <a:ext uri="{FF2B5EF4-FFF2-40B4-BE49-F238E27FC236}">
                <a16:creationId xmlns:a16="http://schemas.microsoft.com/office/drawing/2014/main" id="{AB20B420-8F92-714B-B774-4CCFF071FC96}"/>
              </a:ext>
            </a:extLst>
          </p:cNvPr>
          <p:cNvSpPr>
            <a:spLocks noGrp="1"/>
          </p:cNvSpPr>
          <p:nvPr>
            <p:ph type="body" sz="quarter" idx="14"/>
          </p:nvPr>
        </p:nvSpPr>
        <p:spPr/>
        <p:txBody>
          <a:bodyPr/>
          <a:lstStyle/>
          <a:p>
            <a:r>
              <a:rPr lang="en-US" dirty="0"/>
              <a:t>Lazy FCA</a:t>
            </a:r>
            <a:endParaRPr lang="ru-RU" dirty="0"/>
          </a:p>
          <a:p>
            <a:endParaRPr lang="ru-RU" dirty="0"/>
          </a:p>
        </p:txBody>
      </p:sp>
      <p:sp>
        <p:nvSpPr>
          <p:cNvPr id="5" name="Rectangle 1">
            <a:extLst>
              <a:ext uri="{FF2B5EF4-FFF2-40B4-BE49-F238E27FC236}">
                <a16:creationId xmlns:a16="http://schemas.microsoft.com/office/drawing/2014/main" id="{5D45D8DD-5823-6B5A-AE8C-B109C27F6CCA}"/>
              </a:ext>
            </a:extLst>
          </p:cNvPr>
          <p:cNvSpPr>
            <a:spLocks noChangeArrowheads="1"/>
          </p:cNvSpPr>
          <p:nvPr/>
        </p:nvSpPr>
        <p:spPr bwMode="auto">
          <a:xfrm>
            <a:off x="-2526970" y="1913652"/>
            <a:ext cx="2890528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000" b="0" i="0" u="none" strike="noStrike" cap="none" normalizeH="0" baseline="0">
                <a:ln>
                  <a:noFill/>
                </a:ln>
                <a:solidFill>
                  <a:srgbClr val="000000"/>
                </a:solidFill>
                <a:effectLst/>
                <a:latin typeface="Helvetica Neue"/>
              </a:rPr>
              <a:t>5 rows × 23 columns</a:t>
            </a:r>
            <a:endParaRPr kumimoji="0" lang="ru-RU" altLang="ru-RU" sz="1800" b="0" i="0" u="none" strike="noStrike" cap="none" normalizeH="0" baseline="0">
              <a:ln>
                <a:noFill/>
              </a:ln>
              <a:solidFill>
                <a:schemeClr val="tx1"/>
              </a:solidFill>
              <a:effectLst/>
              <a:latin typeface="Arial" panose="020B0604020202020204" pitchFamily="34" charset="0"/>
            </a:endParaRPr>
          </a:p>
        </p:txBody>
      </p:sp>
      <p:graphicFrame>
        <p:nvGraphicFramePr>
          <p:cNvPr id="2" name="Таблица 1">
            <a:extLst>
              <a:ext uri="{FF2B5EF4-FFF2-40B4-BE49-F238E27FC236}">
                <a16:creationId xmlns:a16="http://schemas.microsoft.com/office/drawing/2014/main" id="{2600E7C0-6DD2-AC31-37F0-EFFFE3A139BF}"/>
              </a:ext>
            </a:extLst>
          </p:cNvPr>
          <p:cNvGraphicFramePr>
            <a:graphicFrameLocks noGrp="1"/>
          </p:cNvGraphicFramePr>
          <p:nvPr>
            <p:extLst>
              <p:ext uri="{D42A27DB-BD31-4B8C-83A1-F6EECF244321}">
                <p14:modId xmlns:p14="http://schemas.microsoft.com/office/powerpoint/2010/main" val="1881642035"/>
              </p:ext>
            </p:extLst>
          </p:nvPr>
        </p:nvGraphicFramePr>
        <p:xfrm>
          <a:off x="552690" y="2325556"/>
          <a:ext cx="11207290" cy="2671437"/>
        </p:xfrm>
        <a:graphic>
          <a:graphicData uri="http://schemas.openxmlformats.org/drawingml/2006/table">
            <a:tbl>
              <a:tblPr/>
              <a:tblGrid>
                <a:gridCol w="340114">
                  <a:extLst>
                    <a:ext uri="{9D8B030D-6E8A-4147-A177-3AD203B41FA5}">
                      <a16:colId xmlns:a16="http://schemas.microsoft.com/office/drawing/2014/main" val="3293401735"/>
                    </a:ext>
                  </a:extLst>
                </a:gridCol>
                <a:gridCol w="1627759">
                  <a:extLst>
                    <a:ext uri="{9D8B030D-6E8A-4147-A177-3AD203B41FA5}">
                      <a16:colId xmlns:a16="http://schemas.microsoft.com/office/drawing/2014/main" val="158001364"/>
                    </a:ext>
                  </a:extLst>
                </a:gridCol>
                <a:gridCol w="874644">
                  <a:extLst>
                    <a:ext uri="{9D8B030D-6E8A-4147-A177-3AD203B41FA5}">
                      <a16:colId xmlns:a16="http://schemas.microsoft.com/office/drawing/2014/main" val="1009956041"/>
                    </a:ext>
                  </a:extLst>
                </a:gridCol>
                <a:gridCol w="915102">
                  <a:extLst>
                    <a:ext uri="{9D8B030D-6E8A-4147-A177-3AD203B41FA5}">
                      <a16:colId xmlns:a16="http://schemas.microsoft.com/office/drawing/2014/main" val="387931813"/>
                    </a:ext>
                  </a:extLst>
                </a:gridCol>
                <a:gridCol w="1197640">
                  <a:extLst>
                    <a:ext uri="{9D8B030D-6E8A-4147-A177-3AD203B41FA5}">
                      <a16:colId xmlns:a16="http://schemas.microsoft.com/office/drawing/2014/main" val="1038177784"/>
                    </a:ext>
                  </a:extLst>
                </a:gridCol>
                <a:gridCol w="1847286">
                  <a:extLst>
                    <a:ext uri="{9D8B030D-6E8A-4147-A177-3AD203B41FA5}">
                      <a16:colId xmlns:a16="http://schemas.microsoft.com/office/drawing/2014/main" val="3571857377"/>
                    </a:ext>
                  </a:extLst>
                </a:gridCol>
                <a:gridCol w="795747">
                  <a:extLst>
                    <a:ext uri="{9D8B030D-6E8A-4147-A177-3AD203B41FA5}">
                      <a16:colId xmlns:a16="http://schemas.microsoft.com/office/drawing/2014/main" val="1596891740"/>
                    </a:ext>
                  </a:extLst>
                </a:gridCol>
                <a:gridCol w="1454851">
                  <a:extLst>
                    <a:ext uri="{9D8B030D-6E8A-4147-A177-3AD203B41FA5}">
                      <a16:colId xmlns:a16="http://schemas.microsoft.com/office/drawing/2014/main" val="2813415590"/>
                    </a:ext>
                  </a:extLst>
                </a:gridCol>
                <a:gridCol w="786522">
                  <a:extLst>
                    <a:ext uri="{9D8B030D-6E8A-4147-A177-3AD203B41FA5}">
                      <a16:colId xmlns:a16="http://schemas.microsoft.com/office/drawing/2014/main" val="2133958866"/>
                    </a:ext>
                  </a:extLst>
                </a:gridCol>
                <a:gridCol w="1367625">
                  <a:extLst>
                    <a:ext uri="{9D8B030D-6E8A-4147-A177-3AD203B41FA5}">
                      <a16:colId xmlns:a16="http://schemas.microsoft.com/office/drawing/2014/main" val="1969567129"/>
                    </a:ext>
                  </a:extLst>
                </a:gridCol>
              </a:tblGrid>
              <a:tr h="722010">
                <a:tc>
                  <a:txBody>
                    <a:bodyPr/>
                    <a:lstStyle/>
                    <a:p>
                      <a:pPr algn="r" fontAlgn="ctr"/>
                      <a:endParaRPr lang="en-US" sz="1200" b="1" dirty="0">
                        <a:effectLst/>
                      </a:endParaRPr>
                    </a:p>
                  </a:txBody>
                  <a:tcPr anchor="ctr">
                    <a:lnL>
                      <a:noFill/>
                    </a:lnL>
                    <a:lnR>
                      <a:noFill/>
                    </a:lnR>
                    <a:lnT>
                      <a:noFill/>
                    </a:lnT>
                    <a:lnB>
                      <a:noFill/>
                    </a:lnB>
                  </a:tcPr>
                </a:tc>
                <a:tc>
                  <a:txBody>
                    <a:bodyPr/>
                    <a:lstStyle/>
                    <a:p>
                      <a:pPr algn="r" fontAlgn="ctr"/>
                      <a:r>
                        <a:rPr lang="en-US" sz="1200" b="1" dirty="0" err="1">
                          <a:effectLst/>
                        </a:rPr>
                        <a:t>model_name</a:t>
                      </a:r>
                      <a:endParaRPr lang="en-US" sz="1200" b="1" dirty="0">
                        <a:effectLst/>
                      </a:endParaRPr>
                    </a:p>
                  </a:txBody>
                  <a:tcPr anchor="ctr">
                    <a:lnL>
                      <a:noFill/>
                    </a:lnL>
                    <a:lnR>
                      <a:noFill/>
                    </a:lnR>
                    <a:lnT>
                      <a:noFill/>
                    </a:lnT>
                    <a:lnB>
                      <a:noFill/>
                    </a:lnB>
                  </a:tcPr>
                </a:tc>
                <a:tc>
                  <a:txBody>
                    <a:bodyPr/>
                    <a:lstStyle/>
                    <a:p>
                      <a:pPr algn="r" fontAlgn="ctr"/>
                      <a:r>
                        <a:rPr lang="en-US" sz="1200" b="1" dirty="0" err="1">
                          <a:effectLst/>
                        </a:rPr>
                        <a:t>upd_time</a:t>
                      </a:r>
                      <a:endParaRPr lang="en-US" sz="1200" b="1" dirty="0">
                        <a:effectLst/>
                      </a:endParaRPr>
                    </a:p>
                  </a:txBody>
                  <a:tcPr anchor="ctr">
                    <a:lnL>
                      <a:noFill/>
                    </a:lnL>
                    <a:lnR>
                      <a:noFill/>
                    </a:lnR>
                    <a:lnT>
                      <a:noFill/>
                    </a:lnT>
                    <a:lnB>
                      <a:noFill/>
                    </a:lnB>
                  </a:tcPr>
                </a:tc>
                <a:tc>
                  <a:txBody>
                    <a:bodyPr/>
                    <a:lstStyle/>
                    <a:p>
                      <a:pPr algn="r" fontAlgn="ctr"/>
                      <a:r>
                        <a:rPr lang="en-US" sz="1200" b="1" dirty="0" err="1">
                          <a:effectLst/>
                        </a:rPr>
                        <a:t>fixed_time</a:t>
                      </a:r>
                      <a:endParaRPr lang="en-US" sz="1200" b="1" dirty="0">
                        <a:effectLst/>
                      </a:endParaRPr>
                    </a:p>
                  </a:txBody>
                  <a:tcPr anchor="ctr">
                    <a:lnL>
                      <a:noFill/>
                    </a:lnL>
                    <a:lnR>
                      <a:noFill/>
                    </a:lnR>
                    <a:lnT>
                      <a:noFill/>
                    </a:lnT>
                    <a:lnB>
                      <a:noFill/>
                    </a:lnB>
                  </a:tcPr>
                </a:tc>
                <a:tc>
                  <a:txBody>
                    <a:bodyPr/>
                    <a:lstStyle/>
                    <a:p>
                      <a:pPr algn="r" fontAlgn="ctr"/>
                      <a:r>
                        <a:rPr lang="en-US" sz="1200" b="1" dirty="0" err="1">
                          <a:effectLst/>
                        </a:rPr>
                        <a:t>accuracy_score</a:t>
                      </a:r>
                      <a:endParaRPr lang="en-US" sz="1200" b="1" dirty="0">
                        <a:effectLst/>
                      </a:endParaRPr>
                    </a:p>
                  </a:txBody>
                  <a:tcPr anchor="ctr">
                    <a:lnL>
                      <a:noFill/>
                    </a:lnL>
                    <a:lnR>
                      <a:noFill/>
                    </a:lnR>
                    <a:lnT>
                      <a:noFill/>
                    </a:lnT>
                    <a:lnB>
                      <a:noFill/>
                    </a:lnB>
                  </a:tcPr>
                </a:tc>
                <a:tc>
                  <a:txBody>
                    <a:bodyPr/>
                    <a:lstStyle/>
                    <a:p>
                      <a:pPr algn="r" fontAlgn="ctr"/>
                      <a:r>
                        <a:rPr lang="en-US" sz="1200" b="1">
                          <a:effectLst/>
                        </a:rPr>
                        <a:t>accuracy_score_fixedtrain</a:t>
                      </a:r>
                    </a:p>
                  </a:txBody>
                  <a:tcPr anchor="ctr">
                    <a:lnL>
                      <a:noFill/>
                    </a:lnL>
                    <a:lnR>
                      <a:noFill/>
                    </a:lnR>
                    <a:lnT>
                      <a:noFill/>
                    </a:lnT>
                    <a:lnB>
                      <a:noFill/>
                    </a:lnB>
                  </a:tcPr>
                </a:tc>
                <a:tc>
                  <a:txBody>
                    <a:bodyPr/>
                    <a:lstStyle/>
                    <a:p>
                      <a:pPr algn="r" fontAlgn="ctr"/>
                      <a:r>
                        <a:rPr lang="en-US" sz="1200" b="1" dirty="0">
                          <a:effectLst/>
                        </a:rPr>
                        <a:t>f1_score</a:t>
                      </a:r>
                    </a:p>
                  </a:txBody>
                  <a:tcPr anchor="ctr">
                    <a:lnL>
                      <a:noFill/>
                    </a:lnL>
                    <a:lnR>
                      <a:noFill/>
                    </a:lnR>
                    <a:lnT>
                      <a:noFill/>
                    </a:lnT>
                    <a:lnB>
                      <a:noFill/>
                    </a:lnB>
                  </a:tcPr>
                </a:tc>
                <a:tc>
                  <a:txBody>
                    <a:bodyPr/>
                    <a:lstStyle/>
                    <a:p>
                      <a:pPr algn="r" fontAlgn="ctr"/>
                      <a:r>
                        <a:rPr lang="en-US" sz="1200" b="1" dirty="0">
                          <a:effectLst/>
                        </a:rPr>
                        <a:t>f1_score_fixedtrain</a:t>
                      </a:r>
                    </a:p>
                  </a:txBody>
                  <a:tcPr anchor="ctr">
                    <a:lnL>
                      <a:noFill/>
                    </a:lnL>
                    <a:lnR>
                      <a:noFill/>
                    </a:lnR>
                    <a:lnT>
                      <a:noFill/>
                    </a:lnT>
                    <a:lnB>
                      <a:noFill/>
                    </a:lnB>
                  </a:tcPr>
                </a:tc>
                <a:tc>
                  <a:txBody>
                    <a:bodyPr/>
                    <a:lstStyle/>
                    <a:p>
                      <a:pPr algn="r" fontAlgn="ctr"/>
                      <a:r>
                        <a:rPr lang="en-US" sz="1200" b="1" dirty="0" err="1">
                          <a:effectLst/>
                        </a:rPr>
                        <a:t>t_preds</a:t>
                      </a:r>
                      <a:endParaRPr lang="en-US" sz="1200" b="1" dirty="0">
                        <a:effectLst/>
                      </a:endParaRPr>
                    </a:p>
                  </a:txBody>
                  <a:tcPr anchor="ctr">
                    <a:lnL>
                      <a:noFill/>
                    </a:lnL>
                    <a:lnR>
                      <a:noFill/>
                    </a:lnR>
                    <a:lnT>
                      <a:noFill/>
                    </a:lnT>
                    <a:lnB>
                      <a:noFill/>
                    </a:lnB>
                  </a:tcPr>
                </a:tc>
                <a:tc>
                  <a:txBody>
                    <a:bodyPr/>
                    <a:lstStyle/>
                    <a:p>
                      <a:pPr algn="r" fontAlgn="ctr"/>
                      <a:r>
                        <a:rPr lang="en-US" sz="1200" b="1" dirty="0" err="1">
                          <a:effectLst/>
                        </a:rPr>
                        <a:t>t_preds_fixedtrain</a:t>
                      </a:r>
                      <a:endParaRPr lang="en-US" sz="1200" b="1" dirty="0">
                        <a:effectLst/>
                      </a:endParaRPr>
                    </a:p>
                  </a:txBody>
                  <a:tcPr anchor="ctr">
                    <a:lnL>
                      <a:noFill/>
                    </a:lnL>
                  </a:tcPr>
                </a:tc>
                <a:extLst>
                  <a:ext uri="{0D108BD9-81ED-4DB2-BD59-A6C34878D82A}">
                    <a16:rowId xmlns:a16="http://schemas.microsoft.com/office/drawing/2014/main" val="3241259255"/>
                  </a:ext>
                </a:extLst>
              </a:tr>
              <a:tr h="505407">
                <a:tc>
                  <a:txBody>
                    <a:bodyPr/>
                    <a:lstStyle/>
                    <a:p>
                      <a:pPr algn="r" fontAlgn="ctr"/>
                      <a:r>
                        <a:rPr lang="ru-RU" sz="1200" b="1">
                          <a:effectLst/>
                        </a:rPr>
                        <a:t>0</a:t>
                      </a:r>
                    </a:p>
                  </a:txBody>
                  <a:tcPr anchor="ctr">
                    <a:lnL>
                      <a:noFill/>
                    </a:lnL>
                    <a:lnR>
                      <a:noFill/>
                    </a:lnR>
                    <a:lnT>
                      <a:noFill/>
                    </a:lnT>
                    <a:lnB>
                      <a:noFill/>
                    </a:lnB>
                  </a:tcPr>
                </a:tc>
                <a:tc>
                  <a:txBody>
                    <a:bodyPr/>
                    <a:lstStyle/>
                    <a:p>
                      <a:pPr algn="r" fontAlgn="ctr"/>
                      <a:r>
                        <a:rPr lang="en-US" sz="1200">
                          <a:effectLst/>
                        </a:rPr>
                        <a:t>predict_with_dot</a:t>
                      </a:r>
                    </a:p>
                  </a:txBody>
                  <a:tcPr anchor="ctr">
                    <a:lnL>
                      <a:noFill/>
                    </a:lnL>
                    <a:lnR>
                      <a:noFill/>
                    </a:lnR>
                    <a:lnT>
                      <a:noFill/>
                    </a:lnT>
                    <a:lnB>
                      <a:noFill/>
                    </a:lnB>
                  </a:tcPr>
                </a:tc>
                <a:tc>
                  <a:txBody>
                    <a:bodyPr/>
                    <a:lstStyle/>
                    <a:p>
                      <a:pPr algn="r" fontAlgn="ctr"/>
                      <a:r>
                        <a:rPr lang="ru-RU" sz="1200" dirty="0">
                          <a:effectLst/>
                        </a:rPr>
                        <a:t>0.148907</a:t>
                      </a:r>
                    </a:p>
                  </a:txBody>
                  <a:tcPr anchor="ctr">
                    <a:lnL>
                      <a:noFill/>
                    </a:lnL>
                    <a:lnR>
                      <a:noFill/>
                    </a:lnR>
                    <a:lnT>
                      <a:noFill/>
                    </a:lnT>
                    <a:lnB>
                      <a:noFill/>
                    </a:lnB>
                  </a:tcPr>
                </a:tc>
                <a:tc>
                  <a:txBody>
                    <a:bodyPr/>
                    <a:lstStyle/>
                    <a:p>
                      <a:pPr algn="r" fontAlgn="ctr"/>
                      <a:r>
                        <a:rPr lang="ru-RU" sz="1200" dirty="0">
                          <a:effectLst/>
                        </a:rPr>
                        <a:t>0.037977</a:t>
                      </a:r>
                    </a:p>
                  </a:txBody>
                  <a:tcPr anchor="ctr">
                    <a:lnL>
                      <a:noFill/>
                    </a:lnL>
                    <a:lnR>
                      <a:noFill/>
                    </a:lnR>
                    <a:lnT>
                      <a:noFill/>
                    </a:lnT>
                    <a:lnB>
                      <a:noFill/>
                    </a:lnB>
                  </a:tcPr>
                </a:tc>
                <a:tc>
                  <a:txBody>
                    <a:bodyPr/>
                    <a:lstStyle/>
                    <a:p>
                      <a:pPr algn="r" fontAlgn="ctr"/>
                      <a:r>
                        <a:rPr lang="ru-RU" sz="1200" dirty="0">
                          <a:effectLst/>
                        </a:rPr>
                        <a:t>0.747410</a:t>
                      </a:r>
                    </a:p>
                  </a:txBody>
                  <a:tcPr anchor="ctr">
                    <a:lnL>
                      <a:noFill/>
                    </a:lnL>
                    <a:lnR>
                      <a:noFill/>
                    </a:lnR>
                    <a:lnT>
                      <a:noFill/>
                    </a:lnT>
                    <a:lnB>
                      <a:noFill/>
                    </a:lnB>
                  </a:tcPr>
                </a:tc>
                <a:tc>
                  <a:txBody>
                    <a:bodyPr/>
                    <a:lstStyle/>
                    <a:p>
                      <a:pPr algn="r" fontAlgn="ctr"/>
                      <a:r>
                        <a:rPr lang="ru-RU" sz="1200">
                          <a:effectLst/>
                        </a:rPr>
                        <a:t>0.817870</a:t>
                      </a:r>
                    </a:p>
                  </a:txBody>
                  <a:tcPr anchor="ctr">
                    <a:lnL>
                      <a:noFill/>
                    </a:lnL>
                    <a:lnR>
                      <a:noFill/>
                    </a:lnR>
                    <a:lnT>
                      <a:noFill/>
                    </a:lnT>
                    <a:lnB>
                      <a:noFill/>
                    </a:lnB>
                  </a:tcPr>
                </a:tc>
                <a:tc>
                  <a:txBody>
                    <a:bodyPr/>
                    <a:lstStyle/>
                    <a:p>
                      <a:pPr algn="r" fontAlgn="ctr"/>
                      <a:r>
                        <a:rPr lang="ru-RU" sz="1200">
                          <a:effectLst/>
                        </a:rPr>
                        <a:t>0.581582</a:t>
                      </a:r>
                    </a:p>
                  </a:txBody>
                  <a:tcPr anchor="ctr">
                    <a:lnL>
                      <a:noFill/>
                    </a:lnL>
                    <a:lnR>
                      <a:noFill/>
                    </a:lnR>
                    <a:lnT>
                      <a:noFill/>
                    </a:lnT>
                    <a:lnB>
                      <a:noFill/>
                    </a:lnB>
                  </a:tcPr>
                </a:tc>
                <a:tc>
                  <a:txBody>
                    <a:bodyPr/>
                    <a:lstStyle/>
                    <a:p>
                      <a:pPr algn="r" fontAlgn="ctr"/>
                      <a:r>
                        <a:rPr lang="ru-RU" sz="1200">
                          <a:effectLst/>
                        </a:rPr>
                        <a:t>0.741756</a:t>
                      </a:r>
                    </a:p>
                  </a:txBody>
                  <a:tcPr anchor="ctr">
                    <a:lnL>
                      <a:noFill/>
                    </a:lnL>
                    <a:lnR>
                      <a:noFill/>
                    </a:lnR>
                    <a:lnT>
                      <a:noFill/>
                    </a:lnT>
                    <a:lnB>
                      <a:noFill/>
                    </a:lnB>
                  </a:tcPr>
                </a:tc>
                <a:tc>
                  <a:txBody>
                    <a:bodyPr/>
                    <a:lstStyle/>
                    <a:p>
                      <a:pPr algn="r" fontAlgn="ctr"/>
                      <a:r>
                        <a:rPr lang="ru-RU" sz="1200">
                          <a:effectLst/>
                        </a:rPr>
                        <a:t>0.000331</a:t>
                      </a:r>
                    </a:p>
                  </a:txBody>
                  <a:tcPr anchor="ctr">
                    <a:lnL>
                      <a:noFill/>
                    </a:lnL>
                    <a:lnR>
                      <a:noFill/>
                    </a:lnR>
                    <a:lnT>
                      <a:noFill/>
                    </a:lnT>
                    <a:lnB>
                      <a:noFill/>
                    </a:lnB>
                  </a:tcPr>
                </a:tc>
                <a:tc>
                  <a:txBody>
                    <a:bodyPr/>
                    <a:lstStyle/>
                    <a:p>
                      <a:pPr algn="r" fontAlgn="ctr"/>
                      <a:r>
                        <a:rPr lang="ru-RU" sz="1200">
                          <a:effectLst/>
                        </a:rPr>
                        <a:t>0.000084</a:t>
                      </a:r>
                    </a:p>
                  </a:txBody>
                  <a:tcPr anchor="ctr">
                    <a:lnL>
                      <a:noFill/>
                    </a:lnL>
                    <a:lnR>
                      <a:noFill/>
                    </a:lnR>
                    <a:lnB>
                      <a:noFill/>
                    </a:lnB>
                  </a:tcPr>
                </a:tc>
                <a:extLst>
                  <a:ext uri="{0D108BD9-81ED-4DB2-BD59-A6C34878D82A}">
                    <a16:rowId xmlns:a16="http://schemas.microsoft.com/office/drawing/2014/main" val="78665340"/>
                  </a:ext>
                </a:extLst>
              </a:tr>
              <a:tr h="722010">
                <a:tc>
                  <a:txBody>
                    <a:bodyPr/>
                    <a:lstStyle/>
                    <a:p>
                      <a:pPr algn="r" fontAlgn="ctr"/>
                      <a:r>
                        <a:rPr lang="ru-RU" sz="1200" b="1">
                          <a:effectLst/>
                        </a:rPr>
                        <a:t>1</a:t>
                      </a:r>
                    </a:p>
                  </a:txBody>
                  <a:tcPr anchor="ctr">
                    <a:lnL>
                      <a:noFill/>
                    </a:lnL>
                    <a:lnR>
                      <a:noFill/>
                    </a:lnR>
                    <a:lnT>
                      <a:noFill/>
                    </a:lnT>
                    <a:lnB>
                      <a:noFill/>
                    </a:lnB>
                  </a:tcPr>
                </a:tc>
                <a:tc>
                  <a:txBody>
                    <a:bodyPr/>
                    <a:lstStyle/>
                    <a:p>
                      <a:pPr algn="r" fontAlgn="ctr"/>
                      <a:r>
                        <a:rPr lang="en-US" sz="1200">
                          <a:effectLst/>
                        </a:rPr>
                        <a:t>predict_with_tree</a:t>
                      </a:r>
                    </a:p>
                  </a:txBody>
                  <a:tcPr anchor="ctr">
                    <a:lnL>
                      <a:noFill/>
                    </a:lnL>
                    <a:lnR>
                      <a:noFill/>
                    </a:lnR>
                    <a:lnT>
                      <a:noFill/>
                    </a:lnT>
                    <a:lnB>
                      <a:noFill/>
                    </a:lnB>
                  </a:tcPr>
                </a:tc>
                <a:tc>
                  <a:txBody>
                    <a:bodyPr/>
                    <a:lstStyle/>
                    <a:p>
                      <a:pPr algn="r" fontAlgn="ctr"/>
                      <a:r>
                        <a:rPr lang="ru-RU" sz="1200">
                          <a:effectLst/>
                        </a:rPr>
                        <a:t>0.727553</a:t>
                      </a:r>
                    </a:p>
                  </a:txBody>
                  <a:tcPr anchor="ctr">
                    <a:lnL>
                      <a:noFill/>
                    </a:lnL>
                    <a:lnR>
                      <a:noFill/>
                    </a:lnR>
                    <a:lnT>
                      <a:noFill/>
                    </a:lnT>
                    <a:lnB>
                      <a:noFill/>
                    </a:lnB>
                  </a:tcPr>
                </a:tc>
                <a:tc>
                  <a:txBody>
                    <a:bodyPr/>
                    <a:lstStyle/>
                    <a:p>
                      <a:pPr algn="r" fontAlgn="ctr"/>
                      <a:r>
                        <a:rPr lang="ru-RU" sz="1200">
                          <a:effectLst/>
                        </a:rPr>
                        <a:t>0.263840</a:t>
                      </a:r>
                    </a:p>
                  </a:txBody>
                  <a:tcPr anchor="ctr">
                    <a:lnL>
                      <a:noFill/>
                    </a:lnL>
                    <a:lnR>
                      <a:noFill/>
                    </a:lnR>
                    <a:lnT>
                      <a:noFill/>
                    </a:lnT>
                    <a:lnB>
                      <a:noFill/>
                    </a:lnB>
                  </a:tcPr>
                </a:tc>
                <a:tc>
                  <a:txBody>
                    <a:bodyPr/>
                    <a:lstStyle/>
                    <a:p>
                      <a:pPr algn="r" fontAlgn="ctr"/>
                      <a:r>
                        <a:rPr lang="ru-RU" sz="1200">
                          <a:effectLst/>
                        </a:rPr>
                        <a:t>0.836064</a:t>
                      </a:r>
                    </a:p>
                  </a:txBody>
                  <a:tcPr anchor="ctr">
                    <a:lnL>
                      <a:noFill/>
                    </a:lnL>
                    <a:lnR>
                      <a:noFill/>
                    </a:lnR>
                    <a:lnT>
                      <a:noFill/>
                    </a:lnT>
                    <a:lnB>
                      <a:noFill/>
                    </a:lnB>
                  </a:tcPr>
                </a:tc>
                <a:tc>
                  <a:txBody>
                    <a:bodyPr/>
                    <a:lstStyle/>
                    <a:p>
                      <a:pPr algn="r" fontAlgn="ctr"/>
                      <a:r>
                        <a:rPr lang="ru-RU" sz="1200">
                          <a:effectLst/>
                        </a:rPr>
                        <a:t>0.785045</a:t>
                      </a:r>
                    </a:p>
                  </a:txBody>
                  <a:tcPr anchor="ctr">
                    <a:lnL>
                      <a:noFill/>
                    </a:lnL>
                    <a:lnR>
                      <a:noFill/>
                    </a:lnR>
                    <a:lnT>
                      <a:noFill/>
                    </a:lnT>
                    <a:lnB>
                      <a:noFill/>
                    </a:lnB>
                  </a:tcPr>
                </a:tc>
                <a:tc>
                  <a:txBody>
                    <a:bodyPr/>
                    <a:lstStyle/>
                    <a:p>
                      <a:pPr algn="r" fontAlgn="ctr"/>
                      <a:r>
                        <a:rPr lang="ru-RU" sz="1200">
                          <a:effectLst/>
                        </a:rPr>
                        <a:t>0.803344</a:t>
                      </a:r>
                    </a:p>
                  </a:txBody>
                  <a:tcPr anchor="ctr">
                    <a:lnL>
                      <a:noFill/>
                    </a:lnL>
                    <a:lnR>
                      <a:noFill/>
                    </a:lnR>
                    <a:lnT>
                      <a:noFill/>
                    </a:lnT>
                    <a:lnB>
                      <a:noFill/>
                    </a:lnB>
                  </a:tcPr>
                </a:tc>
                <a:tc>
                  <a:txBody>
                    <a:bodyPr/>
                    <a:lstStyle/>
                    <a:p>
                      <a:pPr algn="r" fontAlgn="ctr"/>
                      <a:r>
                        <a:rPr lang="ru-RU" sz="1200">
                          <a:effectLst/>
                        </a:rPr>
                        <a:t>0.728630</a:t>
                      </a:r>
                    </a:p>
                  </a:txBody>
                  <a:tcPr anchor="ctr">
                    <a:lnL>
                      <a:noFill/>
                    </a:lnL>
                    <a:lnR>
                      <a:noFill/>
                    </a:lnR>
                    <a:lnT>
                      <a:noFill/>
                    </a:lnT>
                    <a:lnB>
                      <a:noFill/>
                    </a:lnB>
                  </a:tcPr>
                </a:tc>
                <a:tc>
                  <a:txBody>
                    <a:bodyPr/>
                    <a:lstStyle/>
                    <a:p>
                      <a:pPr algn="r" fontAlgn="ctr"/>
                      <a:r>
                        <a:rPr lang="ru-RU" sz="1200">
                          <a:effectLst/>
                        </a:rPr>
                        <a:t>0.001617</a:t>
                      </a:r>
                    </a:p>
                  </a:txBody>
                  <a:tcPr anchor="ctr">
                    <a:lnL>
                      <a:noFill/>
                    </a:lnL>
                    <a:lnR>
                      <a:noFill/>
                    </a:lnR>
                    <a:lnT>
                      <a:noFill/>
                    </a:lnT>
                    <a:lnB>
                      <a:noFill/>
                    </a:lnB>
                  </a:tcPr>
                </a:tc>
                <a:tc>
                  <a:txBody>
                    <a:bodyPr/>
                    <a:lstStyle/>
                    <a:p>
                      <a:pPr algn="r" fontAlgn="ctr"/>
                      <a:r>
                        <a:rPr lang="ru-RU" sz="1200" dirty="0">
                          <a:effectLst/>
                        </a:rPr>
                        <a:t>0.000584</a:t>
                      </a:r>
                    </a:p>
                  </a:txBody>
                  <a:tcPr anchor="ctr">
                    <a:lnL>
                      <a:noFill/>
                    </a:lnL>
                    <a:lnR>
                      <a:noFill/>
                    </a:lnR>
                    <a:lnT>
                      <a:noFill/>
                    </a:lnT>
                    <a:lnB>
                      <a:noFill/>
                    </a:lnB>
                  </a:tcPr>
                </a:tc>
                <a:extLst>
                  <a:ext uri="{0D108BD9-81ED-4DB2-BD59-A6C34878D82A}">
                    <a16:rowId xmlns:a16="http://schemas.microsoft.com/office/drawing/2014/main" val="4236744048"/>
                  </a:ext>
                </a:extLst>
              </a:tr>
              <a:tr h="722010">
                <a:tc>
                  <a:txBody>
                    <a:bodyPr/>
                    <a:lstStyle/>
                    <a:p>
                      <a:pPr algn="r" fontAlgn="ctr"/>
                      <a:r>
                        <a:rPr lang="ru-RU" sz="1200" b="1">
                          <a:effectLst/>
                        </a:rPr>
                        <a:t>2</a:t>
                      </a:r>
                    </a:p>
                  </a:txBody>
                  <a:tcPr anchor="ctr">
                    <a:lnL>
                      <a:noFill/>
                    </a:lnL>
                    <a:lnR>
                      <a:noFill/>
                    </a:lnR>
                    <a:lnT>
                      <a:noFill/>
                    </a:lnT>
                    <a:lnB>
                      <a:noFill/>
                    </a:lnB>
                    <a:solidFill>
                      <a:srgbClr val="F5F5F5"/>
                    </a:solidFill>
                  </a:tcPr>
                </a:tc>
                <a:tc>
                  <a:txBody>
                    <a:bodyPr/>
                    <a:lstStyle/>
                    <a:p>
                      <a:pPr algn="r" fontAlgn="ctr"/>
                      <a:r>
                        <a:rPr lang="en-US" sz="1200">
                          <a:effectLst/>
                        </a:rPr>
                        <a:t>predict_with_boosting</a:t>
                      </a:r>
                    </a:p>
                  </a:txBody>
                  <a:tcPr anchor="ctr">
                    <a:lnL>
                      <a:noFill/>
                    </a:lnL>
                    <a:lnR>
                      <a:noFill/>
                    </a:lnR>
                    <a:lnT>
                      <a:noFill/>
                    </a:lnT>
                    <a:lnB>
                      <a:noFill/>
                    </a:lnB>
                    <a:solidFill>
                      <a:srgbClr val="F5F5F5"/>
                    </a:solidFill>
                  </a:tcPr>
                </a:tc>
                <a:tc>
                  <a:txBody>
                    <a:bodyPr/>
                    <a:lstStyle/>
                    <a:p>
                      <a:pPr algn="r" fontAlgn="ctr"/>
                      <a:r>
                        <a:rPr lang="ru-RU" sz="1200">
                          <a:effectLst/>
                        </a:rPr>
                        <a:t>10.372624</a:t>
                      </a:r>
                    </a:p>
                  </a:txBody>
                  <a:tcPr anchor="ctr">
                    <a:lnL>
                      <a:noFill/>
                    </a:lnL>
                    <a:lnR>
                      <a:noFill/>
                    </a:lnR>
                    <a:lnT>
                      <a:noFill/>
                    </a:lnT>
                    <a:lnB>
                      <a:noFill/>
                    </a:lnB>
                    <a:solidFill>
                      <a:srgbClr val="F5F5F5"/>
                    </a:solidFill>
                  </a:tcPr>
                </a:tc>
                <a:tc>
                  <a:txBody>
                    <a:bodyPr/>
                    <a:lstStyle/>
                    <a:p>
                      <a:pPr algn="r" fontAlgn="ctr"/>
                      <a:r>
                        <a:rPr lang="ru-RU" sz="1200">
                          <a:effectLst/>
                        </a:rPr>
                        <a:t>4.307353</a:t>
                      </a:r>
                    </a:p>
                  </a:txBody>
                  <a:tcPr anchor="ctr">
                    <a:lnL>
                      <a:noFill/>
                    </a:lnL>
                    <a:lnR>
                      <a:noFill/>
                    </a:lnR>
                    <a:lnT>
                      <a:noFill/>
                    </a:lnT>
                    <a:lnB>
                      <a:noFill/>
                    </a:lnB>
                    <a:solidFill>
                      <a:srgbClr val="F5F5F5"/>
                    </a:solidFill>
                  </a:tcPr>
                </a:tc>
                <a:tc>
                  <a:txBody>
                    <a:bodyPr/>
                    <a:lstStyle/>
                    <a:p>
                      <a:pPr algn="r" fontAlgn="ctr"/>
                      <a:r>
                        <a:rPr lang="ru-RU" sz="1200">
                          <a:effectLst/>
                        </a:rPr>
                        <a:t>0.862641</a:t>
                      </a:r>
                    </a:p>
                  </a:txBody>
                  <a:tcPr anchor="ctr">
                    <a:lnL>
                      <a:noFill/>
                    </a:lnL>
                    <a:lnR>
                      <a:noFill/>
                    </a:lnR>
                    <a:lnT>
                      <a:noFill/>
                    </a:lnT>
                    <a:lnB>
                      <a:noFill/>
                    </a:lnB>
                    <a:solidFill>
                      <a:srgbClr val="F5F5F5"/>
                    </a:solidFill>
                  </a:tcPr>
                </a:tc>
                <a:tc>
                  <a:txBody>
                    <a:bodyPr/>
                    <a:lstStyle/>
                    <a:p>
                      <a:pPr algn="r" fontAlgn="ctr"/>
                      <a:r>
                        <a:rPr lang="ru-RU" sz="1200">
                          <a:effectLst/>
                        </a:rPr>
                        <a:t>0.807403</a:t>
                      </a:r>
                    </a:p>
                  </a:txBody>
                  <a:tcPr anchor="ctr">
                    <a:lnL>
                      <a:noFill/>
                    </a:lnL>
                    <a:lnR>
                      <a:noFill/>
                    </a:lnR>
                    <a:lnT>
                      <a:noFill/>
                    </a:lnT>
                    <a:lnB>
                      <a:noFill/>
                    </a:lnB>
                    <a:solidFill>
                      <a:srgbClr val="F5F5F5"/>
                    </a:solidFill>
                  </a:tcPr>
                </a:tc>
                <a:tc>
                  <a:txBody>
                    <a:bodyPr/>
                    <a:lstStyle/>
                    <a:p>
                      <a:pPr algn="r" fontAlgn="ctr"/>
                      <a:r>
                        <a:rPr lang="ru-RU" sz="1200">
                          <a:effectLst/>
                        </a:rPr>
                        <a:t>0.823205</a:t>
                      </a:r>
                    </a:p>
                  </a:txBody>
                  <a:tcPr anchor="ctr">
                    <a:lnL>
                      <a:noFill/>
                    </a:lnL>
                    <a:lnR>
                      <a:noFill/>
                    </a:lnR>
                    <a:lnT>
                      <a:noFill/>
                    </a:lnT>
                    <a:lnB>
                      <a:noFill/>
                    </a:lnB>
                    <a:solidFill>
                      <a:srgbClr val="F5F5F5"/>
                    </a:solidFill>
                  </a:tcPr>
                </a:tc>
                <a:tc>
                  <a:txBody>
                    <a:bodyPr/>
                    <a:lstStyle/>
                    <a:p>
                      <a:pPr algn="r" fontAlgn="ctr"/>
                      <a:r>
                        <a:rPr lang="ru-RU" sz="1200" dirty="0">
                          <a:effectLst/>
                        </a:rPr>
                        <a:t>0.762033</a:t>
                      </a:r>
                    </a:p>
                  </a:txBody>
                  <a:tcPr anchor="ctr">
                    <a:lnL>
                      <a:noFill/>
                    </a:lnL>
                    <a:lnR>
                      <a:noFill/>
                    </a:lnR>
                    <a:lnT>
                      <a:noFill/>
                    </a:lnT>
                    <a:lnB>
                      <a:noFill/>
                    </a:lnB>
                    <a:solidFill>
                      <a:srgbClr val="F5F5F5"/>
                    </a:solidFill>
                  </a:tcPr>
                </a:tc>
                <a:tc>
                  <a:txBody>
                    <a:bodyPr/>
                    <a:lstStyle/>
                    <a:p>
                      <a:pPr algn="r" fontAlgn="ctr"/>
                      <a:r>
                        <a:rPr lang="ru-RU" sz="1200">
                          <a:effectLst/>
                        </a:rPr>
                        <a:t>0.023050</a:t>
                      </a:r>
                    </a:p>
                  </a:txBody>
                  <a:tcPr anchor="ctr">
                    <a:lnL>
                      <a:noFill/>
                    </a:lnL>
                    <a:lnR>
                      <a:noFill/>
                    </a:lnR>
                    <a:lnT>
                      <a:noFill/>
                    </a:lnT>
                    <a:lnB>
                      <a:noFill/>
                    </a:lnB>
                    <a:solidFill>
                      <a:srgbClr val="F5F5F5"/>
                    </a:solidFill>
                  </a:tcPr>
                </a:tc>
                <a:tc>
                  <a:txBody>
                    <a:bodyPr/>
                    <a:lstStyle/>
                    <a:p>
                      <a:pPr algn="r" fontAlgn="ctr"/>
                      <a:r>
                        <a:rPr lang="ru-RU" sz="1200" dirty="0">
                          <a:effectLst/>
                        </a:rPr>
                        <a:t>0.009572</a:t>
                      </a:r>
                    </a:p>
                  </a:txBody>
                  <a:tcPr anchor="ctr">
                    <a:lnL>
                      <a:noFill/>
                    </a:lnL>
                    <a:lnR>
                      <a:noFill/>
                    </a:lnR>
                    <a:lnT>
                      <a:noFill/>
                    </a:lnT>
                    <a:lnB>
                      <a:noFill/>
                    </a:lnB>
                    <a:solidFill>
                      <a:srgbClr val="F5F5F5"/>
                    </a:solidFill>
                  </a:tcPr>
                </a:tc>
                <a:extLst>
                  <a:ext uri="{0D108BD9-81ED-4DB2-BD59-A6C34878D82A}">
                    <a16:rowId xmlns:a16="http://schemas.microsoft.com/office/drawing/2014/main" val="4060606222"/>
                  </a:ext>
                </a:extLst>
              </a:tr>
            </a:tbl>
          </a:graphicData>
        </a:graphic>
      </p:graphicFrame>
    </p:spTree>
    <p:extLst>
      <p:ext uri="{BB962C8B-B14F-4D97-AF65-F5344CB8AC3E}">
        <p14:creationId xmlns:p14="http://schemas.microsoft.com/office/powerpoint/2010/main" val="3174487458"/>
      </p:ext>
    </p:extLst>
  </p:cSld>
  <p:clrMapOvr>
    <a:masterClrMapping/>
  </p:clrMapOvr>
</p:sld>
</file>

<file path=ppt/theme/theme1.xml><?xml version="1.0" encoding="utf-8"?>
<a:theme xmlns:a="http://schemas.openxmlformats.org/drawingml/2006/main" name="Office Theme">
  <a:themeElements>
    <a:clrScheme name="Пользовательские 1">
      <a:dk1>
        <a:srgbClr val="0F2C68"/>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z="1000" dirty="0">
            <a:latin typeface="HSE Sans" panose="02000000000000000000" pitchFamily="2"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Документ" ma:contentTypeID="0x0101002A9C74E6E830D74E9B0FDDB4017A5417" ma:contentTypeVersion="13" ma:contentTypeDescription="Создание документа." ma:contentTypeScope="" ma:versionID="d4e423622451d608a8a05f4da7a1e1a2">
  <xsd:schema xmlns:xsd="http://www.w3.org/2001/XMLSchema" xmlns:xs="http://www.w3.org/2001/XMLSchema" xmlns:p="http://schemas.microsoft.com/office/2006/metadata/properties" xmlns:ns2="9875bd71-cde8-496c-a136-433f55d5e6d0" xmlns:ns3="e96afe77-3acb-4328-97fc-408e1bde3ecd" targetNamespace="http://schemas.microsoft.com/office/2006/metadata/properties" ma:root="true" ma:fieldsID="4831203c63c08b9f52ea6d3ee0d7a96e" ns2:_="" ns3:_="">
    <xsd:import namespace="9875bd71-cde8-496c-a136-433f55d5e6d0"/>
    <xsd:import namespace="e96afe77-3acb-4328-97fc-408e1bde3ecd"/>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Location" minOccurs="0"/>
                <xsd:element ref="ns2:MediaServiceAutoKeyPoints" minOccurs="0"/>
                <xsd:element ref="ns2:MediaServiceKeyPoints"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875bd71-cde8-496c-a136-433f55d5e6d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96afe77-3acb-4328-97fc-408e1bde3ecd" elementFormDefault="qualified">
    <xsd:import namespace="http://schemas.microsoft.com/office/2006/documentManagement/types"/>
    <xsd:import namespace="http://schemas.microsoft.com/office/infopath/2007/PartnerControls"/>
    <xsd:element name="SharedWithUsers" ma:index="18" nillable="true" ma:displayName="Общий доступ с использованием"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Совместно с подробностями"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33DAF31-D8A6-49A0-9A5D-8B2EA5B1C511}">
  <ds:schemaRefs>
    <ds:schemaRef ds:uri="http://purl.org/dc/elements/1.1/"/>
    <ds:schemaRef ds:uri="http://schemas.microsoft.com/office/2006/documentManagement/types"/>
    <ds:schemaRef ds:uri="http://schemas.microsoft.com/office/infopath/2007/PartnerControls"/>
    <ds:schemaRef ds:uri="http://purl.org/dc/dcmitype/"/>
    <ds:schemaRef ds:uri="e96afe77-3acb-4328-97fc-408e1bde3ecd"/>
    <ds:schemaRef ds:uri="http://schemas.microsoft.com/office/2006/metadata/properties"/>
    <ds:schemaRef ds:uri="http://purl.org/dc/terms/"/>
    <ds:schemaRef ds:uri="http://www.w3.org/XML/1998/namespace"/>
    <ds:schemaRef ds:uri="http://schemas.openxmlformats.org/package/2006/metadata/core-properties"/>
    <ds:schemaRef ds:uri="9875bd71-cde8-496c-a136-433f55d5e6d0"/>
  </ds:schemaRefs>
</ds:datastoreItem>
</file>

<file path=customXml/itemProps2.xml><?xml version="1.0" encoding="utf-8"?>
<ds:datastoreItem xmlns:ds="http://schemas.openxmlformats.org/officeDocument/2006/customXml" ds:itemID="{4D4651DD-DCCC-4759-B2F6-7F520BDCC2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875bd71-cde8-496c-a136-433f55d5e6d0"/>
    <ds:schemaRef ds:uri="e96afe77-3acb-4328-97fc-408e1bde3ec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34386AA-1848-4C75-B336-1053927CB0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563</TotalTime>
  <Words>409</Words>
  <Application>Microsoft Office PowerPoint</Application>
  <PresentationFormat>Широкоэкранный</PresentationFormat>
  <Paragraphs>203</Paragraphs>
  <Slides>6</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6</vt:i4>
      </vt:variant>
    </vt:vector>
  </HeadingPairs>
  <TitlesOfParts>
    <vt:vector size="11" baseType="lpstr">
      <vt:lpstr>Arial</vt:lpstr>
      <vt:lpstr>Calibri</vt:lpstr>
      <vt:lpstr>Helvetica Neue</vt:lpstr>
      <vt:lpstr>HSE Sans</vt:lpstr>
      <vt:lpstr>Office Theme</vt:lpstr>
      <vt:lpstr>Lazy FCA</vt:lpstr>
      <vt:lpstr>Dataset</vt:lpstr>
      <vt:lpstr>Preparation of dataset</vt:lpstr>
      <vt:lpstr>Accuracy and F1 score</vt:lpstr>
      <vt:lpstr>Modification of the algorithm</vt:lpstr>
      <vt:lpstr>Final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Kislitsyna Maria</dc:creator>
  <cp:lastModifiedBy>Кислицына Мария Павловна</cp:lastModifiedBy>
  <cp:revision>15</cp:revision>
  <cp:lastPrinted>2021-11-11T13:08:42Z</cp:lastPrinted>
  <dcterms:created xsi:type="dcterms:W3CDTF">2021-11-11T08:52:47Z</dcterms:created>
  <dcterms:modified xsi:type="dcterms:W3CDTF">2022-12-12T23:57:58Z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0x0101002A9C74E6E830D74E9B0FDDB4017A5417</vt:lpwstr>
  </property>
</Properties>
</file>