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6.gif" ContentType="image/gif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AE7066-4CC2-4036-82FD-75F4782EFD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50" spc="-1" strike="noStrike">
                <a:latin typeface="Arial"/>
              </a:rPr>
              <a:t>Click to edit the title text format</a:t>
            </a:r>
            <a:endParaRPr b="0" lang="en-US" sz="485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69840" cy="94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50" spc="-1" strike="noStrike">
                <a:latin typeface="Arial"/>
              </a:rPr>
              <a:t>Click to edit the title text format</a:t>
            </a:r>
            <a:endParaRPr b="0" lang="en-US" sz="485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2159280" cy="37396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772000" y="1323000"/>
            <a:ext cx="2159280" cy="37396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570280" y="0"/>
            <a:ext cx="4505760" cy="566856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5891400" y="1472040"/>
            <a:ext cx="3926520" cy="12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Introduction to Python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- Part 2 -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183000" y="3084120"/>
            <a:ext cx="338256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dddddd"/>
                </a:solidFill>
                <a:latin typeface="Calibri"/>
                <a:ea typeface="DejaVu Sans"/>
              </a:rPr>
              <a:t>Hilman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dddddd"/>
                </a:solidFill>
                <a:latin typeface="Calibri"/>
                <a:ea typeface="DejaVu Sans"/>
              </a:rPr>
              <a:t>Raden Muhammad Hadi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14120" y="3552840"/>
            <a:ext cx="5437800" cy="16052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203480" y="118800"/>
            <a:ext cx="3148920" cy="312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55600" y="1456200"/>
          <a:ext cx="9648360" cy="3762360"/>
        </p:xfrm>
        <a:graphic>
          <a:graphicData uri="http://schemas.openxmlformats.org/drawingml/2006/table">
            <a:tbl>
              <a:tblPr/>
              <a:tblGrid>
                <a:gridCol w="4818960"/>
                <a:gridCol w="4829760"/>
              </a:tblGrid>
              <a:tr h="940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Python 2.x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Python 3.x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940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Arial"/>
                        </a:rPr>
                        <a:t>print “Hello, World!”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Arial"/>
                        </a:rPr>
                        <a:t>print(“Hello, Wolrd!”)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40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Arial"/>
                        </a:rPr>
                        <a:t>3/2 = 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latin typeface="Arial"/>
                        </a:rPr>
                        <a:t>3/2 = 1.5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1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print range(3)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[0,1,2]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print(range(3))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range(0, 3)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1" name="CustomShape 2"/>
          <p:cNvSpPr/>
          <p:nvPr/>
        </p:nvSpPr>
        <p:spPr>
          <a:xfrm>
            <a:off x="504360" y="2653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Difference Between Python 2.x &amp; Python 3.x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3640" y="226800"/>
            <a:ext cx="907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Shell: The Playground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3640" y="1323000"/>
            <a:ext cx="397836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Great for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experimenting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with Python.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Lack autocomplete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4642920" y="1350720"/>
            <a:ext cx="5027400" cy="2667600"/>
          </a:xfrm>
          <a:prstGeom prst="rect">
            <a:avLst/>
          </a:prstGeom>
          <a:ln>
            <a:noFill/>
          </a:ln>
        </p:spPr>
      </p:pic>
      <p:pic>
        <p:nvPicPr>
          <p:cNvPr id="165" name="Picture 3" descr=""/>
          <p:cNvPicPr/>
          <p:nvPr/>
        </p:nvPicPr>
        <p:blipFill>
          <a:blip r:embed="rId2"/>
          <a:stretch/>
        </p:blipFill>
        <p:spPr>
          <a:xfrm>
            <a:off x="5040000" y="2993400"/>
            <a:ext cx="4919400" cy="240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3640" y="226800"/>
            <a:ext cx="907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Spyder: Advanced IDE for 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1404000"/>
            <a:ext cx="358164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Bigger playground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+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autocomplete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3371040" y="1485000"/>
            <a:ext cx="6509160" cy="365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640" y="226800"/>
            <a:ext cx="907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5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Jupyter: Interactive Computing Environment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3640" y="1323000"/>
            <a:ext cx="374040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Great for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sharing research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Build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simple dashboard app;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Autocomplete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4404960" y="1424520"/>
            <a:ext cx="5236920" cy="366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88720" y="182880"/>
            <a:ext cx="7955280" cy="82296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Join Python Communities!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07640" y="4549680"/>
            <a:ext cx="3218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https://t.me/pythonID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005840" y="1280160"/>
            <a:ext cx="3199320" cy="319932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6102720" y="4499640"/>
            <a:ext cx="3224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https://t.me/machinelearningid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6274440" y="1447200"/>
            <a:ext cx="3016440" cy="301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44520" y="2359080"/>
            <a:ext cx="3778920" cy="12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Code!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511640" y="3212640"/>
            <a:ext cx="705420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410000" y="0"/>
            <a:ext cx="56700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5760" y="2293560"/>
            <a:ext cx="4663440" cy="5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Arial"/>
              </a:rPr>
              <a:t>http://bit.ly/dsipythonabsensi2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338400"/>
            <a:ext cx="4572000" cy="164592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Link Absensi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37760" y="2931120"/>
            <a:ext cx="4591440" cy="164592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Link File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451800" y="4773960"/>
            <a:ext cx="476028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</a:rPr>
              <a:t>http://bit.ly/dsimateripython2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212080" y="291600"/>
            <a:ext cx="4591440" cy="49204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WIFI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latin typeface="Arial"/>
              </a:rPr>
              <a:t>Access Point 1: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0" lang="en-US" sz="3600" spc="-1" strike="noStrike">
                <a:latin typeface="Arial"/>
              </a:rPr>
              <a:t>Hadimaster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latin typeface="Arial"/>
              </a:rPr>
              <a:t>Password: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0" lang="en-US" sz="3600" spc="-1" strike="noStrike">
                <a:latin typeface="Arial"/>
              </a:rPr>
              <a:t>mas1234ter 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latin typeface="Arial"/>
              </a:rPr>
              <a:t>Access Point 2</a:t>
            </a:r>
            <a:r>
              <a:rPr b="0" lang="en-US" sz="3600" spc="-1" strike="noStrike">
                <a:latin typeface="Arial"/>
              </a:rPr>
              <a:t>: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0" lang="en-US" sz="3600" spc="-1" strike="noStrike">
                <a:latin typeface="Arial"/>
              </a:rPr>
              <a:t>Gripen6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latin typeface="Arial"/>
              </a:rPr>
              <a:t>Password</a:t>
            </a:r>
            <a:r>
              <a:rPr b="0" lang="en-US" sz="3600" spc="-1" strike="noStrike">
                <a:latin typeface="Arial"/>
              </a:rPr>
              <a:t>: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0" lang="en-US" sz="3600" spc="-1" strike="noStrike">
                <a:latin typeface="Arial"/>
              </a:rPr>
              <a:t>qwerty123456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640" y="226800"/>
            <a:ext cx="907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03640" y="1323000"/>
            <a:ext cx="907020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Python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Why Python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Begining Python</a:t>
            </a:r>
            <a:endParaRPr b="0" lang="en-US" sz="32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2.7 and Python 3</a:t>
            </a:r>
            <a:endParaRPr b="0" lang="en-US" sz="2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Interactive Shell, IDE and ICE</a:t>
            </a:r>
            <a:endParaRPr b="0" lang="en-US" sz="2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Code!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362120" y="226800"/>
            <a:ext cx="5437800" cy="160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82880" y="914400"/>
            <a:ext cx="4389120" cy="457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Basic Syntax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Type and Data Structure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Mathematical Operations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Logical Operations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Comparatives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String Operations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Tuple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Dictionary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Conditional Statement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Looping &amp; List Comprehension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Function &amp; Built-In Function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Input &amp;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94960" y="914400"/>
            <a:ext cx="4389120" cy="457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Object-Oriented Programming</a:t>
            </a:r>
            <a:r>
              <a:rPr b="0" lang="en-US" sz="1800" spc="-1" strike="noStrike">
                <a:latin typeface="Arial"/>
              </a:rPr>
              <a:t> in Python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Array Manipulation using </a:t>
            </a:r>
            <a:r>
              <a:rPr b="1" lang="en-US" sz="1800" spc="-1" strike="noStrike">
                <a:latin typeface="Arial"/>
              </a:rPr>
              <a:t>Numpy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Wrangling using </a:t>
            </a:r>
            <a:r>
              <a:rPr b="1" lang="en-US" sz="1800" spc="-1" strike="noStrike">
                <a:latin typeface="Arial"/>
              </a:rPr>
              <a:t>Pandas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Visualization using </a:t>
            </a:r>
            <a:r>
              <a:rPr b="1" lang="en-US" sz="1800" spc="-1" strike="noStrike">
                <a:latin typeface="Arial"/>
              </a:rPr>
              <a:t>Matplotlibs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Statistics using </a:t>
            </a:r>
            <a:r>
              <a:rPr b="1" lang="en-US" sz="1800" spc="-1" strike="noStrike">
                <a:latin typeface="Arial"/>
              </a:rPr>
              <a:t>StatsModel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82880" y="182880"/>
            <a:ext cx="4389120" cy="6400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3600" spc="-1" strike="noStrike">
                <a:latin typeface="Arial"/>
              </a:rPr>
              <a:t>Part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394960" y="182880"/>
            <a:ext cx="4389120" cy="6400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3600" spc="-1" strike="noStrike">
                <a:latin typeface="Arial"/>
              </a:rPr>
              <a:t>Part 2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3640" y="226800"/>
            <a:ext cx="907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Is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3640" y="1323000"/>
            <a:ext cx="907020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High-level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programming language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Open source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community driven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Dynamic typed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Run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just-in-time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160" y="237600"/>
            <a:ext cx="1770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252520" y="0"/>
            <a:ext cx="7826760" cy="335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public class HelloWorld {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public static void main(String[] args) {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      </a:t>
            </a: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System.out.println("Hello, World");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}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Ubuntu Mono"/>
                <a:ea typeface="DejaVu Sans"/>
              </a:rPr>
              <a:t>}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293560" y="3557880"/>
            <a:ext cx="7785360" cy="2111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DejaVu Sans"/>
              </a:rPr>
              <a:t>Print(“Hello, World!”)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51920" y="3214440"/>
            <a:ext cx="1915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91160" y="1054440"/>
            <a:ext cx="1650240" cy="16498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50280" y="3961440"/>
            <a:ext cx="1547280" cy="162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3640" y="226800"/>
            <a:ext cx="907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 Python Because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3640" y="1323000"/>
            <a:ext cx="9070200" cy="37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It’s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easy to learn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Jack-Of-All-Trade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lot of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module/library/package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use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Increasingly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popular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82880" y="182880"/>
            <a:ext cx="2286000" cy="22860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58680" y="19836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754880" y="274320"/>
            <a:ext cx="2834640" cy="11260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198000" y="2743200"/>
            <a:ext cx="3642480" cy="8740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5"/>
          <a:stretch/>
        </p:blipFill>
        <p:spPr>
          <a:xfrm>
            <a:off x="3840480" y="2743200"/>
            <a:ext cx="3371040" cy="9774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6"/>
          <a:stretch/>
        </p:blipFill>
        <p:spPr>
          <a:xfrm>
            <a:off x="365760" y="4023360"/>
            <a:ext cx="1463040" cy="12196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7"/>
          <a:stretch/>
        </p:blipFill>
        <p:spPr>
          <a:xfrm>
            <a:off x="2103120" y="4297680"/>
            <a:ext cx="2834640" cy="59256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8"/>
          <a:stretch/>
        </p:blipFill>
        <p:spPr>
          <a:xfrm>
            <a:off x="5224320" y="4297680"/>
            <a:ext cx="2456640" cy="7369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9"/>
          <a:stretch/>
        </p:blipFill>
        <p:spPr>
          <a:xfrm>
            <a:off x="7670520" y="4144680"/>
            <a:ext cx="2296440" cy="11948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10"/>
          <a:stretch/>
        </p:blipFill>
        <p:spPr>
          <a:xfrm>
            <a:off x="7883280" y="2570760"/>
            <a:ext cx="1645920" cy="16459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11"/>
          <a:stretch/>
        </p:blipFill>
        <p:spPr>
          <a:xfrm>
            <a:off x="4810320" y="1335600"/>
            <a:ext cx="1681920" cy="16819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12"/>
          <a:stretch/>
        </p:blipFill>
        <p:spPr>
          <a:xfrm>
            <a:off x="7551360" y="274320"/>
            <a:ext cx="2689920" cy="9702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13"/>
          <a:stretch/>
        </p:blipFill>
        <p:spPr>
          <a:xfrm>
            <a:off x="6492240" y="1371600"/>
            <a:ext cx="3466800" cy="119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3640" y="1069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Python 2.x or Python 3.x?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0" y="1146960"/>
            <a:ext cx="10079280" cy="452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Application>LibreOffice/6.2.5.2$Linux_X86_64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2018-09-06T21:27:05Z</dcterms:created>
  <dc:creator/>
  <dc:description/>
  <dc:language>en-US</dc:language>
  <cp:lastModifiedBy/>
  <dcterms:modified xsi:type="dcterms:W3CDTF">2019-08-10T09:19:22Z</dcterms:modified>
  <cp:revision>7</cp:revision>
  <dc:subject/>
  <dc:title/>
</cp:coreProperties>
</file>