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57" r:id="rId4"/>
    <p:sldId id="260" r:id="rId5"/>
    <p:sldId id="262" r:id="rId6"/>
    <p:sldId id="264" r:id="rId7"/>
    <p:sldId id="261" r:id="rId8"/>
    <p:sldId id="266" r:id="rId9"/>
    <p:sldId id="259" r:id="rId10"/>
    <p:sldId id="290" r:id="rId11"/>
  </p:sldIdLst>
  <p:sldSz cx="9144000" cy="5143500" type="screen16x9"/>
  <p:notesSz cx="6858000" cy="9144000"/>
  <p:embeddedFontLst>
    <p:embeddedFont>
      <p:font typeface="Lucida Sans Unicode" panose="020B0602030504020204" pitchFamily="34" charset="0"/>
      <p:regular r:id="rId13"/>
    </p:embeddedFont>
    <p:embeddedFont>
      <p:font typeface="Merriweather" panose="00000500000000000000" pitchFamily="2" charset="0"/>
      <p:regular r:id="rId14"/>
      <p:bold r:id="rId15"/>
      <p:italic r:id="rId16"/>
      <p:boldItalic r:id="rId17"/>
    </p:embeddedFont>
    <p:embeddedFont>
      <p:font typeface="Sorts Mill Goudy" panose="020B060402020202020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EKI6kaZul+aUcvvO8GXnY3UjF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51" Type="http://customschemas.google.com/relationships/presentationmetadata" Target="metadata"/><Relationship Id="rId3" Type="http://schemas.openxmlformats.org/officeDocument/2006/relationships/slide" Target="slides/slide2.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font" Target="fonts/font7.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36e60eb1bca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36e60eb1bca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6" name="Google Shape;43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8" name="Google Shape;4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Only">
  <p:cSld name="1_Title Only">
    <p:bg>
      <p:bgPr>
        <a:solidFill>
          <a:schemeClr val="lt2"/>
        </a:solidFill>
        <a:effectLst/>
      </p:bgPr>
    </p:bg>
    <p:spTree>
      <p:nvGrpSpPr>
        <p:cNvPr id="1" name="Shape 11"/>
        <p:cNvGrpSpPr/>
        <p:nvPr/>
      </p:nvGrpSpPr>
      <p:grpSpPr>
        <a:xfrm>
          <a:off x="0" y="0"/>
          <a:ext cx="0" cy="0"/>
          <a:chOff x="0" y="0"/>
          <a:chExt cx="0" cy="0"/>
        </a:xfrm>
      </p:grpSpPr>
      <p:sp>
        <p:nvSpPr>
          <p:cNvPr id="12" name="Google Shape;12;g36bef4bd5d4_2_543"/>
          <p:cNvSpPr txBox="1">
            <a:spLocks noGrp="1"/>
          </p:cNvSpPr>
          <p:nvPr>
            <p:ph type="title"/>
          </p:nvPr>
        </p:nvSpPr>
        <p:spPr>
          <a:xfrm>
            <a:off x="738392" y="223923"/>
            <a:ext cx="3488100" cy="46956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Clr>
                <a:schemeClr val="dk1"/>
              </a:buClr>
              <a:buSzPts val="4500"/>
              <a:buFont typeface="Sorts Mill Goud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3" name="Google Shape;13;g36bef4bd5d4_2_543"/>
          <p:cNvGrpSpPr/>
          <p:nvPr/>
        </p:nvGrpSpPr>
        <p:grpSpPr>
          <a:xfrm>
            <a:off x="4385436" y="-116078"/>
            <a:ext cx="4966891" cy="5355039"/>
            <a:chOff x="5847248" y="-154771"/>
            <a:chExt cx="6622521" cy="7140052"/>
          </a:xfrm>
        </p:grpSpPr>
        <p:grpSp>
          <p:nvGrpSpPr>
            <p:cNvPr id="14" name="Google Shape;14;g36bef4bd5d4_2_543"/>
            <p:cNvGrpSpPr/>
            <p:nvPr/>
          </p:nvGrpSpPr>
          <p:grpSpPr>
            <a:xfrm rot="2700000">
              <a:off x="9012830" y="2980275"/>
              <a:ext cx="317196" cy="932508"/>
              <a:chOff x="6376988" y="280988"/>
              <a:chExt cx="633413" cy="1862138"/>
            </a:xfrm>
          </p:grpSpPr>
          <p:sp>
            <p:nvSpPr>
              <p:cNvPr id="15" name="Google Shape;15;g36bef4bd5d4_2_543"/>
              <p:cNvSpPr/>
              <p:nvPr/>
            </p:nvSpPr>
            <p:spPr>
              <a:xfrm>
                <a:off x="6376988"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6" name="Google Shape;16;g36bef4bd5d4_2_543"/>
              <p:cNvSpPr/>
              <p:nvPr/>
            </p:nvSpPr>
            <p:spPr>
              <a:xfrm>
                <a:off x="6696076" y="280988"/>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17" name="Google Shape;17;g36bef4bd5d4_2_543"/>
              <p:cNvCxnSpPr/>
              <p:nvPr/>
            </p:nvCxnSpPr>
            <p:spPr>
              <a:xfrm rot="10800000">
                <a:off x="6696076" y="281026"/>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18" name="Google Shape;18;g36bef4bd5d4_2_543"/>
            <p:cNvGrpSpPr/>
            <p:nvPr/>
          </p:nvGrpSpPr>
          <p:grpSpPr>
            <a:xfrm>
              <a:off x="8017796" y="-99731"/>
              <a:ext cx="4451974" cy="7085012"/>
              <a:chOff x="8017796" y="-99731"/>
              <a:chExt cx="4451974" cy="7085012"/>
            </a:xfrm>
          </p:grpSpPr>
          <p:sp>
            <p:nvSpPr>
              <p:cNvPr id="19" name="Google Shape;19;g36bef4bd5d4_2_543"/>
              <p:cNvSpPr/>
              <p:nvPr/>
            </p:nvSpPr>
            <p:spPr>
              <a:xfrm rot="10800000">
                <a:off x="11318941" y="5955761"/>
                <a:ext cx="340500" cy="340500"/>
              </a:xfrm>
              <a:prstGeom prst="ellipse">
                <a:avLst/>
              </a:pr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20" name="Google Shape;20;g36bef4bd5d4_2_543"/>
              <p:cNvGrpSpPr/>
              <p:nvPr/>
            </p:nvGrpSpPr>
            <p:grpSpPr>
              <a:xfrm rot="2700000">
                <a:off x="9015032" y="2840024"/>
                <a:ext cx="2457502" cy="3838539"/>
                <a:chOff x="587375" y="280987"/>
                <a:chExt cx="2457526" cy="3838576"/>
              </a:xfrm>
            </p:grpSpPr>
            <p:sp>
              <p:nvSpPr>
                <p:cNvPr id="21" name="Google Shape;21;g36bef4bd5d4_2_543"/>
                <p:cNvSpPr/>
                <p:nvPr/>
              </p:nvSpPr>
              <p:spPr>
                <a:xfrm>
                  <a:off x="1816102"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2" name="Google Shape;22;g36bef4bd5d4_2_543"/>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3" name="Google Shape;23;g36bef4bd5d4_2_543"/>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4" name="Google Shape;24;g36bef4bd5d4_2_543"/>
                <p:cNvSpPr/>
                <p:nvPr/>
              </p:nvSpPr>
              <p:spPr>
                <a:xfrm>
                  <a:off x="587376" y="2205037"/>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5" name="Google Shape;25;g36bef4bd5d4_2_543"/>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6" name="Google Shape;26;g36bef4bd5d4_2_543"/>
                <p:cNvSpPr/>
                <p:nvPr/>
              </p:nvSpPr>
              <p:spPr>
                <a:xfrm>
                  <a:off x="1816101" y="2967037"/>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7" name="Google Shape;27;g36bef4bd5d4_2_543"/>
                <p:cNvSpPr/>
                <p:nvPr/>
              </p:nvSpPr>
              <p:spPr>
                <a:xfrm>
                  <a:off x="1816101" y="280987"/>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8" name="Google Shape;28;g36bef4bd5d4_2_543"/>
                <p:cNvSpPr/>
                <p:nvPr/>
              </p:nvSpPr>
              <p:spPr>
                <a:xfrm>
                  <a:off x="1497013" y="280987"/>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9" name="Google Shape;29;g36bef4bd5d4_2_543"/>
                <p:cNvSpPr/>
                <p:nvPr/>
              </p:nvSpPr>
              <p:spPr>
                <a:xfrm>
                  <a:off x="587375"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 name="Google Shape;30;g36bef4bd5d4_2_543"/>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1" name="Google Shape;31;g36bef4bd5d4_2_543"/>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2" name="Google Shape;32;g36bef4bd5d4_2_543"/>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3" name="Google Shape;33;g36bef4bd5d4_2_543"/>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 name="Google Shape;34;g36bef4bd5d4_2_543"/>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35" name="Google Shape;35;g36bef4bd5d4_2_543"/>
                <p:cNvGrpSpPr/>
                <p:nvPr/>
              </p:nvGrpSpPr>
              <p:grpSpPr>
                <a:xfrm>
                  <a:off x="587376" y="281063"/>
                  <a:ext cx="2457525" cy="3838500"/>
                  <a:chOff x="587376" y="281063"/>
                  <a:chExt cx="2457525" cy="3838500"/>
                </a:xfrm>
              </p:grpSpPr>
              <p:cxnSp>
                <p:nvCxnSpPr>
                  <p:cNvPr id="36" name="Google Shape;36;g36bef4bd5d4_2_543"/>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7" name="Google Shape;37;g36bef4bd5d4_2_543"/>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8" name="Google Shape;38;g36bef4bd5d4_2_543"/>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39" name="Google Shape;39;g36bef4bd5d4_2_543"/>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40" name="Google Shape;40;g36bef4bd5d4_2_543"/>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41" name="Google Shape;41;g36bef4bd5d4_2_543"/>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42" name="Google Shape;42;g36bef4bd5d4_2_543"/>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43" name="Google Shape;43;g36bef4bd5d4_2_543"/>
              <p:cNvGrpSpPr/>
              <p:nvPr/>
            </p:nvGrpSpPr>
            <p:grpSpPr>
              <a:xfrm rot="2700000">
                <a:off x="9959403" y="200113"/>
                <a:ext cx="1785967" cy="2264242"/>
                <a:chOff x="3125006" y="3118681"/>
                <a:chExt cx="1785984" cy="2264264"/>
              </a:xfrm>
            </p:grpSpPr>
            <p:grpSp>
              <p:nvGrpSpPr>
                <p:cNvPr id="44" name="Google Shape;44;g36bef4bd5d4_2_543"/>
                <p:cNvGrpSpPr/>
                <p:nvPr/>
              </p:nvGrpSpPr>
              <p:grpSpPr>
                <a:xfrm>
                  <a:off x="3136819" y="3118681"/>
                  <a:ext cx="1761000" cy="2264264"/>
                  <a:chOff x="4749017" y="2942982"/>
                  <a:chExt cx="1761000" cy="2264264"/>
                </a:xfrm>
              </p:grpSpPr>
              <p:cxnSp>
                <p:nvCxnSpPr>
                  <p:cNvPr id="45" name="Google Shape;45;g36bef4bd5d4_2_543"/>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46" name="Google Shape;46;g36bef4bd5d4_2_543"/>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47" name="Google Shape;47;g36bef4bd5d4_2_543"/>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48" name="Google Shape;48;g36bef4bd5d4_2_543"/>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49" name="Google Shape;49;g36bef4bd5d4_2_543"/>
                <p:cNvGrpSpPr/>
                <p:nvPr/>
              </p:nvGrpSpPr>
              <p:grpSpPr>
                <a:xfrm>
                  <a:off x="3125006" y="3171595"/>
                  <a:ext cx="1785984" cy="1799739"/>
                  <a:chOff x="6879836" y="3516901"/>
                  <a:chExt cx="1785984" cy="1799739"/>
                </a:xfrm>
              </p:grpSpPr>
              <p:sp>
                <p:nvSpPr>
                  <p:cNvPr id="50" name="Google Shape;50;g36bef4bd5d4_2_543"/>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51" name="Google Shape;51;g36bef4bd5d4_2_543"/>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52" name="Google Shape;52;g36bef4bd5d4_2_543"/>
              <p:cNvGrpSpPr/>
              <p:nvPr/>
            </p:nvGrpSpPr>
            <p:grpSpPr>
              <a:xfrm rot="5400000">
                <a:off x="10400268" y="1917602"/>
                <a:ext cx="633413" cy="1862138"/>
                <a:chOff x="5959192" y="333389"/>
                <a:chExt cx="633413" cy="1862138"/>
              </a:xfrm>
            </p:grpSpPr>
            <p:grpSp>
              <p:nvGrpSpPr>
                <p:cNvPr id="53" name="Google Shape;53;g36bef4bd5d4_2_543"/>
                <p:cNvGrpSpPr/>
                <p:nvPr/>
              </p:nvGrpSpPr>
              <p:grpSpPr>
                <a:xfrm>
                  <a:off x="5959192" y="333389"/>
                  <a:ext cx="633413" cy="1419225"/>
                  <a:chOff x="5959192" y="333389"/>
                  <a:chExt cx="633413" cy="1419225"/>
                </a:xfrm>
              </p:grpSpPr>
              <p:sp>
                <p:nvSpPr>
                  <p:cNvPr id="54" name="Google Shape;54;g36bef4bd5d4_2_543"/>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55" name="Google Shape;55;g36bef4bd5d4_2_543"/>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56" name="Google Shape;56;g36bef4bd5d4_2_543"/>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grpSp>
          <p:nvGrpSpPr>
            <p:cNvPr id="57" name="Google Shape;57;g36bef4bd5d4_2_543"/>
            <p:cNvGrpSpPr/>
            <p:nvPr/>
          </p:nvGrpSpPr>
          <p:grpSpPr>
            <a:xfrm rot="10800000">
              <a:off x="5847248" y="-154771"/>
              <a:ext cx="4451974" cy="7085012"/>
              <a:chOff x="8017796" y="-99731"/>
              <a:chExt cx="4451974" cy="7085012"/>
            </a:xfrm>
          </p:grpSpPr>
          <p:sp>
            <p:nvSpPr>
              <p:cNvPr id="58" name="Google Shape;58;g36bef4bd5d4_2_543"/>
              <p:cNvSpPr/>
              <p:nvPr/>
            </p:nvSpPr>
            <p:spPr>
              <a:xfrm rot="10800000">
                <a:off x="11318941" y="5955761"/>
                <a:ext cx="340500" cy="340500"/>
              </a:xfrm>
              <a:prstGeom prst="ellipse">
                <a:avLst/>
              </a:pr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59" name="Google Shape;59;g36bef4bd5d4_2_543"/>
              <p:cNvGrpSpPr/>
              <p:nvPr/>
            </p:nvGrpSpPr>
            <p:grpSpPr>
              <a:xfrm rot="2700000">
                <a:off x="9015032" y="2840024"/>
                <a:ext cx="2457502" cy="3838539"/>
                <a:chOff x="587375" y="280987"/>
                <a:chExt cx="2457526" cy="3838576"/>
              </a:xfrm>
            </p:grpSpPr>
            <p:sp>
              <p:nvSpPr>
                <p:cNvPr id="60" name="Google Shape;60;g36bef4bd5d4_2_543"/>
                <p:cNvSpPr/>
                <p:nvPr/>
              </p:nvSpPr>
              <p:spPr>
                <a:xfrm>
                  <a:off x="1816102"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1" name="Google Shape;61;g36bef4bd5d4_2_543"/>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2" name="Google Shape;62;g36bef4bd5d4_2_543"/>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3" name="Google Shape;63;g36bef4bd5d4_2_543"/>
                <p:cNvSpPr/>
                <p:nvPr/>
              </p:nvSpPr>
              <p:spPr>
                <a:xfrm>
                  <a:off x="587376" y="2205037"/>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4" name="Google Shape;64;g36bef4bd5d4_2_543"/>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5" name="Google Shape;65;g36bef4bd5d4_2_543"/>
                <p:cNvSpPr/>
                <p:nvPr/>
              </p:nvSpPr>
              <p:spPr>
                <a:xfrm>
                  <a:off x="1816101" y="2967037"/>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6" name="Google Shape;66;g36bef4bd5d4_2_543"/>
                <p:cNvSpPr/>
                <p:nvPr/>
              </p:nvSpPr>
              <p:spPr>
                <a:xfrm>
                  <a:off x="1816101" y="280987"/>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7" name="Google Shape;67;g36bef4bd5d4_2_543"/>
                <p:cNvSpPr/>
                <p:nvPr/>
              </p:nvSpPr>
              <p:spPr>
                <a:xfrm>
                  <a:off x="1497013" y="280987"/>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8" name="Google Shape;68;g36bef4bd5d4_2_543"/>
                <p:cNvSpPr/>
                <p:nvPr/>
              </p:nvSpPr>
              <p:spPr>
                <a:xfrm>
                  <a:off x="587375"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69" name="Google Shape;69;g36bef4bd5d4_2_543"/>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70" name="Google Shape;70;g36bef4bd5d4_2_543"/>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71" name="Google Shape;71;g36bef4bd5d4_2_543"/>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72" name="Google Shape;72;g36bef4bd5d4_2_543"/>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73" name="Google Shape;73;g36bef4bd5d4_2_543"/>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74" name="Google Shape;74;g36bef4bd5d4_2_543"/>
                <p:cNvGrpSpPr/>
                <p:nvPr/>
              </p:nvGrpSpPr>
              <p:grpSpPr>
                <a:xfrm>
                  <a:off x="587376" y="281063"/>
                  <a:ext cx="2457525" cy="3838500"/>
                  <a:chOff x="587376" y="281063"/>
                  <a:chExt cx="2457525" cy="3838500"/>
                </a:xfrm>
              </p:grpSpPr>
              <p:cxnSp>
                <p:nvCxnSpPr>
                  <p:cNvPr id="75" name="Google Shape;75;g36bef4bd5d4_2_543"/>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76" name="Google Shape;76;g36bef4bd5d4_2_543"/>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77" name="Google Shape;77;g36bef4bd5d4_2_543"/>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78" name="Google Shape;78;g36bef4bd5d4_2_543"/>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79" name="Google Shape;79;g36bef4bd5d4_2_543"/>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80" name="Google Shape;80;g36bef4bd5d4_2_543"/>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81" name="Google Shape;81;g36bef4bd5d4_2_543"/>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82" name="Google Shape;82;g36bef4bd5d4_2_543"/>
              <p:cNvGrpSpPr/>
              <p:nvPr/>
            </p:nvGrpSpPr>
            <p:grpSpPr>
              <a:xfrm rot="2700000">
                <a:off x="9959403" y="200113"/>
                <a:ext cx="1785967" cy="2264242"/>
                <a:chOff x="3125006" y="3118681"/>
                <a:chExt cx="1785984" cy="2264264"/>
              </a:xfrm>
            </p:grpSpPr>
            <p:grpSp>
              <p:nvGrpSpPr>
                <p:cNvPr id="83" name="Google Shape;83;g36bef4bd5d4_2_543"/>
                <p:cNvGrpSpPr/>
                <p:nvPr/>
              </p:nvGrpSpPr>
              <p:grpSpPr>
                <a:xfrm>
                  <a:off x="3136819" y="3118681"/>
                  <a:ext cx="1761000" cy="2264264"/>
                  <a:chOff x="4749017" y="2942982"/>
                  <a:chExt cx="1761000" cy="2264264"/>
                </a:xfrm>
              </p:grpSpPr>
              <p:cxnSp>
                <p:nvCxnSpPr>
                  <p:cNvPr id="84" name="Google Shape;84;g36bef4bd5d4_2_543"/>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85" name="Google Shape;85;g36bef4bd5d4_2_543"/>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86" name="Google Shape;86;g36bef4bd5d4_2_543"/>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87" name="Google Shape;87;g36bef4bd5d4_2_543"/>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88" name="Google Shape;88;g36bef4bd5d4_2_543"/>
                <p:cNvGrpSpPr/>
                <p:nvPr/>
              </p:nvGrpSpPr>
              <p:grpSpPr>
                <a:xfrm>
                  <a:off x="3125006" y="3171595"/>
                  <a:ext cx="1785984" cy="1799739"/>
                  <a:chOff x="6879836" y="3516901"/>
                  <a:chExt cx="1785984" cy="1799739"/>
                </a:xfrm>
              </p:grpSpPr>
              <p:sp>
                <p:nvSpPr>
                  <p:cNvPr id="89" name="Google Shape;89;g36bef4bd5d4_2_543"/>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90" name="Google Shape;90;g36bef4bd5d4_2_543"/>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91" name="Google Shape;91;g36bef4bd5d4_2_543"/>
              <p:cNvGrpSpPr/>
              <p:nvPr/>
            </p:nvGrpSpPr>
            <p:grpSpPr>
              <a:xfrm rot="5400000">
                <a:off x="10400268" y="1917602"/>
                <a:ext cx="633413" cy="1862138"/>
                <a:chOff x="5959192" y="333389"/>
                <a:chExt cx="633413" cy="1862138"/>
              </a:xfrm>
            </p:grpSpPr>
            <p:grpSp>
              <p:nvGrpSpPr>
                <p:cNvPr id="92" name="Google Shape;92;g36bef4bd5d4_2_543"/>
                <p:cNvGrpSpPr/>
                <p:nvPr/>
              </p:nvGrpSpPr>
              <p:grpSpPr>
                <a:xfrm>
                  <a:off x="5959192" y="333389"/>
                  <a:ext cx="633413" cy="1419225"/>
                  <a:chOff x="5959192" y="333389"/>
                  <a:chExt cx="633413" cy="1419225"/>
                </a:xfrm>
              </p:grpSpPr>
              <p:sp>
                <p:nvSpPr>
                  <p:cNvPr id="93" name="Google Shape;93;g36bef4bd5d4_2_543"/>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94" name="Google Shape;94;g36bef4bd5d4_2_543"/>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95" name="Google Shape;95;g36bef4bd5d4_2_543"/>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75"/>
        <p:cNvGrpSpPr/>
        <p:nvPr/>
      </p:nvGrpSpPr>
      <p:grpSpPr>
        <a:xfrm>
          <a:off x="0" y="0"/>
          <a:ext cx="0" cy="0"/>
          <a:chOff x="0" y="0"/>
          <a:chExt cx="0" cy="0"/>
        </a:xfrm>
      </p:grpSpPr>
      <p:sp>
        <p:nvSpPr>
          <p:cNvPr id="276" name="Google Shape;276;g36bef4bd5d4_2_807"/>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7" name="Google Shape;277;g36bef4bd5d4_2_807"/>
          <p:cNvSpPr txBox="1">
            <a:spLocks noGrp="1"/>
          </p:cNvSpPr>
          <p:nvPr>
            <p:ph type="body" idx="1"/>
          </p:nvPr>
        </p:nvSpPr>
        <p:spPr>
          <a:xfrm>
            <a:off x="742049" y="1302549"/>
            <a:ext cx="3696300" cy="496500"/>
          </a:xfrm>
          <a:prstGeom prst="rect">
            <a:avLst/>
          </a:prstGeom>
          <a:noFill/>
          <a:ln>
            <a:noFill/>
          </a:ln>
        </p:spPr>
        <p:txBody>
          <a:bodyPr spcFirstLastPara="1" wrap="square" lIns="68575" tIns="34275" rIns="68575" bIns="34275" anchor="b" anchorCtr="0">
            <a:normAutofit/>
          </a:bodyPr>
          <a:lstStyle>
            <a:lvl1pPr marL="457200" lvl="0" indent="-228600" algn="l">
              <a:lnSpc>
                <a:spcPct val="150000"/>
              </a:lnSpc>
              <a:spcBef>
                <a:spcPts val="800"/>
              </a:spcBef>
              <a:spcAft>
                <a:spcPts val="0"/>
              </a:spcAft>
              <a:buSzPts val="1200"/>
              <a:buNone/>
              <a:defRPr sz="1200" b="0" cap="none"/>
            </a:lvl1pPr>
            <a:lvl2pPr marL="914400" lvl="1" indent="-228600" algn="l">
              <a:lnSpc>
                <a:spcPct val="150000"/>
              </a:lnSpc>
              <a:spcBef>
                <a:spcPts val="400"/>
              </a:spcBef>
              <a:spcAft>
                <a:spcPts val="0"/>
              </a:spcAft>
              <a:buClr>
                <a:schemeClr val="dk1"/>
              </a:buClr>
              <a:buSzPts val="1500"/>
              <a:buFont typeface="Avenir"/>
              <a:buNone/>
              <a:defRPr sz="1500" b="1"/>
            </a:lvl2pPr>
            <a:lvl3pPr marL="1371600" lvl="2" indent="-228600" algn="l">
              <a:lnSpc>
                <a:spcPct val="150000"/>
              </a:lnSpc>
              <a:spcBef>
                <a:spcPts val="400"/>
              </a:spcBef>
              <a:spcAft>
                <a:spcPts val="0"/>
              </a:spcAft>
              <a:buSzPts val="1400"/>
              <a:buNone/>
              <a:defRPr sz="1400" b="1"/>
            </a:lvl3pPr>
            <a:lvl4pPr marL="1828800" lvl="3" indent="-228600" algn="l">
              <a:lnSpc>
                <a:spcPct val="150000"/>
              </a:lnSpc>
              <a:spcBef>
                <a:spcPts val="400"/>
              </a:spcBef>
              <a:spcAft>
                <a:spcPts val="0"/>
              </a:spcAft>
              <a:buSzPts val="1200"/>
              <a:buFont typeface="Avenir"/>
              <a:buNone/>
              <a:defRPr sz="1200" b="1"/>
            </a:lvl4pPr>
            <a:lvl5pPr marL="2286000" lvl="4" indent="-228600" algn="l">
              <a:lnSpc>
                <a:spcPct val="15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78" name="Google Shape;278;g36bef4bd5d4_2_807"/>
          <p:cNvSpPr txBox="1">
            <a:spLocks noGrp="1"/>
          </p:cNvSpPr>
          <p:nvPr>
            <p:ph type="body" idx="2"/>
          </p:nvPr>
        </p:nvSpPr>
        <p:spPr>
          <a:xfrm>
            <a:off x="742050" y="1823442"/>
            <a:ext cx="3696300" cy="25104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9" name="Google Shape;279;g36bef4bd5d4_2_807"/>
          <p:cNvSpPr txBox="1">
            <a:spLocks noGrp="1"/>
          </p:cNvSpPr>
          <p:nvPr>
            <p:ph type="body" idx="3"/>
          </p:nvPr>
        </p:nvSpPr>
        <p:spPr>
          <a:xfrm>
            <a:off x="4705650" y="1302549"/>
            <a:ext cx="3696300" cy="496800"/>
          </a:xfrm>
          <a:prstGeom prst="rect">
            <a:avLst/>
          </a:prstGeom>
          <a:noFill/>
          <a:ln>
            <a:noFill/>
          </a:ln>
        </p:spPr>
        <p:txBody>
          <a:bodyPr spcFirstLastPara="1" wrap="square" lIns="68575" tIns="34275" rIns="68575" bIns="34275" anchor="b" anchorCtr="0">
            <a:normAutofit/>
          </a:bodyPr>
          <a:lstStyle>
            <a:lvl1pPr marL="457200" lvl="0" indent="-228600" algn="l">
              <a:lnSpc>
                <a:spcPct val="150000"/>
              </a:lnSpc>
              <a:spcBef>
                <a:spcPts val="800"/>
              </a:spcBef>
              <a:spcAft>
                <a:spcPts val="0"/>
              </a:spcAft>
              <a:buSzPts val="1200"/>
              <a:buNone/>
              <a:defRPr sz="1200" b="0" cap="none"/>
            </a:lvl1pPr>
            <a:lvl2pPr marL="914400" lvl="1" indent="-228600" algn="l">
              <a:lnSpc>
                <a:spcPct val="150000"/>
              </a:lnSpc>
              <a:spcBef>
                <a:spcPts val="400"/>
              </a:spcBef>
              <a:spcAft>
                <a:spcPts val="0"/>
              </a:spcAft>
              <a:buClr>
                <a:schemeClr val="dk1"/>
              </a:buClr>
              <a:buSzPts val="1500"/>
              <a:buFont typeface="Avenir"/>
              <a:buNone/>
              <a:defRPr sz="1500" b="1"/>
            </a:lvl2pPr>
            <a:lvl3pPr marL="1371600" lvl="2" indent="-228600" algn="l">
              <a:lnSpc>
                <a:spcPct val="150000"/>
              </a:lnSpc>
              <a:spcBef>
                <a:spcPts val="400"/>
              </a:spcBef>
              <a:spcAft>
                <a:spcPts val="0"/>
              </a:spcAft>
              <a:buSzPts val="1400"/>
              <a:buNone/>
              <a:defRPr sz="1400" b="1"/>
            </a:lvl3pPr>
            <a:lvl4pPr marL="1828800" lvl="3" indent="-228600" algn="l">
              <a:lnSpc>
                <a:spcPct val="150000"/>
              </a:lnSpc>
              <a:spcBef>
                <a:spcPts val="400"/>
              </a:spcBef>
              <a:spcAft>
                <a:spcPts val="0"/>
              </a:spcAft>
              <a:buSzPts val="1200"/>
              <a:buFont typeface="Avenir"/>
              <a:buNone/>
              <a:defRPr sz="1200" b="1"/>
            </a:lvl4pPr>
            <a:lvl5pPr marL="2286000" lvl="4" indent="-228600" algn="l">
              <a:lnSpc>
                <a:spcPct val="150000"/>
              </a:lnSpc>
              <a:spcBef>
                <a:spcPts val="400"/>
              </a:spcBef>
              <a:spcAft>
                <a:spcPts val="0"/>
              </a:spcAft>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80" name="Google Shape;280;g36bef4bd5d4_2_807"/>
          <p:cNvSpPr txBox="1">
            <a:spLocks noGrp="1"/>
          </p:cNvSpPr>
          <p:nvPr>
            <p:ph type="body" idx="4"/>
          </p:nvPr>
        </p:nvSpPr>
        <p:spPr>
          <a:xfrm>
            <a:off x="4705650" y="1823443"/>
            <a:ext cx="3696300" cy="25104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81" name="Google Shape;281;g36bef4bd5d4_2_807"/>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2" name="Google Shape;282;g36bef4bd5d4_2_807"/>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3" name="Google Shape;283;g36bef4bd5d4_2_807"/>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4"/>
        <p:cNvGrpSpPr/>
        <p:nvPr/>
      </p:nvGrpSpPr>
      <p:grpSpPr>
        <a:xfrm>
          <a:off x="0" y="0"/>
          <a:ext cx="0" cy="0"/>
          <a:chOff x="0" y="0"/>
          <a:chExt cx="0" cy="0"/>
        </a:xfrm>
      </p:grpSpPr>
      <p:sp>
        <p:nvSpPr>
          <p:cNvPr id="285" name="Google Shape;285;g36bef4bd5d4_2_816"/>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86" name="Google Shape;286;g36bef4bd5d4_2_816"/>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g36bef4bd5d4_2_816"/>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8" name="Google Shape;288;g36bef4bd5d4_2_816"/>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grpSp>
        <p:nvGrpSpPr>
          <p:cNvPr id="289" name="Google Shape;289;g36bef4bd5d4_2_816"/>
          <p:cNvGrpSpPr/>
          <p:nvPr/>
        </p:nvGrpSpPr>
        <p:grpSpPr>
          <a:xfrm>
            <a:off x="4385436" y="-116078"/>
            <a:ext cx="4966891" cy="5355039"/>
            <a:chOff x="5847248" y="-154771"/>
            <a:chExt cx="6622521" cy="7140052"/>
          </a:xfrm>
        </p:grpSpPr>
        <p:grpSp>
          <p:nvGrpSpPr>
            <p:cNvPr id="290" name="Google Shape;290;g36bef4bd5d4_2_816"/>
            <p:cNvGrpSpPr/>
            <p:nvPr/>
          </p:nvGrpSpPr>
          <p:grpSpPr>
            <a:xfrm rot="2700000">
              <a:off x="9012830" y="2980275"/>
              <a:ext cx="317196" cy="932508"/>
              <a:chOff x="6376988" y="280988"/>
              <a:chExt cx="633413" cy="1862138"/>
            </a:xfrm>
          </p:grpSpPr>
          <p:sp>
            <p:nvSpPr>
              <p:cNvPr id="291" name="Google Shape;291;g36bef4bd5d4_2_816"/>
              <p:cNvSpPr/>
              <p:nvPr/>
            </p:nvSpPr>
            <p:spPr>
              <a:xfrm>
                <a:off x="6376988"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92" name="Google Shape;292;g36bef4bd5d4_2_816"/>
              <p:cNvSpPr/>
              <p:nvPr/>
            </p:nvSpPr>
            <p:spPr>
              <a:xfrm>
                <a:off x="6696076" y="280988"/>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293" name="Google Shape;293;g36bef4bd5d4_2_816"/>
              <p:cNvCxnSpPr/>
              <p:nvPr/>
            </p:nvCxnSpPr>
            <p:spPr>
              <a:xfrm rot="10800000">
                <a:off x="6696076" y="281026"/>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294" name="Google Shape;294;g36bef4bd5d4_2_816"/>
            <p:cNvGrpSpPr/>
            <p:nvPr/>
          </p:nvGrpSpPr>
          <p:grpSpPr>
            <a:xfrm>
              <a:off x="8017796" y="-99731"/>
              <a:ext cx="4451974" cy="7085012"/>
              <a:chOff x="8017796" y="-99731"/>
              <a:chExt cx="4451974" cy="7085012"/>
            </a:xfrm>
          </p:grpSpPr>
          <p:sp>
            <p:nvSpPr>
              <p:cNvPr id="295" name="Google Shape;295;g36bef4bd5d4_2_816"/>
              <p:cNvSpPr/>
              <p:nvPr/>
            </p:nvSpPr>
            <p:spPr>
              <a:xfrm rot="10800000">
                <a:off x="11318941" y="5955761"/>
                <a:ext cx="340500" cy="340500"/>
              </a:xfrm>
              <a:prstGeom prst="ellipse">
                <a:avLst/>
              </a:pr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296" name="Google Shape;296;g36bef4bd5d4_2_816"/>
              <p:cNvGrpSpPr/>
              <p:nvPr/>
            </p:nvGrpSpPr>
            <p:grpSpPr>
              <a:xfrm rot="2700000">
                <a:off x="9015032" y="2840024"/>
                <a:ext cx="2457502" cy="3838539"/>
                <a:chOff x="587375" y="280987"/>
                <a:chExt cx="2457526" cy="3838576"/>
              </a:xfrm>
            </p:grpSpPr>
            <p:sp>
              <p:nvSpPr>
                <p:cNvPr id="297" name="Google Shape;297;g36bef4bd5d4_2_816"/>
                <p:cNvSpPr/>
                <p:nvPr/>
              </p:nvSpPr>
              <p:spPr>
                <a:xfrm>
                  <a:off x="1816102"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98" name="Google Shape;298;g36bef4bd5d4_2_816"/>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99" name="Google Shape;299;g36bef4bd5d4_2_816"/>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0" name="Google Shape;300;g36bef4bd5d4_2_816"/>
                <p:cNvSpPr/>
                <p:nvPr/>
              </p:nvSpPr>
              <p:spPr>
                <a:xfrm>
                  <a:off x="587376" y="2205037"/>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1" name="Google Shape;301;g36bef4bd5d4_2_816"/>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2" name="Google Shape;302;g36bef4bd5d4_2_816"/>
                <p:cNvSpPr/>
                <p:nvPr/>
              </p:nvSpPr>
              <p:spPr>
                <a:xfrm>
                  <a:off x="1816101" y="2967037"/>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3" name="Google Shape;303;g36bef4bd5d4_2_816"/>
                <p:cNvSpPr/>
                <p:nvPr/>
              </p:nvSpPr>
              <p:spPr>
                <a:xfrm>
                  <a:off x="1816101" y="280987"/>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4" name="Google Shape;304;g36bef4bd5d4_2_816"/>
                <p:cNvSpPr/>
                <p:nvPr/>
              </p:nvSpPr>
              <p:spPr>
                <a:xfrm>
                  <a:off x="1497013" y="280987"/>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5" name="Google Shape;305;g36bef4bd5d4_2_816"/>
                <p:cNvSpPr/>
                <p:nvPr/>
              </p:nvSpPr>
              <p:spPr>
                <a:xfrm>
                  <a:off x="587375"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6" name="Google Shape;306;g36bef4bd5d4_2_816"/>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7" name="Google Shape;307;g36bef4bd5d4_2_816"/>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8" name="Google Shape;308;g36bef4bd5d4_2_816"/>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09" name="Google Shape;309;g36bef4bd5d4_2_816"/>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10" name="Google Shape;310;g36bef4bd5d4_2_816"/>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311" name="Google Shape;311;g36bef4bd5d4_2_816"/>
                <p:cNvGrpSpPr/>
                <p:nvPr/>
              </p:nvGrpSpPr>
              <p:grpSpPr>
                <a:xfrm>
                  <a:off x="587376" y="281063"/>
                  <a:ext cx="2457525" cy="3838500"/>
                  <a:chOff x="587376" y="281063"/>
                  <a:chExt cx="2457525" cy="3838500"/>
                </a:xfrm>
              </p:grpSpPr>
              <p:cxnSp>
                <p:nvCxnSpPr>
                  <p:cNvPr id="312" name="Google Shape;312;g36bef4bd5d4_2_816"/>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13" name="Google Shape;313;g36bef4bd5d4_2_816"/>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14" name="Google Shape;314;g36bef4bd5d4_2_816"/>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315" name="Google Shape;315;g36bef4bd5d4_2_816"/>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16" name="Google Shape;316;g36bef4bd5d4_2_816"/>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17" name="Google Shape;317;g36bef4bd5d4_2_816"/>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18" name="Google Shape;318;g36bef4bd5d4_2_816"/>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319" name="Google Shape;319;g36bef4bd5d4_2_816"/>
              <p:cNvGrpSpPr/>
              <p:nvPr/>
            </p:nvGrpSpPr>
            <p:grpSpPr>
              <a:xfrm rot="2700000">
                <a:off x="9959403" y="200113"/>
                <a:ext cx="1785967" cy="2264242"/>
                <a:chOff x="3125006" y="3118681"/>
                <a:chExt cx="1785984" cy="2264264"/>
              </a:xfrm>
            </p:grpSpPr>
            <p:grpSp>
              <p:nvGrpSpPr>
                <p:cNvPr id="320" name="Google Shape;320;g36bef4bd5d4_2_816"/>
                <p:cNvGrpSpPr/>
                <p:nvPr/>
              </p:nvGrpSpPr>
              <p:grpSpPr>
                <a:xfrm>
                  <a:off x="3136819" y="3118681"/>
                  <a:ext cx="1761000" cy="2264264"/>
                  <a:chOff x="4749017" y="2942982"/>
                  <a:chExt cx="1761000" cy="2264264"/>
                </a:xfrm>
              </p:grpSpPr>
              <p:cxnSp>
                <p:nvCxnSpPr>
                  <p:cNvPr id="321" name="Google Shape;321;g36bef4bd5d4_2_816"/>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322" name="Google Shape;322;g36bef4bd5d4_2_816"/>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323" name="Google Shape;323;g36bef4bd5d4_2_816"/>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324" name="Google Shape;324;g36bef4bd5d4_2_816"/>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325" name="Google Shape;325;g36bef4bd5d4_2_816"/>
                <p:cNvGrpSpPr/>
                <p:nvPr/>
              </p:nvGrpSpPr>
              <p:grpSpPr>
                <a:xfrm>
                  <a:off x="3125006" y="3171595"/>
                  <a:ext cx="1785984" cy="1799739"/>
                  <a:chOff x="6879836" y="3516901"/>
                  <a:chExt cx="1785984" cy="1799739"/>
                </a:xfrm>
              </p:grpSpPr>
              <p:sp>
                <p:nvSpPr>
                  <p:cNvPr id="326" name="Google Shape;326;g36bef4bd5d4_2_816"/>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27" name="Google Shape;327;g36bef4bd5d4_2_816"/>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328" name="Google Shape;328;g36bef4bd5d4_2_816"/>
              <p:cNvGrpSpPr/>
              <p:nvPr/>
            </p:nvGrpSpPr>
            <p:grpSpPr>
              <a:xfrm rot="5400000">
                <a:off x="10400268" y="1917602"/>
                <a:ext cx="633413" cy="1862138"/>
                <a:chOff x="5959192" y="333389"/>
                <a:chExt cx="633413" cy="1862138"/>
              </a:xfrm>
            </p:grpSpPr>
            <p:grpSp>
              <p:nvGrpSpPr>
                <p:cNvPr id="329" name="Google Shape;329;g36bef4bd5d4_2_816"/>
                <p:cNvGrpSpPr/>
                <p:nvPr/>
              </p:nvGrpSpPr>
              <p:grpSpPr>
                <a:xfrm>
                  <a:off x="5959192" y="333389"/>
                  <a:ext cx="633413" cy="1419225"/>
                  <a:chOff x="5959192" y="333389"/>
                  <a:chExt cx="633413" cy="1419225"/>
                </a:xfrm>
              </p:grpSpPr>
              <p:sp>
                <p:nvSpPr>
                  <p:cNvPr id="330" name="Google Shape;330;g36bef4bd5d4_2_816"/>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31" name="Google Shape;331;g36bef4bd5d4_2_816"/>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332" name="Google Shape;332;g36bef4bd5d4_2_816"/>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grpSp>
          <p:nvGrpSpPr>
            <p:cNvPr id="333" name="Google Shape;333;g36bef4bd5d4_2_816"/>
            <p:cNvGrpSpPr/>
            <p:nvPr/>
          </p:nvGrpSpPr>
          <p:grpSpPr>
            <a:xfrm rot="10800000">
              <a:off x="5847248" y="-154771"/>
              <a:ext cx="4451974" cy="7085012"/>
              <a:chOff x="8017796" y="-99731"/>
              <a:chExt cx="4451974" cy="7085012"/>
            </a:xfrm>
          </p:grpSpPr>
          <p:sp>
            <p:nvSpPr>
              <p:cNvPr id="334" name="Google Shape;334;g36bef4bd5d4_2_816"/>
              <p:cNvSpPr/>
              <p:nvPr/>
            </p:nvSpPr>
            <p:spPr>
              <a:xfrm rot="10800000">
                <a:off x="11318941" y="5955761"/>
                <a:ext cx="340500" cy="340500"/>
              </a:xfrm>
              <a:prstGeom prst="ellipse">
                <a:avLst/>
              </a:pr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335" name="Google Shape;335;g36bef4bd5d4_2_816"/>
              <p:cNvGrpSpPr/>
              <p:nvPr/>
            </p:nvGrpSpPr>
            <p:grpSpPr>
              <a:xfrm rot="2700000">
                <a:off x="9015032" y="2840024"/>
                <a:ext cx="2457502" cy="3838539"/>
                <a:chOff x="587375" y="280987"/>
                <a:chExt cx="2457526" cy="3838576"/>
              </a:xfrm>
            </p:grpSpPr>
            <p:sp>
              <p:nvSpPr>
                <p:cNvPr id="336" name="Google Shape;336;g36bef4bd5d4_2_816"/>
                <p:cNvSpPr/>
                <p:nvPr/>
              </p:nvSpPr>
              <p:spPr>
                <a:xfrm>
                  <a:off x="1816102"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37" name="Google Shape;337;g36bef4bd5d4_2_816"/>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38" name="Google Shape;338;g36bef4bd5d4_2_816"/>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39" name="Google Shape;339;g36bef4bd5d4_2_816"/>
                <p:cNvSpPr/>
                <p:nvPr/>
              </p:nvSpPr>
              <p:spPr>
                <a:xfrm>
                  <a:off x="587376" y="2205037"/>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0" name="Google Shape;340;g36bef4bd5d4_2_816"/>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1" name="Google Shape;341;g36bef4bd5d4_2_816"/>
                <p:cNvSpPr/>
                <p:nvPr/>
              </p:nvSpPr>
              <p:spPr>
                <a:xfrm>
                  <a:off x="1816101" y="2967037"/>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2" name="Google Shape;342;g36bef4bd5d4_2_816"/>
                <p:cNvSpPr/>
                <p:nvPr/>
              </p:nvSpPr>
              <p:spPr>
                <a:xfrm>
                  <a:off x="1816101" y="280987"/>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3" name="Google Shape;343;g36bef4bd5d4_2_816"/>
                <p:cNvSpPr/>
                <p:nvPr/>
              </p:nvSpPr>
              <p:spPr>
                <a:xfrm>
                  <a:off x="1497013" y="280987"/>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4" name="Google Shape;344;g36bef4bd5d4_2_816"/>
                <p:cNvSpPr/>
                <p:nvPr/>
              </p:nvSpPr>
              <p:spPr>
                <a:xfrm>
                  <a:off x="587375"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5" name="Google Shape;345;g36bef4bd5d4_2_816"/>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6" name="Google Shape;346;g36bef4bd5d4_2_816"/>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7" name="Google Shape;347;g36bef4bd5d4_2_816"/>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8" name="Google Shape;348;g36bef4bd5d4_2_816"/>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49" name="Google Shape;349;g36bef4bd5d4_2_816"/>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350" name="Google Shape;350;g36bef4bd5d4_2_816"/>
                <p:cNvGrpSpPr/>
                <p:nvPr/>
              </p:nvGrpSpPr>
              <p:grpSpPr>
                <a:xfrm>
                  <a:off x="587376" y="281063"/>
                  <a:ext cx="2457525" cy="3838500"/>
                  <a:chOff x="587376" y="281063"/>
                  <a:chExt cx="2457525" cy="3838500"/>
                </a:xfrm>
              </p:grpSpPr>
              <p:cxnSp>
                <p:nvCxnSpPr>
                  <p:cNvPr id="351" name="Google Shape;351;g36bef4bd5d4_2_816"/>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52" name="Google Shape;352;g36bef4bd5d4_2_816"/>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53" name="Google Shape;353;g36bef4bd5d4_2_816"/>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354" name="Google Shape;354;g36bef4bd5d4_2_816"/>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55" name="Google Shape;355;g36bef4bd5d4_2_816"/>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56" name="Google Shape;356;g36bef4bd5d4_2_816"/>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357" name="Google Shape;357;g36bef4bd5d4_2_816"/>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358" name="Google Shape;358;g36bef4bd5d4_2_816"/>
              <p:cNvGrpSpPr/>
              <p:nvPr/>
            </p:nvGrpSpPr>
            <p:grpSpPr>
              <a:xfrm rot="2700000">
                <a:off x="9959403" y="200113"/>
                <a:ext cx="1785967" cy="2264242"/>
                <a:chOff x="3125006" y="3118681"/>
                <a:chExt cx="1785984" cy="2264264"/>
              </a:xfrm>
            </p:grpSpPr>
            <p:grpSp>
              <p:nvGrpSpPr>
                <p:cNvPr id="359" name="Google Shape;359;g36bef4bd5d4_2_816"/>
                <p:cNvGrpSpPr/>
                <p:nvPr/>
              </p:nvGrpSpPr>
              <p:grpSpPr>
                <a:xfrm>
                  <a:off x="3136819" y="3118681"/>
                  <a:ext cx="1761000" cy="2264264"/>
                  <a:chOff x="4749017" y="2942982"/>
                  <a:chExt cx="1761000" cy="2264264"/>
                </a:xfrm>
              </p:grpSpPr>
              <p:cxnSp>
                <p:nvCxnSpPr>
                  <p:cNvPr id="360" name="Google Shape;360;g36bef4bd5d4_2_816"/>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361" name="Google Shape;361;g36bef4bd5d4_2_816"/>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362" name="Google Shape;362;g36bef4bd5d4_2_816"/>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363" name="Google Shape;363;g36bef4bd5d4_2_816"/>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364" name="Google Shape;364;g36bef4bd5d4_2_816"/>
                <p:cNvGrpSpPr/>
                <p:nvPr/>
              </p:nvGrpSpPr>
              <p:grpSpPr>
                <a:xfrm>
                  <a:off x="3125006" y="3171595"/>
                  <a:ext cx="1785984" cy="1799739"/>
                  <a:chOff x="6879836" y="3516901"/>
                  <a:chExt cx="1785984" cy="1799739"/>
                </a:xfrm>
              </p:grpSpPr>
              <p:sp>
                <p:nvSpPr>
                  <p:cNvPr id="365" name="Google Shape;365;g36bef4bd5d4_2_816"/>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66" name="Google Shape;366;g36bef4bd5d4_2_816"/>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367" name="Google Shape;367;g36bef4bd5d4_2_816"/>
              <p:cNvGrpSpPr/>
              <p:nvPr/>
            </p:nvGrpSpPr>
            <p:grpSpPr>
              <a:xfrm rot="5400000">
                <a:off x="10400268" y="1917602"/>
                <a:ext cx="633413" cy="1862138"/>
                <a:chOff x="5959192" y="333389"/>
                <a:chExt cx="633413" cy="1862138"/>
              </a:xfrm>
            </p:grpSpPr>
            <p:grpSp>
              <p:nvGrpSpPr>
                <p:cNvPr id="368" name="Google Shape;368;g36bef4bd5d4_2_816"/>
                <p:cNvGrpSpPr/>
                <p:nvPr/>
              </p:nvGrpSpPr>
              <p:grpSpPr>
                <a:xfrm>
                  <a:off x="5959192" y="333389"/>
                  <a:ext cx="633413" cy="1419225"/>
                  <a:chOff x="5959192" y="333389"/>
                  <a:chExt cx="633413" cy="1419225"/>
                </a:xfrm>
              </p:grpSpPr>
              <p:sp>
                <p:nvSpPr>
                  <p:cNvPr id="369" name="Google Shape;369;g36bef4bd5d4_2_816"/>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370" name="Google Shape;370;g36bef4bd5d4_2_816"/>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371" name="Google Shape;371;g36bef4bd5d4_2_816"/>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2"/>
        <p:cNvGrpSpPr/>
        <p:nvPr/>
      </p:nvGrpSpPr>
      <p:grpSpPr>
        <a:xfrm>
          <a:off x="0" y="0"/>
          <a:ext cx="0" cy="0"/>
          <a:chOff x="0" y="0"/>
          <a:chExt cx="0" cy="0"/>
        </a:xfrm>
      </p:grpSpPr>
      <p:sp>
        <p:nvSpPr>
          <p:cNvPr id="373" name="Google Shape;373;g36bef4bd5d4_2_904"/>
          <p:cNvSpPr txBox="1">
            <a:spLocks noGrp="1"/>
          </p:cNvSpPr>
          <p:nvPr>
            <p:ph type="title"/>
          </p:nvPr>
        </p:nvSpPr>
        <p:spPr>
          <a:xfrm>
            <a:off x="742501" y="716756"/>
            <a:ext cx="2648700" cy="1038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2100"/>
              <a:buFont typeface="Sorts Mill Goudy"/>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4" name="Google Shape;374;g36bef4bd5d4_2_904"/>
          <p:cNvSpPr txBox="1">
            <a:spLocks noGrp="1"/>
          </p:cNvSpPr>
          <p:nvPr>
            <p:ph type="body" idx="1"/>
          </p:nvPr>
        </p:nvSpPr>
        <p:spPr>
          <a:xfrm>
            <a:off x="4083638" y="661988"/>
            <a:ext cx="4320000" cy="3672000"/>
          </a:xfrm>
          <a:prstGeom prst="rect">
            <a:avLst/>
          </a:prstGeom>
          <a:noFill/>
          <a:ln>
            <a:noFill/>
          </a:ln>
        </p:spPr>
        <p:txBody>
          <a:bodyPr spcFirstLastPara="1" wrap="square" lIns="68575" tIns="34275" rIns="68575" bIns="34275" anchor="t" anchorCtr="0">
            <a:normAutofit/>
          </a:bodyPr>
          <a:lstStyle>
            <a:lvl1pPr marL="457200" lvl="0" indent="-381000" algn="l">
              <a:lnSpc>
                <a:spcPct val="150000"/>
              </a:lnSpc>
              <a:spcBef>
                <a:spcPts val="800"/>
              </a:spcBef>
              <a:spcAft>
                <a:spcPts val="0"/>
              </a:spcAft>
              <a:buSzPts val="2400"/>
              <a:buChar char="·"/>
              <a:defRPr sz="2400"/>
            </a:lvl1pPr>
            <a:lvl2pPr marL="914400" lvl="1" indent="-228600" algn="l">
              <a:lnSpc>
                <a:spcPct val="150000"/>
              </a:lnSpc>
              <a:spcBef>
                <a:spcPts val="400"/>
              </a:spcBef>
              <a:spcAft>
                <a:spcPts val="0"/>
              </a:spcAft>
              <a:buClr>
                <a:schemeClr val="dk1"/>
              </a:buClr>
              <a:buSzPts val="2100"/>
              <a:buFont typeface="Avenir"/>
              <a:buNone/>
              <a:defRPr sz="2100"/>
            </a:lvl2pPr>
            <a:lvl3pPr marL="1371600" lvl="2" indent="-342900" algn="l">
              <a:lnSpc>
                <a:spcPct val="150000"/>
              </a:lnSpc>
              <a:spcBef>
                <a:spcPts val="400"/>
              </a:spcBef>
              <a:spcAft>
                <a:spcPts val="0"/>
              </a:spcAft>
              <a:buSzPts val="1800"/>
              <a:buChar char="·"/>
              <a:defRPr sz="1800"/>
            </a:lvl3pPr>
            <a:lvl4pPr marL="1828800" lvl="3" indent="-228600" algn="l">
              <a:lnSpc>
                <a:spcPct val="150000"/>
              </a:lnSpc>
              <a:spcBef>
                <a:spcPts val="400"/>
              </a:spcBef>
              <a:spcAft>
                <a:spcPts val="0"/>
              </a:spcAft>
              <a:buSzPts val="1500"/>
              <a:buFont typeface="Avenir"/>
              <a:buNone/>
              <a:defRPr sz="1500"/>
            </a:lvl4pPr>
            <a:lvl5pPr marL="2286000" lvl="4" indent="-323850" algn="l">
              <a:lnSpc>
                <a:spcPct val="150000"/>
              </a:lnSpc>
              <a:spcBef>
                <a:spcPts val="400"/>
              </a:spcBef>
              <a:spcAft>
                <a:spcPts val="0"/>
              </a:spcAft>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75" name="Google Shape;375;g36bef4bd5d4_2_904"/>
          <p:cNvSpPr txBox="1">
            <a:spLocks noGrp="1"/>
          </p:cNvSpPr>
          <p:nvPr>
            <p:ph type="body" idx="2"/>
          </p:nvPr>
        </p:nvSpPr>
        <p:spPr>
          <a:xfrm>
            <a:off x="742051" y="1938569"/>
            <a:ext cx="2648700" cy="2395200"/>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SzPts val="1500"/>
              <a:buNone/>
              <a:defRPr sz="1500"/>
            </a:lvl1pPr>
            <a:lvl2pPr marL="914400" lvl="1" indent="-228600" algn="l">
              <a:lnSpc>
                <a:spcPct val="150000"/>
              </a:lnSpc>
              <a:spcBef>
                <a:spcPts val="400"/>
              </a:spcBef>
              <a:spcAft>
                <a:spcPts val="0"/>
              </a:spcAft>
              <a:buClr>
                <a:schemeClr val="dk1"/>
              </a:buClr>
              <a:buSzPts val="1100"/>
              <a:buFont typeface="Avenir"/>
              <a:buNone/>
              <a:defRPr sz="1100"/>
            </a:lvl2pPr>
            <a:lvl3pPr marL="1371600" lvl="2" indent="-228600" algn="l">
              <a:lnSpc>
                <a:spcPct val="150000"/>
              </a:lnSpc>
              <a:spcBef>
                <a:spcPts val="400"/>
              </a:spcBef>
              <a:spcAft>
                <a:spcPts val="0"/>
              </a:spcAft>
              <a:buSzPts val="900"/>
              <a:buNone/>
              <a:defRPr sz="900"/>
            </a:lvl3pPr>
            <a:lvl4pPr marL="1828800" lvl="3" indent="-228600" algn="l">
              <a:lnSpc>
                <a:spcPct val="150000"/>
              </a:lnSpc>
              <a:spcBef>
                <a:spcPts val="400"/>
              </a:spcBef>
              <a:spcAft>
                <a:spcPts val="0"/>
              </a:spcAft>
              <a:buSzPts val="800"/>
              <a:buFont typeface="Avenir"/>
              <a:buNone/>
              <a:defRPr sz="800"/>
            </a:lvl4pPr>
            <a:lvl5pPr marL="2286000" lvl="4" indent="-228600" algn="l">
              <a:lnSpc>
                <a:spcPct val="15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376" name="Google Shape;376;g36bef4bd5d4_2_904"/>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7" name="Google Shape;377;g36bef4bd5d4_2_904"/>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8" name="Google Shape;378;g36bef4bd5d4_2_904"/>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379" name="Google Shape;379;g36bef4bd5d4_2_904"/>
          <p:cNvCxnSpPr/>
          <p:nvPr/>
        </p:nvCxnSpPr>
        <p:spPr>
          <a:xfrm>
            <a:off x="3734991" y="405000"/>
            <a:ext cx="0" cy="4333500"/>
          </a:xfrm>
          <a:prstGeom prst="straightConnector1">
            <a:avLst/>
          </a:prstGeom>
          <a:noFill/>
          <a:ln w="12700" cap="flat" cmpd="sng">
            <a:solidFill>
              <a:srgbClr val="FFFFFF">
                <a:alpha val="40000"/>
              </a:srgbClr>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0"/>
        <p:cNvGrpSpPr/>
        <p:nvPr/>
      </p:nvGrpSpPr>
      <p:grpSpPr>
        <a:xfrm>
          <a:off x="0" y="0"/>
          <a:ext cx="0" cy="0"/>
          <a:chOff x="0" y="0"/>
          <a:chExt cx="0" cy="0"/>
        </a:xfrm>
      </p:grpSpPr>
      <p:sp>
        <p:nvSpPr>
          <p:cNvPr id="381" name="Google Shape;381;g36bef4bd5d4_2_912"/>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2" name="Google Shape;382;g36bef4bd5d4_2_912"/>
          <p:cNvSpPr txBox="1">
            <a:spLocks noGrp="1"/>
          </p:cNvSpPr>
          <p:nvPr>
            <p:ph type="body" idx="1"/>
          </p:nvPr>
        </p:nvSpPr>
        <p:spPr>
          <a:xfrm rot="5400000">
            <a:off x="3057000" y="-1050506"/>
            <a:ext cx="3030000" cy="76599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3" name="Google Shape;383;g36bef4bd5d4_2_912"/>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4" name="Google Shape;384;g36bef4bd5d4_2_912"/>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5" name="Google Shape;385;g36bef4bd5d4_2_912"/>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86"/>
        <p:cNvGrpSpPr/>
        <p:nvPr/>
      </p:nvGrpSpPr>
      <p:grpSpPr>
        <a:xfrm>
          <a:off x="0" y="0"/>
          <a:ext cx="0" cy="0"/>
          <a:chOff x="0" y="0"/>
          <a:chExt cx="0" cy="0"/>
        </a:xfrm>
      </p:grpSpPr>
      <p:sp>
        <p:nvSpPr>
          <p:cNvPr id="387" name="Google Shape;387;g36bef4bd5d4_2_918"/>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88" name="Google Shape;388;g36bef4bd5d4_2_918"/>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89" name="Google Shape;389;g36bef4bd5d4_2_918"/>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0" name="Google Shape;390;g36bef4bd5d4_2_918"/>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91" name="Google Shape;391;g36bef4bd5d4_2_918"/>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2"/>
        <p:cNvGrpSpPr/>
        <p:nvPr/>
      </p:nvGrpSpPr>
      <p:grpSpPr>
        <a:xfrm>
          <a:off x="0" y="0"/>
          <a:ext cx="0" cy="0"/>
          <a:chOff x="0" y="0"/>
          <a:chExt cx="0" cy="0"/>
        </a:xfrm>
      </p:grpSpPr>
      <p:sp>
        <p:nvSpPr>
          <p:cNvPr id="393" name="Google Shape;393;g36bef4bd5d4_2_92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g36bef4bd5d4_2_924"/>
          <p:cNvSpPr txBox="1">
            <a:spLocks noGrp="1"/>
          </p:cNvSpPr>
          <p:nvPr>
            <p:ph type="title"/>
          </p:nvPr>
        </p:nvSpPr>
        <p:spPr>
          <a:xfrm>
            <a:off x="311700" y="315925"/>
            <a:ext cx="8520600" cy="831300"/>
          </a:xfrm>
          <a:prstGeom prst="rect">
            <a:avLst/>
          </a:prstGeom>
        </p:spPr>
        <p:txBody>
          <a:bodyPr spcFirstLastPara="1" wrap="square" lIns="68575" tIns="34275" rIns="68575" bIns="34275" anchor="b" anchorCtr="0">
            <a:normAutofit/>
          </a:bodyPr>
          <a:lstStyle>
            <a:lvl1pPr lvl="0">
              <a:spcBef>
                <a:spcPts val="0"/>
              </a:spcBef>
              <a:spcAft>
                <a:spcPts val="0"/>
              </a:spcAft>
              <a:buSzPts val="2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95" name="Google Shape;395;g36bef4bd5d4_2_924"/>
          <p:cNvSpPr txBox="1">
            <a:spLocks noGrp="1"/>
          </p:cNvSpPr>
          <p:nvPr>
            <p:ph type="body" idx="1"/>
          </p:nvPr>
        </p:nvSpPr>
        <p:spPr>
          <a:xfrm>
            <a:off x="311700" y="1225225"/>
            <a:ext cx="8520600" cy="3354000"/>
          </a:xfrm>
          <a:prstGeom prst="rect">
            <a:avLst/>
          </a:prstGeom>
        </p:spPr>
        <p:txBody>
          <a:bodyPr spcFirstLastPara="1" wrap="square" lIns="68575" tIns="34275" rIns="68575" bIns="34275" anchor="t" anchorCtr="0">
            <a:normAutofit/>
          </a:bodyPr>
          <a:lstStyle>
            <a:lvl1pPr marL="457200" lvl="0" indent="-323850">
              <a:spcBef>
                <a:spcPts val="800"/>
              </a:spcBef>
              <a:spcAft>
                <a:spcPts val="0"/>
              </a:spcAft>
              <a:buSzPts val="1500"/>
              <a:buChar char="·"/>
              <a:defRPr/>
            </a:lvl1pPr>
            <a:lvl2pPr marL="914400" lvl="1" indent="-228600">
              <a:spcBef>
                <a:spcPts val="400"/>
              </a:spcBef>
              <a:spcAft>
                <a:spcPts val="0"/>
              </a:spcAft>
              <a:buSzPts val="1500"/>
              <a:buNone/>
              <a:defRPr/>
            </a:lvl2pPr>
            <a:lvl3pPr marL="1371600" lvl="2" indent="-323850">
              <a:spcBef>
                <a:spcPts val="400"/>
              </a:spcBef>
              <a:spcAft>
                <a:spcPts val="0"/>
              </a:spcAft>
              <a:buSzPts val="1500"/>
              <a:buChar char="·"/>
              <a:defRPr/>
            </a:lvl3pPr>
            <a:lvl4pPr marL="1828800" lvl="3" indent="-228600">
              <a:spcBef>
                <a:spcPts val="400"/>
              </a:spcBef>
              <a:spcAft>
                <a:spcPts val="0"/>
              </a:spcAft>
              <a:buSzPts val="1500"/>
              <a:buNone/>
              <a:defRPr/>
            </a:lvl4pPr>
            <a:lvl5pPr marL="2286000" lvl="4" indent="-323850">
              <a:spcBef>
                <a:spcPts val="400"/>
              </a:spcBef>
              <a:spcAft>
                <a:spcPts val="0"/>
              </a:spcAft>
              <a:buSzPts val="1500"/>
              <a:buChar char="·"/>
              <a:defRPr/>
            </a:lvl5pPr>
            <a:lvl6pPr marL="2743200" lvl="5" indent="-317500">
              <a:spcBef>
                <a:spcPts val="400"/>
              </a:spcBef>
              <a:spcAft>
                <a:spcPts val="0"/>
              </a:spcAft>
              <a:buSzPts val="1400"/>
              <a:buChar char="•"/>
              <a:defRPr/>
            </a:lvl6pPr>
            <a:lvl7pPr marL="3200400" lvl="6" indent="-317500">
              <a:spcBef>
                <a:spcPts val="400"/>
              </a:spcBef>
              <a:spcAft>
                <a:spcPts val="0"/>
              </a:spcAft>
              <a:buSzPts val="1400"/>
              <a:buChar char="•"/>
              <a:defRPr/>
            </a:lvl7pPr>
            <a:lvl8pPr marL="3657600" lvl="7" indent="-317500">
              <a:spcBef>
                <a:spcPts val="400"/>
              </a:spcBef>
              <a:spcAft>
                <a:spcPts val="0"/>
              </a:spcAft>
              <a:buSzPts val="1400"/>
              <a:buChar char="•"/>
              <a:defRPr/>
            </a:lvl8pPr>
            <a:lvl9pPr marL="4114800" lvl="8" indent="-317500">
              <a:spcBef>
                <a:spcPts val="400"/>
              </a:spcBef>
              <a:spcAft>
                <a:spcPts val="0"/>
              </a:spcAft>
              <a:buSzPts val="1400"/>
              <a:buChar char="•"/>
              <a:defRPr/>
            </a:lvl9pPr>
          </a:lstStyle>
          <a:p>
            <a:endParaRPr/>
          </a:p>
        </p:txBody>
      </p:sp>
      <p:sp>
        <p:nvSpPr>
          <p:cNvPr id="396" name="Google Shape;396;g36bef4bd5d4_2_924"/>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96"/>
        <p:cNvGrpSpPr/>
        <p:nvPr/>
      </p:nvGrpSpPr>
      <p:grpSpPr>
        <a:xfrm>
          <a:off x="0" y="0"/>
          <a:ext cx="0" cy="0"/>
          <a:chOff x="0" y="0"/>
          <a:chExt cx="0" cy="0"/>
        </a:xfrm>
      </p:grpSpPr>
      <p:sp>
        <p:nvSpPr>
          <p:cNvPr id="97" name="Google Shape;97;g36bef4bd5d4_2_628"/>
          <p:cNvSpPr txBox="1">
            <a:spLocks noGrp="1"/>
          </p:cNvSpPr>
          <p:nvPr>
            <p:ph type="title"/>
          </p:nvPr>
        </p:nvSpPr>
        <p:spPr>
          <a:xfrm>
            <a:off x="426122" y="300037"/>
            <a:ext cx="6485700" cy="888900"/>
          </a:xfrm>
          <a:prstGeom prst="rect">
            <a:avLst/>
          </a:prstGeom>
          <a:noFill/>
          <a:ln>
            <a:noFill/>
          </a:ln>
        </p:spPr>
        <p:txBody>
          <a:bodyPr spcFirstLastPara="1" wrap="square" lIns="0" tIns="34275" rIns="68575" bIns="34275" anchor="b" anchorCtr="0">
            <a:normAutofit/>
          </a:bodyPr>
          <a:lstStyle>
            <a:lvl1pPr lvl="0" algn="l">
              <a:lnSpc>
                <a:spcPct val="100000"/>
              </a:lnSpc>
              <a:spcBef>
                <a:spcPts val="0"/>
              </a:spcBef>
              <a:spcAft>
                <a:spcPts val="0"/>
              </a:spcAft>
              <a:buClr>
                <a:schemeClr val="dk1"/>
              </a:buClr>
              <a:buSzPts val="2700"/>
              <a:buFont typeface="Sorts Mill Goudy"/>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8" name="Google Shape;98;g36bef4bd5d4_2_628"/>
          <p:cNvSpPr txBox="1">
            <a:spLocks noGrp="1"/>
          </p:cNvSpPr>
          <p:nvPr>
            <p:ph type="body" idx="1"/>
          </p:nvPr>
        </p:nvSpPr>
        <p:spPr>
          <a:xfrm>
            <a:off x="426122" y="1497849"/>
            <a:ext cx="6489600" cy="3174300"/>
          </a:xfrm>
          <a:prstGeom prst="rect">
            <a:avLst/>
          </a:prstGeom>
          <a:noFill/>
          <a:ln>
            <a:noFill/>
          </a:ln>
        </p:spPr>
        <p:txBody>
          <a:bodyPr spcFirstLastPara="1" wrap="square" lIns="0" tIns="34275" rIns="68575" bIns="34275" anchor="t" anchorCtr="0">
            <a:normAutofit/>
          </a:bodyPr>
          <a:lstStyle>
            <a:lvl1pPr marL="457200" lvl="0" indent="-317500" algn="l">
              <a:lnSpc>
                <a:spcPct val="130000"/>
              </a:lnSpc>
              <a:spcBef>
                <a:spcPts val="800"/>
              </a:spcBef>
              <a:spcAft>
                <a:spcPts val="0"/>
              </a:spcAft>
              <a:buSzPts val="1400"/>
              <a:buFont typeface="Arial"/>
              <a:buChar char="•"/>
              <a:defRPr sz="1400"/>
            </a:lvl1pPr>
            <a:lvl2pPr marL="914400" lvl="1" indent="-317500" algn="l">
              <a:lnSpc>
                <a:spcPct val="130000"/>
              </a:lnSpc>
              <a:spcBef>
                <a:spcPts val="400"/>
              </a:spcBef>
              <a:spcAft>
                <a:spcPts val="0"/>
              </a:spcAft>
              <a:buClr>
                <a:schemeClr val="dk1"/>
              </a:buClr>
              <a:buSzPts val="1400"/>
              <a:buFont typeface="Arial"/>
              <a:buChar char="•"/>
              <a:defRPr sz="1400"/>
            </a:lvl2pPr>
            <a:lvl3pPr marL="1371600" lvl="2" indent="-317500" algn="l">
              <a:lnSpc>
                <a:spcPct val="130000"/>
              </a:lnSpc>
              <a:spcBef>
                <a:spcPts val="400"/>
              </a:spcBef>
              <a:spcAft>
                <a:spcPts val="0"/>
              </a:spcAft>
              <a:buSzPts val="1400"/>
              <a:buFont typeface="Arial"/>
              <a:buChar char="•"/>
              <a:defRPr sz="1400"/>
            </a:lvl3pPr>
            <a:lvl4pPr marL="1828800" lvl="3" indent="-317500" algn="l">
              <a:lnSpc>
                <a:spcPct val="130000"/>
              </a:lnSpc>
              <a:spcBef>
                <a:spcPts val="400"/>
              </a:spcBef>
              <a:spcAft>
                <a:spcPts val="0"/>
              </a:spcAft>
              <a:buSzPts val="1400"/>
              <a:buFont typeface="Arial"/>
              <a:buChar char="•"/>
              <a:defRPr sz="1400"/>
            </a:lvl4pPr>
            <a:lvl5pPr marL="2286000" lvl="4" indent="-317500" algn="l">
              <a:lnSpc>
                <a:spcPct val="130000"/>
              </a:lnSpc>
              <a:spcBef>
                <a:spcPts val="400"/>
              </a:spcBef>
              <a:spcAft>
                <a:spcPts val="0"/>
              </a:spcAft>
              <a:buSzPts val="1400"/>
              <a:buFont typeface="Arial"/>
              <a:buChar char="•"/>
              <a:defRPr sz="14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99" name="Google Shape;99;g36bef4bd5d4_2_628"/>
          <p:cNvGrpSpPr/>
          <p:nvPr/>
        </p:nvGrpSpPr>
        <p:grpSpPr>
          <a:xfrm>
            <a:off x="7087035" y="-74798"/>
            <a:ext cx="2147948" cy="2448832"/>
            <a:chOff x="9420422" y="-99731"/>
            <a:chExt cx="2863930" cy="3265109"/>
          </a:xfrm>
        </p:grpSpPr>
        <p:grpSp>
          <p:nvGrpSpPr>
            <p:cNvPr id="100" name="Google Shape;100;g36bef4bd5d4_2_628"/>
            <p:cNvGrpSpPr/>
            <p:nvPr/>
          </p:nvGrpSpPr>
          <p:grpSpPr>
            <a:xfrm rot="2700000">
              <a:off x="9959403" y="200113"/>
              <a:ext cx="1785967" cy="2264242"/>
              <a:chOff x="3125006" y="3118681"/>
              <a:chExt cx="1785984" cy="2264264"/>
            </a:xfrm>
          </p:grpSpPr>
          <p:grpSp>
            <p:nvGrpSpPr>
              <p:cNvPr id="101" name="Google Shape;101;g36bef4bd5d4_2_628"/>
              <p:cNvGrpSpPr/>
              <p:nvPr/>
            </p:nvGrpSpPr>
            <p:grpSpPr>
              <a:xfrm>
                <a:off x="3136819" y="3118681"/>
                <a:ext cx="1761000" cy="2264264"/>
                <a:chOff x="4749017" y="2942982"/>
                <a:chExt cx="1761000" cy="2264264"/>
              </a:xfrm>
            </p:grpSpPr>
            <p:cxnSp>
              <p:nvCxnSpPr>
                <p:cNvPr id="102" name="Google Shape;102;g36bef4bd5d4_2_628"/>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103" name="Google Shape;103;g36bef4bd5d4_2_628"/>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104" name="Google Shape;104;g36bef4bd5d4_2_628"/>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105" name="Google Shape;105;g36bef4bd5d4_2_628"/>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106" name="Google Shape;106;g36bef4bd5d4_2_628"/>
              <p:cNvGrpSpPr/>
              <p:nvPr/>
            </p:nvGrpSpPr>
            <p:grpSpPr>
              <a:xfrm>
                <a:off x="3125006" y="3171595"/>
                <a:ext cx="1785984" cy="1799739"/>
                <a:chOff x="6879836" y="3516901"/>
                <a:chExt cx="1785984" cy="1799739"/>
              </a:xfrm>
            </p:grpSpPr>
            <p:sp>
              <p:nvSpPr>
                <p:cNvPr id="107" name="Google Shape;107;g36bef4bd5d4_2_628"/>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08" name="Google Shape;108;g36bef4bd5d4_2_628"/>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109" name="Google Shape;109;g36bef4bd5d4_2_628"/>
            <p:cNvGrpSpPr/>
            <p:nvPr/>
          </p:nvGrpSpPr>
          <p:grpSpPr>
            <a:xfrm rot="5400000">
              <a:off x="10400269" y="1917603"/>
              <a:ext cx="633413" cy="1862138"/>
              <a:chOff x="5959192" y="333389"/>
              <a:chExt cx="633413" cy="1862138"/>
            </a:xfrm>
          </p:grpSpPr>
          <p:grpSp>
            <p:nvGrpSpPr>
              <p:cNvPr id="110" name="Google Shape;110;g36bef4bd5d4_2_628"/>
              <p:cNvGrpSpPr/>
              <p:nvPr/>
            </p:nvGrpSpPr>
            <p:grpSpPr>
              <a:xfrm>
                <a:off x="5959192" y="333389"/>
                <a:ext cx="633413" cy="1419225"/>
                <a:chOff x="5959192" y="333389"/>
                <a:chExt cx="633413" cy="1419225"/>
              </a:xfrm>
            </p:grpSpPr>
            <p:sp>
              <p:nvSpPr>
                <p:cNvPr id="111" name="Google Shape;111;g36bef4bd5d4_2_628"/>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12" name="Google Shape;112;g36bef4bd5d4_2_628"/>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113" name="Google Shape;113;g36bef4bd5d4_2_628"/>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cxnSp>
        <p:nvCxnSpPr>
          <p:cNvPr id="114" name="Google Shape;114;g36bef4bd5d4_2_628"/>
          <p:cNvCxnSpPr/>
          <p:nvPr/>
        </p:nvCxnSpPr>
        <p:spPr>
          <a:xfrm>
            <a:off x="426122" y="1349624"/>
            <a:ext cx="405000" cy="0"/>
          </a:xfrm>
          <a:prstGeom prst="straightConnector1">
            <a:avLst/>
          </a:prstGeom>
          <a:noFill/>
          <a:ln w="12700" cap="flat" cmpd="sng">
            <a:solidFill>
              <a:srgbClr val="FFFFFF"/>
            </a:solidFill>
            <a:prstDash val="solid"/>
            <a:round/>
            <a:headEnd type="none" w="sm" len="sm"/>
            <a:tailEnd type="none" w="sm" len="sm"/>
          </a:ln>
        </p:spPr>
      </p:cxnSp>
      <p:grpSp>
        <p:nvGrpSpPr>
          <p:cNvPr id="115" name="Google Shape;115;g36bef4bd5d4_2_628"/>
          <p:cNvGrpSpPr/>
          <p:nvPr/>
        </p:nvGrpSpPr>
        <p:grpSpPr>
          <a:xfrm rot="10800000" flipH="1">
            <a:off x="7074550" y="2790825"/>
            <a:ext cx="2147948" cy="2448832"/>
            <a:chOff x="9420422" y="-99731"/>
            <a:chExt cx="2863930" cy="3265109"/>
          </a:xfrm>
        </p:grpSpPr>
        <p:grpSp>
          <p:nvGrpSpPr>
            <p:cNvPr id="116" name="Google Shape;116;g36bef4bd5d4_2_628"/>
            <p:cNvGrpSpPr/>
            <p:nvPr/>
          </p:nvGrpSpPr>
          <p:grpSpPr>
            <a:xfrm rot="2700000">
              <a:off x="9959403" y="200113"/>
              <a:ext cx="1785967" cy="2264242"/>
              <a:chOff x="3125006" y="3118681"/>
              <a:chExt cx="1785984" cy="2264264"/>
            </a:xfrm>
          </p:grpSpPr>
          <p:grpSp>
            <p:nvGrpSpPr>
              <p:cNvPr id="117" name="Google Shape;117;g36bef4bd5d4_2_628"/>
              <p:cNvGrpSpPr/>
              <p:nvPr/>
            </p:nvGrpSpPr>
            <p:grpSpPr>
              <a:xfrm>
                <a:off x="3136819" y="3118681"/>
                <a:ext cx="1761000" cy="2264264"/>
                <a:chOff x="4749017" y="2942982"/>
                <a:chExt cx="1761000" cy="2264264"/>
              </a:xfrm>
            </p:grpSpPr>
            <p:cxnSp>
              <p:nvCxnSpPr>
                <p:cNvPr id="118" name="Google Shape;118;g36bef4bd5d4_2_628"/>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119" name="Google Shape;119;g36bef4bd5d4_2_628"/>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120" name="Google Shape;120;g36bef4bd5d4_2_628"/>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121" name="Google Shape;121;g36bef4bd5d4_2_628"/>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122" name="Google Shape;122;g36bef4bd5d4_2_628"/>
              <p:cNvGrpSpPr/>
              <p:nvPr/>
            </p:nvGrpSpPr>
            <p:grpSpPr>
              <a:xfrm>
                <a:off x="3125006" y="3171595"/>
                <a:ext cx="1785984" cy="1799739"/>
                <a:chOff x="6879836" y="3516901"/>
                <a:chExt cx="1785984" cy="1799739"/>
              </a:xfrm>
            </p:grpSpPr>
            <p:sp>
              <p:nvSpPr>
                <p:cNvPr id="123" name="Google Shape;123;g36bef4bd5d4_2_628"/>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24" name="Google Shape;124;g36bef4bd5d4_2_628"/>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125" name="Google Shape;125;g36bef4bd5d4_2_628"/>
            <p:cNvGrpSpPr/>
            <p:nvPr/>
          </p:nvGrpSpPr>
          <p:grpSpPr>
            <a:xfrm rot="5400000">
              <a:off x="10400269" y="1917603"/>
              <a:ext cx="633413" cy="1862138"/>
              <a:chOff x="5959192" y="333389"/>
              <a:chExt cx="633413" cy="1862138"/>
            </a:xfrm>
          </p:grpSpPr>
          <p:grpSp>
            <p:nvGrpSpPr>
              <p:cNvPr id="126" name="Google Shape;126;g36bef4bd5d4_2_628"/>
              <p:cNvGrpSpPr/>
              <p:nvPr/>
            </p:nvGrpSpPr>
            <p:grpSpPr>
              <a:xfrm>
                <a:off x="5959192" y="333389"/>
                <a:ext cx="633413" cy="1419225"/>
                <a:chOff x="5959192" y="333389"/>
                <a:chExt cx="633413" cy="1419225"/>
              </a:xfrm>
            </p:grpSpPr>
            <p:sp>
              <p:nvSpPr>
                <p:cNvPr id="127" name="Google Shape;127;g36bef4bd5d4_2_628"/>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28" name="Google Shape;128;g36bef4bd5d4_2_628"/>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129" name="Google Shape;129;g36bef4bd5d4_2_628"/>
              <p:cNvCxnSpPr/>
              <p:nvPr/>
            </p:nvCxnSpPr>
            <p:spPr>
              <a:xfrm rot="10800000">
                <a:off x="6278281"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grpSp>
      <p:sp>
        <p:nvSpPr>
          <p:cNvPr id="130" name="Google Shape;130;g36bef4bd5d4_2_628"/>
          <p:cNvSpPr txBox="1">
            <a:spLocks noGrp="1"/>
          </p:cNvSpPr>
          <p:nvPr>
            <p:ph type="dt" idx="10"/>
          </p:nvPr>
        </p:nvSpPr>
        <p:spPr>
          <a:xfrm>
            <a:off x="426123" y="4767876"/>
            <a:ext cx="12315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sz="800" cap="none">
                <a:solidFill>
                  <a:schemeClr val="dk1"/>
                </a:solidFill>
                <a:latin typeface="Avenir"/>
                <a:ea typeface="Avenir"/>
                <a:cs typeface="Avenir"/>
                <a:sym typeface="Avenir"/>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g36bef4bd5d4_2_6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900">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2" name="Google Shape;132;g36bef4bd5d4_2_628"/>
          <p:cNvSpPr txBox="1">
            <a:spLocks noGrp="1"/>
          </p:cNvSpPr>
          <p:nvPr>
            <p:ph type="sldNum" idx="12"/>
          </p:nvPr>
        </p:nvSpPr>
        <p:spPr>
          <a:xfrm>
            <a:off x="7487100" y="4768200"/>
            <a:ext cx="12309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800" cap="none">
                <a:solidFill>
                  <a:schemeClr val="dk1"/>
                </a:solidFill>
                <a:latin typeface="Avenir"/>
                <a:ea typeface="Avenir"/>
                <a:cs typeface="Avenir"/>
                <a:sym typeface="Avenir"/>
              </a:defRPr>
            </a:lvl1pPr>
            <a:lvl2pPr marL="0" lvl="1" indent="0" algn="r">
              <a:spcBef>
                <a:spcPts val="0"/>
              </a:spcBef>
              <a:buNone/>
              <a:defRPr sz="800" cap="none">
                <a:solidFill>
                  <a:schemeClr val="dk1"/>
                </a:solidFill>
                <a:latin typeface="Avenir"/>
                <a:ea typeface="Avenir"/>
                <a:cs typeface="Avenir"/>
                <a:sym typeface="Avenir"/>
              </a:defRPr>
            </a:lvl2pPr>
            <a:lvl3pPr marL="0" lvl="2" indent="0" algn="r">
              <a:spcBef>
                <a:spcPts val="0"/>
              </a:spcBef>
              <a:buNone/>
              <a:defRPr sz="800" cap="none">
                <a:solidFill>
                  <a:schemeClr val="dk1"/>
                </a:solidFill>
                <a:latin typeface="Avenir"/>
                <a:ea typeface="Avenir"/>
                <a:cs typeface="Avenir"/>
                <a:sym typeface="Avenir"/>
              </a:defRPr>
            </a:lvl3pPr>
            <a:lvl4pPr marL="0" lvl="3" indent="0" algn="r">
              <a:spcBef>
                <a:spcPts val="0"/>
              </a:spcBef>
              <a:buNone/>
              <a:defRPr sz="800" cap="none">
                <a:solidFill>
                  <a:schemeClr val="dk1"/>
                </a:solidFill>
                <a:latin typeface="Avenir"/>
                <a:ea typeface="Avenir"/>
                <a:cs typeface="Avenir"/>
                <a:sym typeface="Avenir"/>
              </a:defRPr>
            </a:lvl4pPr>
            <a:lvl5pPr marL="0" lvl="4" indent="0" algn="r">
              <a:spcBef>
                <a:spcPts val="0"/>
              </a:spcBef>
              <a:buNone/>
              <a:defRPr sz="800" cap="none">
                <a:solidFill>
                  <a:schemeClr val="dk1"/>
                </a:solidFill>
                <a:latin typeface="Avenir"/>
                <a:ea typeface="Avenir"/>
                <a:cs typeface="Avenir"/>
                <a:sym typeface="Avenir"/>
              </a:defRPr>
            </a:lvl5pPr>
            <a:lvl6pPr marL="0" lvl="5" indent="0" algn="r">
              <a:spcBef>
                <a:spcPts val="0"/>
              </a:spcBef>
              <a:buNone/>
              <a:defRPr sz="800" cap="none">
                <a:solidFill>
                  <a:schemeClr val="dk1"/>
                </a:solidFill>
                <a:latin typeface="Avenir"/>
                <a:ea typeface="Avenir"/>
                <a:cs typeface="Avenir"/>
                <a:sym typeface="Avenir"/>
              </a:defRPr>
            </a:lvl6pPr>
            <a:lvl7pPr marL="0" lvl="6" indent="0" algn="r">
              <a:spcBef>
                <a:spcPts val="0"/>
              </a:spcBef>
              <a:buNone/>
              <a:defRPr sz="800" cap="none">
                <a:solidFill>
                  <a:schemeClr val="dk1"/>
                </a:solidFill>
                <a:latin typeface="Avenir"/>
                <a:ea typeface="Avenir"/>
                <a:cs typeface="Avenir"/>
                <a:sym typeface="Avenir"/>
              </a:defRPr>
            </a:lvl7pPr>
            <a:lvl8pPr marL="0" lvl="7" indent="0" algn="r">
              <a:spcBef>
                <a:spcPts val="0"/>
              </a:spcBef>
              <a:buNone/>
              <a:defRPr sz="800" cap="none">
                <a:solidFill>
                  <a:schemeClr val="dk1"/>
                </a:solidFill>
                <a:latin typeface="Avenir"/>
                <a:ea typeface="Avenir"/>
                <a:cs typeface="Avenir"/>
                <a:sym typeface="Avenir"/>
              </a:defRPr>
            </a:lvl8pPr>
            <a:lvl9pPr marL="0" lvl="8" indent="0" algn="r">
              <a:spcBef>
                <a:spcPts val="0"/>
              </a:spcBef>
              <a:buNone/>
              <a:defRPr sz="800" cap="none">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3"/>
        <p:cNvGrpSpPr/>
        <p:nvPr/>
      </p:nvGrpSpPr>
      <p:grpSpPr>
        <a:xfrm>
          <a:off x="0" y="0"/>
          <a:ext cx="0" cy="0"/>
          <a:chOff x="0" y="0"/>
          <a:chExt cx="0" cy="0"/>
        </a:xfrm>
      </p:grpSpPr>
      <p:sp>
        <p:nvSpPr>
          <p:cNvPr id="134" name="Google Shape;134;g36bef4bd5d4_2_665"/>
          <p:cNvSpPr txBox="1">
            <a:spLocks noGrp="1"/>
          </p:cNvSpPr>
          <p:nvPr>
            <p:ph type="title"/>
          </p:nvPr>
        </p:nvSpPr>
        <p:spPr>
          <a:xfrm>
            <a:off x="742500" y="716592"/>
            <a:ext cx="2648700" cy="1038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2100"/>
              <a:buFont typeface="Sorts Mill Goudy"/>
              <a:buNone/>
              <a:defRPr sz="21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5" name="Google Shape;135;g36bef4bd5d4_2_665"/>
          <p:cNvSpPr>
            <a:spLocks noGrp="1"/>
          </p:cNvSpPr>
          <p:nvPr>
            <p:ph type="pic" idx="2"/>
          </p:nvPr>
        </p:nvSpPr>
        <p:spPr>
          <a:xfrm>
            <a:off x="4152900" y="405001"/>
            <a:ext cx="4586400" cy="3928800"/>
          </a:xfrm>
          <a:prstGeom prst="rect">
            <a:avLst/>
          </a:prstGeom>
          <a:noFill/>
          <a:ln>
            <a:noFill/>
          </a:ln>
        </p:spPr>
      </p:sp>
      <p:sp>
        <p:nvSpPr>
          <p:cNvPr id="136" name="Google Shape;136;g36bef4bd5d4_2_665"/>
          <p:cNvSpPr txBox="1">
            <a:spLocks noGrp="1"/>
          </p:cNvSpPr>
          <p:nvPr>
            <p:ph type="body" idx="1"/>
          </p:nvPr>
        </p:nvSpPr>
        <p:spPr>
          <a:xfrm>
            <a:off x="742500" y="1938569"/>
            <a:ext cx="2648700" cy="2463300"/>
          </a:xfrm>
          <a:prstGeom prst="rect">
            <a:avLst/>
          </a:prstGeom>
          <a:noFill/>
          <a:ln>
            <a:noFill/>
          </a:ln>
        </p:spPr>
        <p:txBody>
          <a:bodyPr spcFirstLastPara="1" wrap="square" lIns="68575" tIns="34275" rIns="68575" bIns="34275" anchor="t" anchorCtr="0">
            <a:normAutofit/>
          </a:bodyPr>
          <a:lstStyle>
            <a:lvl1pPr marL="457200" lvl="0" indent="-228600" algn="l">
              <a:lnSpc>
                <a:spcPct val="150000"/>
              </a:lnSpc>
              <a:spcBef>
                <a:spcPts val="800"/>
              </a:spcBef>
              <a:spcAft>
                <a:spcPts val="0"/>
              </a:spcAft>
              <a:buSzPts val="1500"/>
              <a:buNone/>
              <a:defRPr sz="1500"/>
            </a:lvl1pPr>
            <a:lvl2pPr marL="914400" lvl="1" indent="-228600" algn="l">
              <a:lnSpc>
                <a:spcPct val="150000"/>
              </a:lnSpc>
              <a:spcBef>
                <a:spcPts val="400"/>
              </a:spcBef>
              <a:spcAft>
                <a:spcPts val="0"/>
              </a:spcAft>
              <a:buClr>
                <a:schemeClr val="dk1"/>
              </a:buClr>
              <a:buSzPts val="1100"/>
              <a:buFont typeface="Avenir"/>
              <a:buNone/>
              <a:defRPr sz="1100"/>
            </a:lvl2pPr>
            <a:lvl3pPr marL="1371600" lvl="2" indent="-228600" algn="l">
              <a:lnSpc>
                <a:spcPct val="150000"/>
              </a:lnSpc>
              <a:spcBef>
                <a:spcPts val="400"/>
              </a:spcBef>
              <a:spcAft>
                <a:spcPts val="0"/>
              </a:spcAft>
              <a:buSzPts val="900"/>
              <a:buNone/>
              <a:defRPr sz="900"/>
            </a:lvl3pPr>
            <a:lvl4pPr marL="1828800" lvl="3" indent="-228600" algn="l">
              <a:lnSpc>
                <a:spcPct val="150000"/>
              </a:lnSpc>
              <a:spcBef>
                <a:spcPts val="400"/>
              </a:spcBef>
              <a:spcAft>
                <a:spcPts val="0"/>
              </a:spcAft>
              <a:buSzPts val="800"/>
              <a:buFont typeface="Avenir"/>
              <a:buNone/>
              <a:defRPr sz="800"/>
            </a:lvl4pPr>
            <a:lvl5pPr marL="2286000" lvl="4" indent="-228600" algn="l">
              <a:lnSpc>
                <a:spcPct val="150000"/>
              </a:lnSpc>
              <a:spcBef>
                <a:spcPts val="400"/>
              </a:spcBef>
              <a:spcAft>
                <a:spcPts val="0"/>
              </a:spcAft>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37" name="Google Shape;137;g36bef4bd5d4_2_665"/>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8" name="Google Shape;138;g36bef4bd5d4_2_665"/>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9" name="Google Shape;139;g36bef4bd5d4_2_665"/>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40" name="Google Shape;140;g36bef4bd5d4_2_665"/>
          <p:cNvCxnSpPr/>
          <p:nvPr/>
        </p:nvCxnSpPr>
        <p:spPr>
          <a:xfrm>
            <a:off x="3734991" y="405000"/>
            <a:ext cx="0" cy="4333500"/>
          </a:xfrm>
          <a:prstGeom prst="straightConnector1">
            <a:avLst/>
          </a:prstGeom>
          <a:noFill/>
          <a:ln w="12700" cap="flat" cmpd="sng">
            <a:solidFill>
              <a:srgbClr val="FFFFFF">
                <a:alpha val="40000"/>
              </a:srgbClr>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g36bef4bd5d4_2_673"/>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3" name="Google Shape;143;g36bef4bd5d4_2_673"/>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g36bef4bd5d4_2_673"/>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145"/>
        <p:cNvGrpSpPr/>
        <p:nvPr/>
      </p:nvGrpSpPr>
      <p:grpSpPr>
        <a:xfrm>
          <a:off x="0" y="0"/>
          <a:ext cx="0" cy="0"/>
          <a:chOff x="0" y="0"/>
          <a:chExt cx="0" cy="0"/>
        </a:xfrm>
      </p:grpSpPr>
      <p:sp>
        <p:nvSpPr>
          <p:cNvPr id="146" name="Google Shape;146;g36bef4bd5d4_2_677"/>
          <p:cNvSpPr txBox="1">
            <a:spLocks noGrp="1"/>
          </p:cNvSpPr>
          <p:nvPr>
            <p:ph type="title"/>
          </p:nvPr>
        </p:nvSpPr>
        <p:spPr>
          <a:xfrm>
            <a:off x="2226306" y="890588"/>
            <a:ext cx="4692000" cy="2247600"/>
          </a:xfrm>
          <a:prstGeom prst="rect">
            <a:avLst/>
          </a:prstGeom>
          <a:noFill/>
          <a:ln>
            <a:noFill/>
          </a:ln>
        </p:spPr>
        <p:txBody>
          <a:bodyPr spcFirstLastPara="1" wrap="square" lIns="68575" tIns="34275" rIns="68575" bIns="34275" anchor="b" anchorCtr="0">
            <a:noAutofit/>
          </a:bodyPr>
          <a:lstStyle>
            <a:lvl1pPr lvl="0" algn="ctr">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7" name="Google Shape;147;g36bef4bd5d4_2_677"/>
          <p:cNvSpPr txBox="1">
            <a:spLocks noGrp="1"/>
          </p:cNvSpPr>
          <p:nvPr>
            <p:ph type="body" idx="1"/>
          </p:nvPr>
        </p:nvSpPr>
        <p:spPr>
          <a:xfrm>
            <a:off x="1714500" y="3418284"/>
            <a:ext cx="5744700" cy="1229400"/>
          </a:xfrm>
          <a:prstGeom prst="rect">
            <a:avLst/>
          </a:prstGeom>
          <a:noFill/>
          <a:ln>
            <a:noFill/>
          </a:ln>
        </p:spPr>
        <p:txBody>
          <a:bodyPr spcFirstLastPara="1" wrap="square" lIns="68575" tIns="34275" rIns="68575" bIns="34275" anchor="t" anchorCtr="0">
            <a:normAutofit/>
          </a:bodyPr>
          <a:lstStyle>
            <a:lvl1pPr marL="457200" lvl="0" indent="-228600" algn="ctr">
              <a:lnSpc>
                <a:spcPct val="130000"/>
              </a:lnSpc>
              <a:spcBef>
                <a:spcPts val="800"/>
              </a:spcBef>
              <a:spcAft>
                <a:spcPts val="0"/>
              </a:spcAft>
              <a:buClr>
                <a:schemeClr val="accent3"/>
              </a:buClr>
              <a:buSzPts val="1400"/>
              <a:buFont typeface="Arial"/>
              <a:buNone/>
              <a:defRPr sz="1400" cap="none">
                <a:solidFill>
                  <a:schemeClr val="dk1"/>
                </a:solidFill>
                <a:latin typeface="Avenir"/>
                <a:ea typeface="Avenir"/>
                <a:cs typeface="Avenir"/>
                <a:sym typeface="Avenir"/>
              </a:defRPr>
            </a:lvl1pPr>
            <a:lvl2pPr marL="914400" lvl="1" indent="-228600" algn="ctr">
              <a:lnSpc>
                <a:spcPct val="150000"/>
              </a:lnSpc>
              <a:spcBef>
                <a:spcPts val="400"/>
              </a:spcBef>
              <a:spcAft>
                <a:spcPts val="0"/>
              </a:spcAft>
              <a:buClr>
                <a:schemeClr val="dk1"/>
              </a:buClr>
              <a:buSzPts val="1500"/>
              <a:buFont typeface="Arial"/>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148" name="Google Shape;148;g36bef4bd5d4_2_677"/>
          <p:cNvGrpSpPr/>
          <p:nvPr/>
        </p:nvGrpSpPr>
        <p:grpSpPr>
          <a:xfrm flipH="1">
            <a:off x="5885198" y="-210347"/>
            <a:ext cx="3338979" cy="4935216"/>
            <a:chOff x="-106903" y="-280462"/>
            <a:chExt cx="4451972" cy="6580287"/>
          </a:xfrm>
        </p:grpSpPr>
        <p:grpSp>
          <p:nvGrpSpPr>
            <p:cNvPr id="149" name="Google Shape;149;g36bef4bd5d4_2_677"/>
            <p:cNvGrpSpPr/>
            <p:nvPr/>
          </p:nvGrpSpPr>
          <p:grpSpPr>
            <a:xfrm rot="2700000">
              <a:off x="890332" y="26255"/>
              <a:ext cx="2457501" cy="3838538"/>
              <a:chOff x="587376" y="280988"/>
              <a:chExt cx="2457525" cy="3838575"/>
            </a:xfrm>
          </p:grpSpPr>
          <p:sp>
            <p:nvSpPr>
              <p:cNvPr id="150" name="Google Shape;150;g36bef4bd5d4_2_677"/>
              <p:cNvSpPr/>
              <p:nvPr/>
            </p:nvSpPr>
            <p:spPr>
              <a:xfrm>
                <a:off x="1816101"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1" name="Google Shape;151;g36bef4bd5d4_2_677"/>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2" name="Google Shape;152;g36bef4bd5d4_2_677"/>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3" name="Google Shape;153;g36bef4bd5d4_2_677"/>
              <p:cNvSpPr/>
              <p:nvPr/>
            </p:nvSpPr>
            <p:spPr>
              <a:xfrm>
                <a:off x="587376" y="2205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4" name="Google Shape;154;g36bef4bd5d4_2_677"/>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5" name="Google Shape;155;g36bef4bd5d4_2_677"/>
              <p:cNvSpPr/>
              <p:nvPr/>
            </p:nvSpPr>
            <p:spPr>
              <a:xfrm>
                <a:off x="1816101" y="2967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6" name="Google Shape;156;g36bef4bd5d4_2_677"/>
              <p:cNvSpPr/>
              <p:nvPr/>
            </p:nvSpPr>
            <p:spPr>
              <a:xfrm>
                <a:off x="1816101" y="280988"/>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7" name="Google Shape;157;g36bef4bd5d4_2_677"/>
              <p:cNvSpPr/>
              <p:nvPr/>
            </p:nvSpPr>
            <p:spPr>
              <a:xfrm>
                <a:off x="1497013"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8" name="Google Shape;158;g36bef4bd5d4_2_677"/>
              <p:cNvSpPr/>
              <p:nvPr/>
            </p:nvSpPr>
            <p:spPr>
              <a:xfrm>
                <a:off x="587376"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59" name="Google Shape;159;g36bef4bd5d4_2_677"/>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60" name="Google Shape;160;g36bef4bd5d4_2_677"/>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61" name="Google Shape;161;g36bef4bd5d4_2_677"/>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62" name="Google Shape;162;g36bef4bd5d4_2_677"/>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63" name="Google Shape;163;g36bef4bd5d4_2_677"/>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164" name="Google Shape;164;g36bef4bd5d4_2_677"/>
              <p:cNvGrpSpPr/>
              <p:nvPr/>
            </p:nvGrpSpPr>
            <p:grpSpPr>
              <a:xfrm>
                <a:off x="587376" y="281063"/>
                <a:ext cx="2457525" cy="3838500"/>
                <a:chOff x="587376" y="281063"/>
                <a:chExt cx="2457525" cy="3838500"/>
              </a:xfrm>
            </p:grpSpPr>
            <p:cxnSp>
              <p:nvCxnSpPr>
                <p:cNvPr id="165" name="Google Shape;165;g36bef4bd5d4_2_677"/>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166" name="Google Shape;166;g36bef4bd5d4_2_677"/>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167" name="Google Shape;167;g36bef4bd5d4_2_677"/>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168" name="Google Shape;168;g36bef4bd5d4_2_677"/>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169" name="Google Shape;169;g36bef4bd5d4_2_677"/>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170" name="Google Shape;170;g36bef4bd5d4_2_677"/>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171" name="Google Shape;171;g36bef4bd5d4_2_677"/>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172" name="Google Shape;172;g36bef4bd5d4_2_677"/>
            <p:cNvGrpSpPr/>
            <p:nvPr/>
          </p:nvGrpSpPr>
          <p:grpSpPr>
            <a:xfrm rot="-8100000">
              <a:off x="462085" y="3303913"/>
              <a:ext cx="1785967" cy="2264242"/>
              <a:chOff x="3125006" y="3118681"/>
              <a:chExt cx="1785984" cy="2264264"/>
            </a:xfrm>
          </p:grpSpPr>
          <p:grpSp>
            <p:nvGrpSpPr>
              <p:cNvPr id="173" name="Google Shape;173;g36bef4bd5d4_2_677"/>
              <p:cNvGrpSpPr/>
              <p:nvPr/>
            </p:nvGrpSpPr>
            <p:grpSpPr>
              <a:xfrm>
                <a:off x="3136819" y="3118681"/>
                <a:ext cx="1761000" cy="2264264"/>
                <a:chOff x="4749017" y="2942982"/>
                <a:chExt cx="1761000" cy="2264264"/>
              </a:xfrm>
            </p:grpSpPr>
            <p:cxnSp>
              <p:nvCxnSpPr>
                <p:cNvPr id="174" name="Google Shape;174;g36bef4bd5d4_2_677"/>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175" name="Google Shape;175;g36bef4bd5d4_2_677"/>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176" name="Google Shape;176;g36bef4bd5d4_2_677"/>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177" name="Google Shape;177;g36bef4bd5d4_2_677"/>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178" name="Google Shape;178;g36bef4bd5d4_2_677"/>
              <p:cNvGrpSpPr/>
              <p:nvPr/>
            </p:nvGrpSpPr>
            <p:grpSpPr>
              <a:xfrm>
                <a:off x="3125006" y="3171595"/>
                <a:ext cx="1785984" cy="1799739"/>
                <a:chOff x="6879836" y="3516901"/>
                <a:chExt cx="1785984" cy="1799739"/>
              </a:xfrm>
            </p:grpSpPr>
            <p:sp>
              <p:nvSpPr>
                <p:cNvPr id="179" name="Google Shape;179;g36bef4bd5d4_2_677"/>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80" name="Google Shape;180;g36bef4bd5d4_2_677"/>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181" name="Google Shape;181;g36bef4bd5d4_2_677"/>
            <p:cNvGrpSpPr/>
            <p:nvPr/>
          </p:nvGrpSpPr>
          <p:grpSpPr>
            <a:xfrm rot="10800000">
              <a:off x="555957" y="5254586"/>
              <a:ext cx="924361" cy="1045239"/>
              <a:chOff x="6200934" y="2967038"/>
              <a:chExt cx="924361" cy="1045239"/>
            </a:xfrm>
          </p:grpSpPr>
          <p:grpSp>
            <p:nvGrpSpPr>
              <p:cNvPr id="182" name="Google Shape;182;g36bef4bd5d4_2_677"/>
              <p:cNvGrpSpPr/>
              <p:nvPr/>
            </p:nvGrpSpPr>
            <p:grpSpPr>
              <a:xfrm>
                <a:off x="6808136" y="2967038"/>
                <a:ext cx="317159" cy="932400"/>
                <a:chOff x="6808136" y="2967038"/>
                <a:chExt cx="317159" cy="932400"/>
              </a:xfrm>
            </p:grpSpPr>
            <p:sp>
              <p:nvSpPr>
                <p:cNvPr id="183" name="Google Shape;183;g36bef4bd5d4_2_677"/>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84" name="Google Shape;184;g36bef4bd5d4_2_677"/>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185" name="Google Shape;185;g36bef4bd5d4_2_677"/>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186" name="Google Shape;186;g36bef4bd5d4_2_677"/>
              <p:cNvGrpSpPr/>
              <p:nvPr/>
            </p:nvGrpSpPr>
            <p:grpSpPr>
              <a:xfrm rot="-2700000" flipH="1">
                <a:off x="6484137" y="3104300"/>
                <a:ext cx="317156" cy="932391"/>
                <a:chOff x="6808136" y="2967038"/>
                <a:chExt cx="317159" cy="932400"/>
              </a:xfrm>
            </p:grpSpPr>
            <p:sp>
              <p:nvSpPr>
                <p:cNvPr id="187" name="Google Shape;187;g36bef4bd5d4_2_677"/>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88" name="Google Shape;188;g36bef4bd5d4_2_677"/>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189" name="Google Shape;189;g36bef4bd5d4_2_677"/>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grpSp>
      <p:grpSp>
        <p:nvGrpSpPr>
          <p:cNvPr id="190" name="Google Shape;190;g36bef4bd5d4_2_677"/>
          <p:cNvGrpSpPr/>
          <p:nvPr/>
        </p:nvGrpSpPr>
        <p:grpSpPr>
          <a:xfrm>
            <a:off x="-85361" y="-210347"/>
            <a:ext cx="3338979" cy="4935216"/>
            <a:chOff x="-106903" y="-280462"/>
            <a:chExt cx="4451972" cy="6580287"/>
          </a:xfrm>
        </p:grpSpPr>
        <p:grpSp>
          <p:nvGrpSpPr>
            <p:cNvPr id="191" name="Google Shape;191;g36bef4bd5d4_2_677"/>
            <p:cNvGrpSpPr/>
            <p:nvPr/>
          </p:nvGrpSpPr>
          <p:grpSpPr>
            <a:xfrm rot="2700000">
              <a:off x="890332" y="26255"/>
              <a:ext cx="2457501" cy="3838538"/>
              <a:chOff x="587376" y="280988"/>
              <a:chExt cx="2457525" cy="3838575"/>
            </a:xfrm>
          </p:grpSpPr>
          <p:sp>
            <p:nvSpPr>
              <p:cNvPr id="192" name="Google Shape;192;g36bef4bd5d4_2_677"/>
              <p:cNvSpPr/>
              <p:nvPr/>
            </p:nvSpPr>
            <p:spPr>
              <a:xfrm>
                <a:off x="1816101" y="1443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3" name="Google Shape;193;g36bef4bd5d4_2_677"/>
              <p:cNvSpPr/>
              <p:nvPr/>
            </p:nvSpPr>
            <p:spPr>
              <a:xfrm>
                <a:off x="1816101" y="2205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4" name="Google Shape;194;g36bef4bd5d4_2_677"/>
              <p:cNvSpPr/>
              <p:nvPr/>
            </p:nvSpPr>
            <p:spPr>
              <a:xfrm>
                <a:off x="587376" y="1443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5" name="Google Shape;195;g36bef4bd5d4_2_677"/>
              <p:cNvSpPr/>
              <p:nvPr/>
            </p:nvSpPr>
            <p:spPr>
              <a:xfrm>
                <a:off x="587376" y="2205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6" name="Google Shape;196;g36bef4bd5d4_2_677"/>
              <p:cNvSpPr/>
              <p:nvPr/>
            </p:nvSpPr>
            <p:spPr>
              <a:xfrm>
                <a:off x="587376" y="2967038"/>
                <a:ext cx="1228725" cy="790575"/>
              </a:xfrm>
              <a:custGeom>
                <a:avLst/>
                <a:gdLst/>
                <a:ahLst/>
                <a:cxnLst/>
                <a:rect l="l" t="t" r="r" b="b"/>
                <a:pathLst>
                  <a:path w="258" h="166" extrusionOk="0">
                    <a:moveTo>
                      <a:pt x="95" y="132"/>
                    </a:moveTo>
                    <a:cubicBezTo>
                      <a:pt x="147" y="162"/>
                      <a:pt x="206" y="166"/>
                      <a:pt x="258" y="149"/>
                    </a:cubicBezTo>
                    <a:cubicBezTo>
                      <a:pt x="0" y="0"/>
                      <a:pt x="0" y="0"/>
                      <a:pt x="0" y="0"/>
                    </a:cubicBezTo>
                    <a:cubicBezTo>
                      <a:pt x="11" y="54"/>
                      <a:pt x="44" y="102"/>
                      <a:pt x="95"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7" name="Google Shape;197;g36bef4bd5d4_2_677"/>
              <p:cNvSpPr/>
              <p:nvPr/>
            </p:nvSpPr>
            <p:spPr>
              <a:xfrm>
                <a:off x="1816101" y="2967038"/>
                <a:ext cx="1228725" cy="790575"/>
              </a:xfrm>
              <a:custGeom>
                <a:avLst/>
                <a:gdLst/>
                <a:ahLst/>
                <a:cxnLst/>
                <a:rect l="l" t="t" r="r" b="b"/>
                <a:pathLst>
                  <a:path w="258" h="166" extrusionOk="0">
                    <a:moveTo>
                      <a:pt x="162" y="132"/>
                    </a:moveTo>
                    <a:cubicBezTo>
                      <a:pt x="214" y="102"/>
                      <a:pt x="247" y="54"/>
                      <a:pt x="258" y="0"/>
                    </a:cubicBezTo>
                    <a:cubicBezTo>
                      <a:pt x="0" y="149"/>
                      <a:pt x="0" y="149"/>
                      <a:pt x="0" y="149"/>
                    </a:cubicBezTo>
                    <a:cubicBezTo>
                      <a:pt x="52" y="166"/>
                      <a:pt x="111" y="162"/>
                      <a:pt x="162" y="132"/>
                    </a:cubicBezTo>
                    <a:close/>
                  </a:path>
                </a:pathLst>
              </a:custGeom>
              <a:gradFill>
                <a:gsLst>
                  <a:gs pos="0">
                    <a:srgbClr val="FFFFFF">
                      <a:alpha val="80000"/>
                    </a:srgbClr>
                  </a:gs>
                  <a:gs pos="100000">
                    <a:srgbClr val="FFFFFF">
                      <a:alpha val="9803"/>
                    </a:srgbClr>
                  </a:gs>
                </a:gsLst>
                <a:lin ang="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8" name="Google Shape;198;g36bef4bd5d4_2_677"/>
              <p:cNvSpPr/>
              <p:nvPr/>
            </p:nvSpPr>
            <p:spPr>
              <a:xfrm>
                <a:off x="1816101" y="280988"/>
                <a:ext cx="319088" cy="1419225"/>
              </a:xfrm>
              <a:custGeom>
                <a:avLst/>
                <a:gdLst/>
                <a:ahLst/>
                <a:cxnLst/>
                <a:rect l="l" t="t" r="r" b="b"/>
                <a:pathLst>
                  <a:path w="67" h="298" extrusionOk="0">
                    <a:moveTo>
                      <a:pt x="0" y="0"/>
                    </a:moveTo>
                    <a:cubicBezTo>
                      <a:pt x="0" y="298"/>
                      <a:pt x="0" y="298"/>
                      <a:pt x="0" y="298"/>
                    </a:cubicBezTo>
                    <a:cubicBezTo>
                      <a:pt x="41" y="261"/>
                      <a:pt x="67" y="208"/>
                      <a:pt x="67" y="149"/>
                    </a:cubicBezTo>
                    <a:cubicBezTo>
                      <a:pt x="67"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199" name="Google Shape;199;g36bef4bd5d4_2_677"/>
              <p:cNvSpPr/>
              <p:nvPr/>
            </p:nvSpPr>
            <p:spPr>
              <a:xfrm>
                <a:off x="1497013" y="280988"/>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0" name="Google Shape;200;g36bef4bd5d4_2_677"/>
              <p:cNvSpPr/>
              <p:nvPr/>
            </p:nvSpPr>
            <p:spPr>
              <a:xfrm>
                <a:off x="587376" y="1390651"/>
                <a:ext cx="1228725" cy="761999"/>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1" name="Google Shape;201;g36bef4bd5d4_2_677"/>
              <p:cNvSpPr/>
              <p:nvPr/>
            </p:nvSpPr>
            <p:spPr>
              <a:xfrm>
                <a:off x="1816101" y="1362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2" name="Google Shape;202;g36bef4bd5d4_2_677"/>
              <p:cNvSpPr/>
              <p:nvPr/>
            </p:nvSpPr>
            <p:spPr>
              <a:xfrm>
                <a:off x="587376" y="2124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3" name="Google Shape;203;g36bef4bd5d4_2_677"/>
              <p:cNvSpPr/>
              <p:nvPr/>
            </p:nvSpPr>
            <p:spPr>
              <a:xfrm>
                <a:off x="1816101" y="2124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4" name="Google Shape;204;g36bef4bd5d4_2_677"/>
              <p:cNvSpPr/>
              <p:nvPr/>
            </p:nvSpPr>
            <p:spPr>
              <a:xfrm>
                <a:off x="587376" y="2886075"/>
                <a:ext cx="1228725" cy="790575"/>
              </a:xfrm>
              <a:custGeom>
                <a:avLst/>
                <a:gdLst/>
                <a:ahLst/>
                <a:cxnLst/>
                <a:rect l="l" t="t" r="r" b="b"/>
                <a:pathLst>
                  <a:path w="258" h="166" extrusionOk="0">
                    <a:moveTo>
                      <a:pt x="0" y="17"/>
                    </a:moveTo>
                    <a:cubicBezTo>
                      <a:pt x="258" y="166"/>
                      <a:pt x="258" y="166"/>
                      <a:pt x="258" y="166"/>
                    </a:cubicBezTo>
                    <a:cubicBezTo>
                      <a:pt x="247" y="112"/>
                      <a:pt x="213" y="63"/>
                      <a:pt x="162" y="34"/>
                    </a:cubicBezTo>
                    <a:cubicBezTo>
                      <a:pt x="111" y="4"/>
                      <a:pt x="52" y="0"/>
                      <a:pt x="0" y="17"/>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05" name="Google Shape;205;g36bef4bd5d4_2_677"/>
              <p:cNvSpPr/>
              <p:nvPr/>
            </p:nvSpPr>
            <p:spPr>
              <a:xfrm>
                <a:off x="1816101" y="2886075"/>
                <a:ext cx="1228725" cy="790575"/>
              </a:xfrm>
              <a:custGeom>
                <a:avLst/>
                <a:gdLst/>
                <a:ahLst/>
                <a:cxnLst/>
                <a:rect l="l" t="t" r="r" b="b"/>
                <a:pathLst>
                  <a:path w="258" h="166" extrusionOk="0">
                    <a:moveTo>
                      <a:pt x="0" y="166"/>
                    </a:moveTo>
                    <a:cubicBezTo>
                      <a:pt x="258" y="17"/>
                      <a:pt x="258" y="17"/>
                      <a:pt x="258" y="17"/>
                    </a:cubicBezTo>
                    <a:cubicBezTo>
                      <a:pt x="206" y="0"/>
                      <a:pt x="147" y="4"/>
                      <a:pt x="96" y="34"/>
                    </a:cubicBezTo>
                    <a:cubicBezTo>
                      <a:pt x="44" y="63"/>
                      <a:pt x="11" y="112"/>
                      <a:pt x="0" y="166"/>
                    </a:cubicBezTo>
                    <a:close/>
                  </a:path>
                </a:pathLst>
              </a:custGeom>
              <a:gradFill>
                <a:gsLst>
                  <a:gs pos="0">
                    <a:srgbClr val="FFFFFF">
                      <a:alpha val="80000"/>
                    </a:srgbClr>
                  </a:gs>
                  <a:gs pos="100000">
                    <a:srgbClr val="FFFFFF">
                      <a:alpha val="20000"/>
                    </a:srgbClr>
                  </a:gs>
                </a:gsLst>
                <a:lin ang="108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206" name="Google Shape;206;g36bef4bd5d4_2_677"/>
              <p:cNvGrpSpPr/>
              <p:nvPr/>
            </p:nvGrpSpPr>
            <p:grpSpPr>
              <a:xfrm>
                <a:off x="587376" y="281063"/>
                <a:ext cx="2457525" cy="3838500"/>
                <a:chOff x="587376" y="281063"/>
                <a:chExt cx="2457525" cy="3838500"/>
              </a:xfrm>
            </p:grpSpPr>
            <p:cxnSp>
              <p:nvCxnSpPr>
                <p:cNvPr id="207" name="Google Shape;207;g36bef4bd5d4_2_677"/>
                <p:cNvCxnSpPr/>
                <p:nvPr/>
              </p:nvCxnSpPr>
              <p:spPr>
                <a:xfrm>
                  <a:off x="587376" y="1443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208" name="Google Shape;208;g36bef4bd5d4_2_677"/>
                <p:cNvCxnSpPr/>
                <p:nvPr/>
              </p:nvCxnSpPr>
              <p:spPr>
                <a:xfrm rot="10800000" flipH="1">
                  <a:off x="1816101" y="1443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209" name="Google Shape;209;g36bef4bd5d4_2_677"/>
                <p:cNvCxnSpPr/>
                <p:nvPr/>
              </p:nvCxnSpPr>
              <p:spPr>
                <a:xfrm rot="10800000">
                  <a:off x="1816101" y="281063"/>
                  <a:ext cx="0" cy="3838500"/>
                </a:xfrm>
                <a:prstGeom prst="straightConnector1">
                  <a:avLst/>
                </a:prstGeom>
                <a:noFill/>
                <a:ln w="12700" cap="flat" cmpd="sng">
                  <a:solidFill>
                    <a:srgbClr val="FFFFFF"/>
                  </a:solidFill>
                  <a:prstDash val="solid"/>
                  <a:miter lim="800000"/>
                  <a:headEnd type="none" w="med" len="med"/>
                  <a:tailEnd type="none" w="med" len="med"/>
                </a:ln>
              </p:spPr>
            </p:cxnSp>
            <p:cxnSp>
              <p:nvCxnSpPr>
                <p:cNvPr id="210" name="Google Shape;210;g36bef4bd5d4_2_677"/>
                <p:cNvCxnSpPr/>
                <p:nvPr/>
              </p:nvCxnSpPr>
              <p:spPr>
                <a:xfrm>
                  <a:off x="587376" y="2205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211" name="Google Shape;211;g36bef4bd5d4_2_677"/>
                <p:cNvCxnSpPr/>
                <p:nvPr/>
              </p:nvCxnSpPr>
              <p:spPr>
                <a:xfrm rot="10800000" flipH="1">
                  <a:off x="1816101" y="2205151"/>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212" name="Google Shape;212;g36bef4bd5d4_2_677"/>
                <p:cNvCxnSpPr/>
                <p:nvPr/>
              </p:nvCxnSpPr>
              <p:spPr>
                <a:xfrm>
                  <a:off x="587376" y="2967038"/>
                  <a:ext cx="1228800" cy="709500"/>
                </a:xfrm>
                <a:prstGeom prst="straightConnector1">
                  <a:avLst/>
                </a:prstGeom>
                <a:noFill/>
                <a:ln w="12700" cap="rnd" cmpd="sng">
                  <a:solidFill>
                    <a:srgbClr val="FFFFFF"/>
                  </a:solidFill>
                  <a:prstDash val="solid"/>
                  <a:miter lim="800000"/>
                  <a:headEnd type="none" w="med" len="med"/>
                  <a:tailEnd type="none" w="med" len="med"/>
                </a:ln>
              </p:spPr>
            </p:cxnSp>
            <p:cxnSp>
              <p:nvCxnSpPr>
                <p:cNvPr id="213" name="Google Shape;213;g36bef4bd5d4_2_677"/>
                <p:cNvCxnSpPr/>
                <p:nvPr/>
              </p:nvCxnSpPr>
              <p:spPr>
                <a:xfrm rot="10800000" flipH="1">
                  <a:off x="1816101" y="2967151"/>
                  <a:ext cx="1228800" cy="709500"/>
                </a:xfrm>
                <a:prstGeom prst="straightConnector1">
                  <a:avLst/>
                </a:prstGeom>
                <a:noFill/>
                <a:ln w="12700" cap="rnd" cmpd="sng">
                  <a:solidFill>
                    <a:srgbClr val="FFFFFF"/>
                  </a:solidFill>
                  <a:prstDash val="solid"/>
                  <a:miter lim="800000"/>
                  <a:headEnd type="none" w="med" len="med"/>
                  <a:tailEnd type="none" w="med" len="med"/>
                </a:ln>
              </p:spPr>
            </p:cxnSp>
          </p:grpSp>
        </p:grpSp>
        <p:grpSp>
          <p:nvGrpSpPr>
            <p:cNvPr id="214" name="Google Shape;214;g36bef4bd5d4_2_677"/>
            <p:cNvGrpSpPr/>
            <p:nvPr/>
          </p:nvGrpSpPr>
          <p:grpSpPr>
            <a:xfrm rot="-8100000">
              <a:off x="462085" y="3303913"/>
              <a:ext cx="1785967" cy="2264242"/>
              <a:chOff x="3125006" y="3118681"/>
              <a:chExt cx="1785984" cy="2264264"/>
            </a:xfrm>
          </p:grpSpPr>
          <p:grpSp>
            <p:nvGrpSpPr>
              <p:cNvPr id="215" name="Google Shape;215;g36bef4bd5d4_2_677"/>
              <p:cNvGrpSpPr/>
              <p:nvPr/>
            </p:nvGrpSpPr>
            <p:grpSpPr>
              <a:xfrm>
                <a:off x="3136819" y="3118681"/>
                <a:ext cx="1761000" cy="2264264"/>
                <a:chOff x="4749017" y="2942982"/>
                <a:chExt cx="1761000" cy="2264264"/>
              </a:xfrm>
            </p:grpSpPr>
            <p:cxnSp>
              <p:nvCxnSpPr>
                <p:cNvPr id="216" name="Google Shape;216;g36bef4bd5d4_2_677"/>
                <p:cNvCxnSpPr/>
                <p:nvPr/>
              </p:nvCxnSpPr>
              <p:spPr>
                <a:xfrm>
                  <a:off x="5630197" y="2998646"/>
                  <a:ext cx="0" cy="2208600"/>
                </a:xfrm>
                <a:prstGeom prst="straightConnector1">
                  <a:avLst/>
                </a:prstGeom>
                <a:noFill/>
                <a:ln w="12700" cap="flat" cmpd="sng">
                  <a:solidFill>
                    <a:srgbClr val="FFFFFF"/>
                  </a:solidFill>
                  <a:prstDash val="solid"/>
                  <a:round/>
                  <a:headEnd type="none" w="sm" len="sm"/>
                  <a:tailEnd type="none" w="sm" len="sm"/>
                </a:ln>
              </p:spPr>
            </p:cxnSp>
            <p:cxnSp>
              <p:nvCxnSpPr>
                <p:cNvPr id="217" name="Google Shape;217;g36bef4bd5d4_2_677"/>
                <p:cNvCxnSpPr/>
                <p:nvPr/>
              </p:nvCxnSpPr>
              <p:spPr>
                <a:xfrm>
                  <a:off x="4749017" y="4416771"/>
                  <a:ext cx="1761000" cy="0"/>
                </a:xfrm>
                <a:prstGeom prst="straightConnector1">
                  <a:avLst/>
                </a:prstGeom>
                <a:noFill/>
                <a:ln w="12700" cap="flat" cmpd="sng">
                  <a:solidFill>
                    <a:srgbClr val="FFFFFF"/>
                  </a:solidFill>
                  <a:prstDash val="solid"/>
                  <a:round/>
                  <a:headEnd type="none" w="sm" len="sm"/>
                  <a:tailEnd type="none" w="sm" len="sm"/>
                </a:ln>
              </p:spPr>
            </p:cxnSp>
            <p:sp>
              <p:nvSpPr>
                <p:cNvPr id="218" name="Google Shape;218;g36bef4bd5d4_2_677"/>
                <p:cNvSpPr/>
                <p:nvPr/>
              </p:nvSpPr>
              <p:spPr>
                <a:xfrm rot="-8100000">
                  <a:off x="5135161" y="3221643"/>
                  <a:ext cx="990077" cy="990077"/>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sp>
              <p:nvSpPr>
                <p:cNvPr id="219" name="Google Shape;219;g36bef4bd5d4_2_677"/>
                <p:cNvSpPr/>
                <p:nvPr/>
              </p:nvSpPr>
              <p:spPr>
                <a:xfrm rot="-8100000">
                  <a:off x="5326268" y="3068874"/>
                  <a:ext cx="607861" cy="607861"/>
                </a:xfrm>
                <a:custGeom>
                  <a:avLst/>
                  <a:gdLst/>
                  <a:ahLst/>
                  <a:cxnLst/>
                  <a:rect l="l" t="t" r="r" b="b"/>
                  <a:pathLst>
                    <a:path w="1302493" h="1302493" extrusionOk="0">
                      <a:moveTo>
                        <a:pt x="0" y="1302493"/>
                      </a:moveTo>
                      <a:lnTo>
                        <a:pt x="0" y="0"/>
                      </a:lnTo>
                      <a:lnTo>
                        <a:pt x="1302493" y="0"/>
                      </a:lnTo>
                    </a:path>
                  </a:pathLst>
                </a:custGeom>
                <a:noFill/>
                <a:ln w="12700"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venir"/>
                    <a:ea typeface="Avenir"/>
                    <a:cs typeface="Avenir"/>
                    <a:sym typeface="Avenir"/>
                  </a:endParaRPr>
                </a:p>
              </p:txBody>
            </p:sp>
          </p:grpSp>
          <p:grpSp>
            <p:nvGrpSpPr>
              <p:cNvPr id="220" name="Google Shape;220;g36bef4bd5d4_2_677"/>
              <p:cNvGrpSpPr/>
              <p:nvPr/>
            </p:nvGrpSpPr>
            <p:grpSpPr>
              <a:xfrm>
                <a:off x="3125006" y="3171595"/>
                <a:ext cx="1785984" cy="1799739"/>
                <a:chOff x="6879836" y="3516901"/>
                <a:chExt cx="1785984" cy="1799739"/>
              </a:xfrm>
            </p:grpSpPr>
            <p:sp>
              <p:nvSpPr>
                <p:cNvPr id="221" name="Google Shape;221;g36bef4bd5d4_2_677"/>
                <p:cNvSpPr/>
                <p:nvPr/>
              </p:nvSpPr>
              <p:spPr>
                <a:xfrm>
                  <a:off x="6879836" y="3521665"/>
                  <a:ext cx="892801" cy="1794975"/>
                </a:xfrm>
                <a:custGeom>
                  <a:avLst/>
                  <a:gdLst/>
                  <a:ahLst/>
                  <a:cxnLst/>
                  <a:rect l="l" t="t" r="r" b="b"/>
                  <a:pathLst>
                    <a:path w="892801" h="1794975" extrusionOk="0">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22" name="Google Shape;222;g36bef4bd5d4_2_677"/>
                <p:cNvSpPr/>
                <p:nvPr/>
              </p:nvSpPr>
              <p:spPr>
                <a:xfrm>
                  <a:off x="7772637" y="3516901"/>
                  <a:ext cx="893183" cy="1795123"/>
                </a:xfrm>
                <a:custGeom>
                  <a:avLst/>
                  <a:gdLst/>
                  <a:ahLst/>
                  <a:cxnLst/>
                  <a:rect l="l" t="t" r="r" b="b"/>
                  <a:pathLst>
                    <a:path w="893183" h="1795123" extrusionOk="0">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grpSp>
        <p:grpSp>
          <p:nvGrpSpPr>
            <p:cNvPr id="223" name="Google Shape;223;g36bef4bd5d4_2_677"/>
            <p:cNvGrpSpPr/>
            <p:nvPr/>
          </p:nvGrpSpPr>
          <p:grpSpPr>
            <a:xfrm rot="10800000">
              <a:off x="555957" y="5254586"/>
              <a:ext cx="924361" cy="1045239"/>
              <a:chOff x="6200934" y="2967038"/>
              <a:chExt cx="924361" cy="1045239"/>
            </a:xfrm>
          </p:grpSpPr>
          <p:grpSp>
            <p:nvGrpSpPr>
              <p:cNvPr id="224" name="Google Shape;224;g36bef4bd5d4_2_677"/>
              <p:cNvGrpSpPr/>
              <p:nvPr/>
            </p:nvGrpSpPr>
            <p:grpSpPr>
              <a:xfrm>
                <a:off x="6808136" y="2967038"/>
                <a:ext cx="317159" cy="932400"/>
                <a:chOff x="6808136" y="2967038"/>
                <a:chExt cx="317159" cy="932400"/>
              </a:xfrm>
            </p:grpSpPr>
            <p:sp>
              <p:nvSpPr>
                <p:cNvPr id="225" name="Google Shape;225;g36bef4bd5d4_2_677"/>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26" name="Google Shape;226;g36bef4bd5d4_2_677"/>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227" name="Google Shape;227;g36bef4bd5d4_2_677"/>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228" name="Google Shape;228;g36bef4bd5d4_2_677"/>
              <p:cNvGrpSpPr/>
              <p:nvPr/>
            </p:nvGrpSpPr>
            <p:grpSpPr>
              <a:xfrm rot="-2700000" flipH="1">
                <a:off x="6484137" y="3104300"/>
                <a:ext cx="317156" cy="932391"/>
                <a:chOff x="6808136" y="2967038"/>
                <a:chExt cx="317159" cy="932400"/>
              </a:xfrm>
            </p:grpSpPr>
            <p:sp>
              <p:nvSpPr>
                <p:cNvPr id="229" name="Google Shape;229;g36bef4bd5d4_2_677"/>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30" name="Google Shape;230;g36bef4bd5d4_2_677"/>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231" name="Google Shape;231;g36bef4bd5d4_2_677"/>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grpSp>
      <p:cxnSp>
        <p:nvCxnSpPr>
          <p:cNvPr id="232" name="Google Shape;232;g36bef4bd5d4_2_677"/>
          <p:cNvCxnSpPr/>
          <p:nvPr/>
        </p:nvCxnSpPr>
        <p:spPr>
          <a:xfrm>
            <a:off x="4369500" y="3283199"/>
            <a:ext cx="405000" cy="0"/>
          </a:xfrm>
          <a:prstGeom prst="straightConnector1">
            <a:avLst/>
          </a:prstGeom>
          <a:noFill/>
          <a:ln w="12700" cap="flat" cmpd="sng">
            <a:solidFill>
              <a:srgbClr val="FFFFF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3"/>
        <p:cNvGrpSpPr/>
        <p:nvPr/>
      </p:nvGrpSpPr>
      <p:grpSpPr>
        <a:xfrm>
          <a:off x="0" y="0"/>
          <a:ext cx="0" cy="0"/>
          <a:chOff x="0" y="0"/>
          <a:chExt cx="0" cy="0"/>
        </a:xfrm>
      </p:grpSpPr>
      <p:sp>
        <p:nvSpPr>
          <p:cNvPr id="234" name="Google Shape;234;g36bef4bd5d4_2_765"/>
          <p:cNvSpPr txBox="1">
            <a:spLocks noGrp="1"/>
          </p:cNvSpPr>
          <p:nvPr>
            <p:ph type="ctrTitle"/>
          </p:nvPr>
        </p:nvSpPr>
        <p:spPr>
          <a:xfrm>
            <a:off x="1580400" y="822724"/>
            <a:ext cx="5983200" cy="1564200"/>
          </a:xfrm>
          <a:prstGeom prst="rect">
            <a:avLst/>
          </a:prstGeom>
          <a:noFill/>
          <a:ln>
            <a:noFill/>
          </a:ln>
        </p:spPr>
        <p:txBody>
          <a:bodyPr spcFirstLastPara="1" wrap="square" lIns="68575" tIns="34275" rIns="68575" bIns="34275" anchor="b" anchorCtr="0">
            <a:normAutofit/>
          </a:bodyPr>
          <a:lstStyle>
            <a:lvl1pPr lvl="0" algn="ctr">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5" name="Google Shape;235;g36bef4bd5d4_2_765"/>
          <p:cNvSpPr txBox="1">
            <a:spLocks noGrp="1"/>
          </p:cNvSpPr>
          <p:nvPr>
            <p:ph type="subTitle" idx="1"/>
          </p:nvPr>
        </p:nvSpPr>
        <p:spPr>
          <a:xfrm>
            <a:off x="2412000" y="2959328"/>
            <a:ext cx="4320000" cy="1374600"/>
          </a:xfrm>
          <a:prstGeom prst="rect">
            <a:avLst/>
          </a:prstGeom>
          <a:noFill/>
          <a:ln>
            <a:noFill/>
          </a:ln>
        </p:spPr>
        <p:txBody>
          <a:bodyPr spcFirstLastPara="1" wrap="square" lIns="68575" tIns="34275" rIns="68575" bIns="34275" anchor="t" anchorCtr="0">
            <a:normAutofit/>
          </a:bodyPr>
          <a:lstStyle>
            <a:lvl1pPr lvl="0" algn="ctr">
              <a:lnSpc>
                <a:spcPct val="125000"/>
              </a:lnSpc>
              <a:spcBef>
                <a:spcPts val="800"/>
              </a:spcBef>
              <a:spcAft>
                <a:spcPts val="0"/>
              </a:spcAft>
              <a:buSzPts val="1800"/>
              <a:buNone/>
              <a:defRPr sz="1800" i="0"/>
            </a:lvl1pPr>
            <a:lvl2pPr lvl="1" algn="ctr">
              <a:lnSpc>
                <a:spcPct val="150000"/>
              </a:lnSpc>
              <a:spcBef>
                <a:spcPts val="400"/>
              </a:spcBef>
              <a:spcAft>
                <a:spcPts val="0"/>
              </a:spcAft>
              <a:buClr>
                <a:schemeClr val="dk1"/>
              </a:buClr>
              <a:buSzPts val="1500"/>
              <a:buFont typeface="Avenir"/>
              <a:buNone/>
              <a:defRPr sz="1500"/>
            </a:lvl2pPr>
            <a:lvl3pPr lvl="2" algn="ctr">
              <a:lnSpc>
                <a:spcPct val="150000"/>
              </a:lnSpc>
              <a:spcBef>
                <a:spcPts val="400"/>
              </a:spcBef>
              <a:spcAft>
                <a:spcPts val="0"/>
              </a:spcAft>
              <a:buSzPts val="1400"/>
              <a:buNone/>
              <a:defRPr sz="1400"/>
            </a:lvl3pPr>
            <a:lvl4pPr lvl="3" algn="ctr">
              <a:lnSpc>
                <a:spcPct val="150000"/>
              </a:lnSpc>
              <a:spcBef>
                <a:spcPts val="400"/>
              </a:spcBef>
              <a:spcAft>
                <a:spcPts val="0"/>
              </a:spcAft>
              <a:buSzPts val="1200"/>
              <a:buFont typeface="Avenir"/>
              <a:buNone/>
              <a:defRPr sz="1200"/>
            </a:lvl4pPr>
            <a:lvl5pPr lvl="4" algn="ctr">
              <a:lnSpc>
                <a:spcPct val="15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36" name="Google Shape;236;g36bef4bd5d4_2_765"/>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7" name="Google Shape;237;g36bef4bd5d4_2_765"/>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8" name="Google Shape;238;g36bef4bd5d4_2_765"/>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39" name="Google Shape;239;g36bef4bd5d4_2_765"/>
          <p:cNvCxnSpPr/>
          <p:nvPr/>
        </p:nvCxnSpPr>
        <p:spPr>
          <a:xfrm>
            <a:off x="4369500" y="2644330"/>
            <a:ext cx="405000" cy="0"/>
          </a:xfrm>
          <a:prstGeom prst="straightConnector1">
            <a:avLst/>
          </a:prstGeom>
          <a:noFill/>
          <a:ln w="12700" cap="flat" cmpd="sng">
            <a:solidFill>
              <a:srgbClr val="FFFFFF"/>
            </a:solidFill>
            <a:prstDash val="solid"/>
            <a:round/>
            <a:headEnd type="none" w="sm" len="sm"/>
            <a:tailEnd type="none" w="sm" len="sm"/>
          </a:ln>
        </p:spPr>
      </p:cxnSp>
      <p:grpSp>
        <p:nvGrpSpPr>
          <p:cNvPr id="240" name="Google Shape;240;g36bef4bd5d4_2_765"/>
          <p:cNvGrpSpPr/>
          <p:nvPr/>
        </p:nvGrpSpPr>
        <p:grpSpPr>
          <a:xfrm rot="2700000">
            <a:off x="7595632" y="3133493"/>
            <a:ext cx="475033" cy="1396524"/>
            <a:chOff x="5959192" y="333389"/>
            <a:chExt cx="633413" cy="1862138"/>
          </a:xfrm>
        </p:grpSpPr>
        <p:grpSp>
          <p:nvGrpSpPr>
            <p:cNvPr id="241" name="Google Shape;241;g36bef4bd5d4_2_765"/>
            <p:cNvGrpSpPr/>
            <p:nvPr/>
          </p:nvGrpSpPr>
          <p:grpSpPr>
            <a:xfrm>
              <a:off x="5959192" y="333389"/>
              <a:ext cx="633413" cy="1419225"/>
              <a:chOff x="5959192" y="333389"/>
              <a:chExt cx="633413" cy="1419225"/>
            </a:xfrm>
          </p:grpSpPr>
          <p:sp>
            <p:nvSpPr>
              <p:cNvPr id="242" name="Google Shape;242;g36bef4bd5d4_2_765"/>
              <p:cNvSpPr/>
              <p:nvPr/>
            </p:nvSpPr>
            <p:spPr>
              <a:xfrm>
                <a:off x="5959192" y="333389"/>
                <a:ext cx="319088" cy="1419225"/>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43" name="Google Shape;243;g36bef4bd5d4_2_765"/>
              <p:cNvSpPr/>
              <p:nvPr/>
            </p:nvSpPr>
            <p:spPr>
              <a:xfrm>
                <a:off x="6278280" y="333389"/>
                <a:ext cx="314325" cy="1419225"/>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cxnSp>
          <p:nvCxnSpPr>
            <p:cNvPr id="244" name="Google Shape;244;g36bef4bd5d4_2_765"/>
            <p:cNvCxnSpPr/>
            <p:nvPr/>
          </p:nvCxnSpPr>
          <p:spPr>
            <a:xfrm rot="10800000">
              <a:off x="6278280" y="333427"/>
              <a:ext cx="0" cy="1862100"/>
            </a:xfrm>
            <a:prstGeom prst="straightConnector1">
              <a:avLst/>
            </a:prstGeom>
            <a:noFill/>
            <a:ln w="12700" cap="flat" cmpd="sng">
              <a:solidFill>
                <a:srgbClr val="FFFFFF"/>
              </a:solidFill>
              <a:prstDash val="solid"/>
              <a:miter lim="800000"/>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5"/>
        <p:cNvGrpSpPr/>
        <p:nvPr/>
      </p:nvGrpSpPr>
      <p:grpSpPr>
        <a:xfrm>
          <a:off x="0" y="0"/>
          <a:ext cx="0" cy="0"/>
          <a:chOff x="0" y="0"/>
          <a:chExt cx="0" cy="0"/>
        </a:xfrm>
      </p:grpSpPr>
      <p:sp>
        <p:nvSpPr>
          <p:cNvPr id="246" name="Google Shape;246;g36bef4bd5d4_2_777"/>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7" name="Google Shape;247;g36bef4bd5d4_2_777"/>
          <p:cNvSpPr txBox="1">
            <a:spLocks noGrp="1"/>
          </p:cNvSpPr>
          <p:nvPr>
            <p:ph type="body" idx="1"/>
          </p:nvPr>
        </p:nvSpPr>
        <p:spPr>
          <a:xfrm>
            <a:off x="742050" y="1264444"/>
            <a:ext cx="7659900" cy="30300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48" name="Google Shape;248;g36bef4bd5d4_2_777"/>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9" name="Google Shape;249;g36bef4bd5d4_2_777"/>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0" name="Google Shape;250;g36bef4bd5d4_2_777"/>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1"/>
        <p:cNvGrpSpPr/>
        <p:nvPr/>
      </p:nvGrpSpPr>
      <p:grpSpPr>
        <a:xfrm>
          <a:off x="0" y="0"/>
          <a:ext cx="0" cy="0"/>
          <a:chOff x="0" y="0"/>
          <a:chExt cx="0" cy="0"/>
        </a:xfrm>
      </p:grpSpPr>
      <p:sp>
        <p:nvSpPr>
          <p:cNvPr id="252" name="Google Shape;252;g36bef4bd5d4_2_783"/>
          <p:cNvSpPr txBox="1">
            <a:spLocks noGrp="1"/>
          </p:cNvSpPr>
          <p:nvPr>
            <p:ph type="title"/>
          </p:nvPr>
        </p:nvSpPr>
        <p:spPr>
          <a:xfrm>
            <a:off x="742500" y="1729350"/>
            <a:ext cx="3477600" cy="1684800"/>
          </a:xfrm>
          <a:prstGeom prst="rect">
            <a:avLst/>
          </a:prstGeom>
          <a:noFill/>
          <a:ln>
            <a:noFill/>
          </a:ln>
        </p:spPr>
        <p:txBody>
          <a:bodyPr spcFirstLastPara="1" wrap="square" lIns="68575" tIns="34275" rIns="68575" bIns="34275" anchor="ctr" anchorCtr="0">
            <a:normAutofit/>
          </a:bodyPr>
          <a:lstStyle>
            <a:lvl1pPr lvl="0" algn="ctr">
              <a:lnSpc>
                <a:spcPct val="100000"/>
              </a:lnSpc>
              <a:spcBef>
                <a:spcPts val="0"/>
              </a:spcBef>
              <a:spcAft>
                <a:spcPts val="0"/>
              </a:spcAft>
              <a:buClr>
                <a:schemeClr val="dk1"/>
              </a:buClr>
              <a:buSzPts val="3600"/>
              <a:buFont typeface="Sorts Mill Goud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53" name="Google Shape;253;g36bef4bd5d4_2_783"/>
          <p:cNvSpPr txBox="1">
            <a:spLocks noGrp="1"/>
          </p:cNvSpPr>
          <p:nvPr>
            <p:ph type="body" idx="1"/>
          </p:nvPr>
        </p:nvSpPr>
        <p:spPr>
          <a:xfrm>
            <a:off x="4923938" y="1729350"/>
            <a:ext cx="3477600" cy="1684800"/>
          </a:xfrm>
          <a:prstGeom prst="rect">
            <a:avLst/>
          </a:prstGeom>
          <a:noFill/>
          <a:ln>
            <a:noFill/>
          </a:ln>
        </p:spPr>
        <p:txBody>
          <a:bodyPr spcFirstLastPara="1" wrap="square" lIns="68575" tIns="34275" rIns="68575" bIns="34275" anchor="ctr" anchorCtr="0">
            <a:normAutofit/>
          </a:bodyPr>
          <a:lstStyle>
            <a:lvl1pPr marL="457200" lvl="0" indent="-228600" algn="ctr">
              <a:lnSpc>
                <a:spcPct val="125000"/>
              </a:lnSpc>
              <a:spcBef>
                <a:spcPts val="800"/>
              </a:spcBef>
              <a:spcAft>
                <a:spcPts val="0"/>
              </a:spcAft>
              <a:buSzPts val="1800"/>
              <a:buNone/>
              <a:defRPr sz="1800" i="1">
                <a:solidFill>
                  <a:schemeClr val="dk1"/>
                </a:solidFill>
              </a:defRPr>
            </a:lvl1pPr>
            <a:lvl2pPr marL="914400" lvl="1" indent="-228600" algn="l">
              <a:lnSpc>
                <a:spcPct val="150000"/>
              </a:lnSpc>
              <a:spcBef>
                <a:spcPts val="400"/>
              </a:spcBef>
              <a:spcAft>
                <a:spcPts val="0"/>
              </a:spcAft>
              <a:buClr>
                <a:srgbClr val="888888"/>
              </a:buClr>
              <a:buSzPts val="1500"/>
              <a:buFont typeface="Avenir"/>
              <a:buNone/>
              <a:defRPr sz="1500">
                <a:solidFill>
                  <a:srgbClr val="888888"/>
                </a:solidFill>
              </a:defRPr>
            </a:lvl2pPr>
            <a:lvl3pPr marL="1371600" lvl="2" indent="-228600" algn="l">
              <a:lnSpc>
                <a:spcPct val="150000"/>
              </a:lnSpc>
              <a:spcBef>
                <a:spcPts val="400"/>
              </a:spcBef>
              <a:spcAft>
                <a:spcPts val="0"/>
              </a:spcAft>
              <a:buSzPts val="1400"/>
              <a:buNone/>
              <a:defRPr sz="1400">
                <a:solidFill>
                  <a:srgbClr val="888888"/>
                </a:solidFill>
              </a:defRPr>
            </a:lvl3pPr>
            <a:lvl4pPr marL="1828800" lvl="3" indent="-228600" algn="l">
              <a:lnSpc>
                <a:spcPct val="150000"/>
              </a:lnSpc>
              <a:spcBef>
                <a:spcPts val="400"/>
              </a:spcBef>
              <a:spcAft>
                <a:spcPts val="0"/>
              </a:spcAft>
              <a:buSzPts val="1200"/>
              <a:buFont typeface="Avenir"/>
              <a:buNone/>
              <a:defRPr sz="1200">
                <a:solidFill>
                  <a:srgbClr val="888888"/>
                </a:solidFill>
              </a:defRPr>
            </a:lvl4pPr>
            <a:lvl5pPr marL="2286000" lvl="4" indent="-228600" algn="l">
              <a:lnSpc>
                <a:spcPct val="15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54" name="Google Shape;254;g36bef4bd5d4_2_783"/>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5" name="Google Shape;255;g36bef4bd5d4_2_783"/>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6" name="Google Shape;256;g36bef4bd5d4_2_783"/>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57" name="Google Shape;257;g36bef4bd5d4_2_783"/>
          <p:cNvSpPr/>
          <p:nvPr/>
        </p:nvSpPr>
        <p:spPr>
          <a:xfrm>
            <a:off x="1077852" y="486978"/>
            <a:ext cx="255300" cy="255300"/>
          </a:xfrm>
          <a:prstGeom prst="ellipse">
            <a:avLst/>
          </a:pr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grpSp>
        <p:nvGrpSpPr>
          <p:cNvPr id="258" name="Google Shape;258;g36bef4bd5d4_2_783"/>
          <p:cNvGrpSpPr/>
          <p:nvPr/>
        </p:nvGrpSpPr>
        <p:grpSpPr>
          <a:xfrm rot="10800000">
            <a:off x="809625" y="732492"/>
            <a:ext cx="693272" cy="783929"/>
            <a:chOff x="6200933" y="2967038"/>
            <a:chExt cx="924362" cy="1045239"/>
          </a:xfrm>
        </p:grpSpPr>
        <p:grpSp>
          <p:nvGrpSpPr>
            <p:cNvPr id="259" name="Google Shape;259;g36bef4bd5d4_2_783"/>
            <p:cNvGrpSpPr/>
            <p:nvPr/>
          </p:nvGrpSpPr>
          <p:grpSpPr>
            <a:xfrm>
              <a:off x="6808136" y="2967038"/>
              <a:ext cx="317159" cy="932400"/>
              <a:chOff x="6808136" y="2967038"/>
              <a:chExt cx="317159" cy="932400"/>
            </a:xfrm>
          </p:grpSpPr>
          <p:sp>
            <p:nvSpPr>
              <p:cNvPr id="260" name="Google Shape;260;g36bef4bd5d4_2_783"/>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61" name="Google Shape;261;g36bef4bd5d4_2_783"/>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262" name="Google Shape;262;g36bef4bd5d4_2_783"/>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nvGrpSpPr>
            <p:cNvPr id="263" name="Google Shape;263;g36bef4bd5d4_2_783"/>
            <p:cNvGrpSpPr/>
            <p:nvPr/>
          </p:nvGrpSpPr>
          <p:grpSpPr>
            <a:xfrm rot="-2700000" flipH="1">
              <a:off x="6484136" y="3104300"/>
              <a:ext cx="317156" cy="932391"/>
              <a:chOff x="6808136" y="2967038"/>
              <a:chExt cx="317159" cy="932400"/>
            </a:xfrm>
          </p:grpSpPr>
          <p:sp>
            <p:nvSpPr>
              <p:cNvPr id="264" name="Google Shape;264;g36bef4bd5d4_2_783"/>
              <p:cNvSpPr/>
              <p:nvPr/>
            </p:nvSpPr>
            <p:spPr>
              <a:xfrm>
                <a:off x="6808136" y="2967038"/>
                <a:ext cx="159772" cy="710627"/>
              </a:xfrm>
              <a:custGeom>
                <a:avLst/>
                <a:gdLst/>
                <a:ahLst/>
                <a:cxnLst/>
                <a:rect l="l" t="t" r="r" b="b"/>
                <a:pathLst>
                  <a:path w="67" h="298" extrusionOk="0">
                    <a:moveTo>
                      <a:pt x="0" y="149"/>
                    </a:moveTo>
                    <a:cubicBezTo>
                      <a:pt x="0" y="208"/>
                      <a:pt x="26" y="261"/>
                      <a:pt x="67" y="298"/>
                    </a:cubicBezTo>
                    <a:cubicBezTo>
                      <a:pt x="67" y="0"/>
                      <a:pt x="67" y="0"/>
                      <a:pt x="67" y="0"/>
                    </a:cubicBezTo>
                    <a:cubicBezTo>
                      <a:pt x="26" y="36"/>
                      <a:pt x="0" y="89"/>
                      <a:pt x="0" y="149"/>
                    </a:cubicBezTo>
                    <a:close/>
                  </a:path>
                </a:pathLst>
              </a:custGeom>
              <a:gradFill>
                <a:gsLst>
                  <a:gs pos="0">
                    <a:srgbClr val="FFFFFF">
                      <a:alpha val="80000"/>
                    </a:srgbClr>
                  </a:gs>
                  <a:gs pos="100000">
                    <a:srgbClr val="FFFFFF">
                      <a:alpha val="20000"/>
                    </a:srgbClr>
                  </a:gs>
                </a:gsLst>
                <a:lin ang="189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sp>
            <p:nvSpPr>
              <p:cNvPr id="265" name="Google Shape;265;g36bef4bd5d4_2_783"/>
              <p:cNvSpPr/>
              <p:nvPr/>
            </p:nvSpPr>
            <p:spPr>
              <a:xfrm>
                <a:off x="6967908" y="2967038"/>
                <a:ext cx="157387" cy="710627"/>
              </a:xfrm>
              <a:custGeom>
                <a:avLst/>
                <a:gdLst/>
                <a:ahLst/>
                <a:cxnLst/>
                <a:rect l="l" t="t" r="r" b="b"/>
                <a:pathLst>
                  <a:path w="66" h="298" extrusionOk="0">
                    <a:moveTo>
                      <a:pt x="0" y="0"/>
                    </a:moveTo>
                    <a:cubicBezTo>
                      <a:pt x="0" y="298"/>
                      <a:pt x="0" y="298"/>
                      <a:pt x="0" y="298"/>
                    </a:cubicBezTo>
                    <a:cubicBezTo>
                      <a:pt x="41" y="261"/>
                      <a:pt x="66" y="208"/>
                      <a:pt x="66" y="149"/>
                    </a:cubicBezTo>
                    <a:cubicBezTo>
                      <a:pt x="66" y="89"/>
                      <a:pt x="41" y="36"/>
                      <a:pt x="0" y="0"/>
                    </a:cubicBezTo>
                    <a:close/>
                  </a:path>
                </a:pathLst>
              </a:custGeom>
              <a:gradFill>
                <a:gsLst>
                  <a:gs pos="0">
                    <a:srgbClr val="FFFFFF">
                      <a:alpha val="80000"/>
                    </a:srgbClr>
                  </a:gs>
                  <a:gs pos="100000">
                    <a:srgbClr val="FFFFFF">
                      <a:alpha val="9803"/>
                    </a:srgbClr>
                  </a:gs>
                </a:gsLst>
                <a:lin ang="2700000"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Avenir"/>
                  <a:ea typeface="Avenir"/>
                  <a:cs typeface="Avenir"/>
                  <a:sym typeface="Avenir"/>
                </a:endParaRPr>
              </a:p>
            </p:txBody>
          </p:sp>
          <p:cxnSp>
            <p:nvCxnSpPr>
              <p:cNvPr id="266" name="Google Shape;266;g36bef4bd5d4_2_783"/>
              <p:cNvCxnSpPr/>
              <p:nvPr/>
            </p:nvCxnSpPr>
            <p:spPr>
              <a:xfrm rot="10800000">
                <a:off x="6967908" y="2967038"/>
                <a:ext cx="0" cy="932400"/>
              </a:xfrm>
              <a:prstGeom prst="straightConnector1">
                <a:avLst/>
              </a:prstGeom>
              <a:noFill/>
              <a:ln w="12700" cap="flat" cmpd="sng">
                <a:solidFill>
                  <a:srgbClr val="FFFFFF"/>
                </a:solidFill>
                <a:prstDash val="solid"/>
                <a:miter lim="800000"/>
                <a:headEnd type="none" w="med" len="med"/>
                <a:tailEnd type="none" w="med" len="med"/>
              </a:ln>
            </p:spPr>
          </p:cxnSp>
        </p:grpSp>
      </p:grpSp>
      <p:cxnSp>
        <p:nvCxnSpPr>
          <p:cNvPr id="267" name="Google Shape;267;g36bef4bd5d4_2_783"/>
          <p:cNvCxnSpPr/>
          <p:nvPr/>
        </p:nvCxnSpPr>
        <p:spPr>
          <a:xfrm rot="5400000">
            <a:off x="4369500" y="2571751"/>
            <a:ext cx="405000" cy="0"/>
          </a:xfrm>
          <a:prstGeom prst="straightConnector1">
            <a:avLst/>
          </a:prstGeom>
          <a:noFill/>
          <a:ln w="12700" cap="flat" cmpd="sng">
            <a:solidFill>
              <a:srgbClr val="FFFFFF"/>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8"/>
        <p:cNvGrpSpPr/>
        <p:nvPr/>
      </p:nvGrpSpPr>
      <p:grpSpPr>
        <a:xfrm>
          <a:off x="0" y="0"/>
          <a:ext cx="0" cy="0"/>
          <a:chOff x="0" y="0"/>
          <a:chExt cx="0" cy="0"/>
        </a:xfrm>
      </p:grpSpPr>
      <p:sp>
        <p:nvSpPr>
          <p:cNvPr id="269" name="Google Shape;269;g36bef4bd5d4_2_800"/>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70" name="Google Shape;270;g36bef4bd5d4_2_800"/>
          <p:cNvSpPr txBox="1">
            <a:spLocks noGrp="1"/>
          </p:cNvSpPr>
          <p:nvPr>
            <p:ph type="body" idx="1"/>
          </p:nvPr>
        </p:nvSpPr>
        <p:spPr>
          <a:xfrm>
            <a:off x="742050" y="1264444"/>
            <a:ext cx="3696300" cy="30693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1" name="Google Shape;271;g36bef4bd5d4_2_800"/>
          <p:cNvSpPr txBox="1">
            <a:spLocks noGrp="1"/>
          </p:cNvSpPr>
          <p:nvPr>
            <p:ph type="body" idx="2"/>
          </p:nvPr>
        </p:nvSpPr>
        <p:spPr>
          <a:xfrm>
            <a:off x="4705652" y="1264444"/>
            <a:ext cx="3696300" cy="3069300"/>
          </a:xfrm>
          <a:prstGeom prst="rect">
            <a:avLst/>
          </a:prstGeom>
          <a:noFill/>
          <a:ln>
            <a:noFill/>
          </a:ln>
        </p:spPr>
        <p:txBody>
          <a:bodyPr spcFirstLastPara="1" wrap="square" lIns="68575" tIns="34275" rIns="68575" bIns="34275" anchor="t" anchorCtr="0">
            <a:normAutofit/>
          </a:bodyPr>
          <a:lstStyle>
            <a:lvl1pPr marL="457200" lvl="0" indent="-317500" algn="l">
              <a:lnSpc>
                <a:spcPct val="150000"/>
              </a:lnSpc>
              <a:spcBef>
                <a:spcPts val="800"/>
              </a:spcBef>
              <a:spcAft>
                <a:spcPts val="0"/>
              </a:spcAft>
              <a:buSzPts val="1400"/>
              <a:buChar char="·"/>
              <a:defRPr/>
            </a:lvl1pPr>
            <a:lvl2pPr marL="914400" lvl="1" indent="-228600" algn="l">
              <a:lnSpc>
                <a:spcPct val="150000"/>
              </a:lnSpc>
              <a:spcBef>
                <a:spcPts val="400"/>
              </a:spcBef>
              <a:spcAft>
                <a:spcPts val="0"/>
              </a:spcAft>
              <a:buClr>
                <a:schemeClr val="dk1"/>
              </a:buClr>
              <a:buSzPts val="1400"/>
              <a:buNone/>
              <a:defRPr/>
            </a:lvl2pPr>
            <a:lvl3pPr marL="1371600" lvl="2" indent="-317500" algn="l">
              <a:lnSpc>
                <a:spcPct val="150000"/>
              </a:lnSpc>
              <a:spcBef>
                <a:spcPts val="400"/>
              </a:spcBef>
              <a:spcAft>
                <a:spcPts val="0"/>
              </a:spcAft>
              <a:buSzPts val="1400"/>
              <a:buChar char="·"/>
              <a:defRPr/>
            </a:lvl3pPr>
            <a:lvl4pPr marL="1828800" lvl="3" indent="-228600" algn="l">
              <a:lnSpc>
                <a:spcPct val="150000"/>
              </a:lnSpc>
              <a:spcBef>
                <a:spcPts val="400"/>
              </a:spcBef>
              <a:spcAft>
                <a:spcPts val="0"/>
              </a:spcAft>
              <a:buSzPts val="1400"/>
              <a:buNone/>
              <a:defRPr/>
            </a:lvl4pPr>
            <a:lvl5pPr marL="2286000" lvl="4" indent="-317500" algn="l">
              <a:lnSpc>
                <a:spcPct val="150000"/>
              </a:lnSpc>
              <a:spcBef>
                <a:spcPts val="400"/>
              </a:spcBef>
              <a:spcAft>
                <a:spcPts val="0"/>
              </a:spcAft>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72" name="Google Shape;272;g36bef4bd5d4_2_800"/>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3" name="Google Shape;273;g36bef4bd5d4_2_800"/>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g36bef4bd5d4_2_800"/>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g36bef4bd5d4_2_537"/>
          <p:cNvSpPr txBox="1">
            <a:spLocks noGrp="1"/>
          </p:cNvSpPr>
          <p:nvPr>
            <p:ph type="title"/>
          </p:nvPr>
        </p:nvSpPr>
        <p:spPr>
          <a:xfrm>
            <a:off x="742050" y="296467"/>
            <a:ext cx="7659900" cy="83460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chemeClr val="dk1"/>
              </a:buClr>
              <a:buSzPts val="2400"/>
              <a:buFont typeface="Sorts Mill Goudy"/>
              <a:buNone/>
              <a:defRPr sz="2400" b="0" i="0" u="none" strike="noStrike" cap="none">
                <a:solidFill>
                  <a:schemeClr val="dk1"/>
                </a:solidFill>
                <a:latin typeface="Sorts Mill Goudy"/>
                <a:ea typeface="Sorts Mill Goudy"/>
                <a:cs typeface="Sorts Mill Goudy"/>
                <a:sym typeface="Sorts Mill Goud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g36bef4bd5d4_2_537"/>
          <p:cNvSpPr txBox="1">
            <a:spLocks noGrp="1"/>
          </p:cNvSpPr>
          <p:nvPr>
            <p:ph type="body" idx="1"/>
          </p:nvPr>
        </p:nvSpPr>
        <p:spPr>
          <a:xfrm>
            <a:off x="742050" y="1264444"/>
            <a:ext cx="7659900" cy="30300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150000"/>
              </a:lnSpc>
              <a:spcBef>
                <a:spcPts val="800"/>
              </a:spcBef>
              <a:spcAft>
                <a:spcPts val="0"/>
              </a:spcAft>
              <a:buClr>
                <a:schemeClr val="accent3"/>
              </a:buClr>
              <a:buSzPts val="1500"/>
              <a:buFont typeface="Noto Sans Symbols"/>
              <a:buChar char="·"/>
              <a:defRPr sz="1500" b="0" i="0" u="none" strike="noStrike" cap="none">
                <a:solidFill>
                  <a:schemeClr val="dk1"/>
                </a:solidFill>
                <a:latin typeface="Avenir"/>
                <a:ea typeface="Avenir"/>
                <a:cs typeface="Avenir"/>
                <a:sym typeface="Avenir"/>
              </a:defRPr>
            </a:lvl1pPr>
            <a:lvl2pPr marL="914400" marR="0" lvl="1" indent="-228600" algn="l" rtl="0">
              <a:lnSpc>
                <a:spcPct val="150000"/>
              </a:lnSpc>
              <a:spcBef>
                <a:spcPts val="400"/>
              </a:spcBef>
              <a:spcAft>
                <a:spcPts val="0"/>
              </a:spcAft>
              <a:buClr>
                <a:schemeClr val="dk1"/>
              </a:buClr>
              <a:buSzPts val="1500"/>
              <a:buFont typeface="Avenir"/>
              <a:buNone/>
              <a:defRPr sz="1500" b="0" i="1" u="none" strike="noStrike" cap="none">
                <a:solidFill>
                  <a:schemeClr val="dk1"/>
                </a:solidFill>
                <a:latin typeface="Avenir"/>
                <a:ea typeface="Avenir"/>
                <a:cs typeface="Avenir"/>
                <a:sym typeface="Avenir"/>
              </a:defRPr>
            </a:lvl2pPr>
            <a:lvl3pPr marL="1371600" marR="0" lvl="2" indent="-323850" algn="l" rtl="0">
              <a:lnSpc>
                <a:spcPct val="150000"/>
              </a:lnSpc>
              <a:spcBef>
                <a:spcPts val="400"/>
              </a:spcBef>
              <a:spcAft>
                <a:spcPts val="0"/>
              </a:spcAft>
              <a:buClr>
                <a:schemeClr val="accent3"/>
              </a:buClr>
              <a:buSzPts val="1500"/>
              <a:buFont typeface="Noto Sans Symbols"/>
              <a:buChar char="·"/>
              <a:defRPr sz="1500" b="0" i="0" u="none" strike="noStrike" cap="none">
                <a:solidFill>
                  <a:schemeClr val="dk1"/>
                </a:solidFill>
                <a:latin typeface="Avenir"/>
                <a:ea typeface="Avenir"/>
                <a:cs typeface="Avenir"/>
                <a:sym typeface="Avenir"/>
              </a:defRPr>
            </a:lvl3pPr>
            <a:lvl4pPr marL="1828800" marR="0" lvl="3" indent="-228600" algn="l" rtl="0">
              <a:lnSpc>
                <a:spcPct val="150000"/>
              </a:lnSpc>
              <a:spcBef>
                <a:spcPts val="400"/>
              </a:spcBef>
              <a:spcAft>
                <a:spcPts val="0"/>
              </a:spcAft>
              <a:buClr>
                <a:schemeClr val="accent3"/>
              </a:buClr>
              <a:buSzPts val="1500"/>
              <a:buFont typeface="Avenir"/>
              <a:buNone/>
              <a:defRPr sz="1500" b="0" i="1" u="none" strike="noStrike" cap="none">
                <a:solidFill>
                  <a:schemeClr val="dk1"/>
                </a:solidFill>
                <a:latin typeface="Avenir"/>
                <a:ea typeface="Avenir"/>
                <a:cs typeface="Avenir"/>
                <a:sym typeface="Avenir"/>
              </a:defRPr>
            </a:lvl4pPr>
            <a:lvl5pPr marL="2286000" marR="0" lvl="4" indent="-323850" algn="l" rtl="0">
              <a:lnSpc>
                <a:spcPct val="150000"/>
              </a:lnSpc>
              <a:spcBef>
                <a:spcPts val="400"/>
              </a:spcBef>
              <a:spcAft>
                <a:spcPts val="0"/>
              </a:spcAft>
              <a:buClr>
                <a:schemeClr val="accent3"/>
              </a:buClr>
              <a:buSzPts val="1500"/>
              <a:buFont typeface="Noto Sans Symbols"/>
              <a:buChar char="·"/>
              <a:defRPr sz="1500" b="0" i="0" u="none" strike="noStrike" cap="none">
                <a:solidFill>
                  <a:schemeClr val="dk1"/>
                </a:solidFill>
                <a:latin typeface="Avenir"/>
                <a:ea typeface="Avenir"/>
                <a:cs typeface="Avenir"/>
                <a:sym typeface="Avenir"/>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9pPr>
          </a:lstStyle>
          <a:p>
            <a:endParaRPr/>
          </a:p>
        </p:txBody>
      </p:sp>
      <p:sp>
        <p:nvSpPr>
          <p:cNvPr id="8" name="Google Shape;8;g36bef4bd5d4_2_537"/>
          <p:cNvSpPr txBox="1">
            <a:spLocks noGrp="1"/>
          </p:cNvSpPr>
          <p:nvPr>
            <p:ph type="dt" idx="10"/>
          </p:nvPr>
        </p:nvSpPr>
        <p:spPr>
          <a:xfrm>
            <a:off x="337500" y="4767876"/>
            <a:ext cx="1320000" cy="34620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SzPts val="1100"/>
              <a:buNone/>
              <a:defRPr sz="80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9" name="Google Shape;9;g36bef4bd5d4_2_537"/>
          <p:cNvSpPr txBox="1">
            <a:spLocks noGrp="1"/>
          </p:cNvSpPr>
          <p:nvPr>
            <p:ph type="ftr" idx="11"/>
          </p:nvPr>
        </p:nvSpPr>
        <p:spPr>
          <a:xfrm>
            <a:off x="2065734" y="4768200"/>
            <a:ext cx="5012400" cy="3456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chemeClr val="dk1"/>
                </a:solidFill>
                <a:latin typeface="Sorts Mill Goudy"/>
                <a:ea typeface="Sorts Mill Goudy"/>
                <a:cs typeface="Sorts Mill Goudy"/>
                <a:sym typeface="Sorts Mill Goudy"/>
              </a:defRPr>
            </a:lvl1pPr>
            <a:lvl2pPr marR="0" lvl="1" algn="l" rtl="0">
              <a:spcBef>
                <a:spcPts val="0"/>
              </a:spcBef>
              <a:spcAft>
                <a:spcPts val="0"/>
              </a:spcAft>
              <a:buSzPts val="1100"/>
              <a:buNone/>
              <a:defRPr sz="1400" b="0" i="0" u="none" strike="noStrike" cap="none">
                <a:solidFill>
                  <a:schemeClr val="dk1"/>
                </a:solidFill>
                <a:latin typeface="Avenir"/>
                <a:ea typeface="Avenir"/>
                <a:cs typeface="Avenir"/>
                <a:sym typeface="Avenir"/>
              </a:defRPr>
            </a:lvl2pPr>
            <a:lvl3pPr marR="0" lvl="2" algn="l" rtl="0">
              <a:spcBef>
                <a:spcPts val="0"/>
              </a:spcBef>
              <a:spcAft>
                <a:spcPts val="0"/>
              </a:spcAft>
              <a:buSzPts val="1100"/>
              <a:buNone/>
              <a:defRPr sz="1400" b="0" i="0" u="none" strike="noStrike" cap="none">
                <a:solidFill>
                  <a:schemeClr val="dk1"/>
                </a:solidFill>
                <a:latin typeface="Avenir"/>
                <a:ea typeface="Avenir"/>
                <a:cs typeface="Avenir"/>
                <a:sym typeface="Avenir"/>
              </a:defRPr>
            </a:lvl3pPr>
            <a:lvl4pPr marR="0" lvl="3" algn="l" rtl="0">
              <a:spcBef>
                <a:spcPts val="0"/>
              </a:spcBef>
              <a:spcAft>
                <a:spcPts val="0"/>
              </a:spcAft>
              <a:buSzPts val="1100"/>
              <a:buNone/>
              <a:defRPr sz="1400" b="0" i="0" u="none" strike="noStrike" cap="none">
                <a:solidFill>
                  <a:schemeClr val="dk1"/>
                </a:solidFill>
                <a:latin typeface="Avenir"/>
                <a:ea typeface="Avenir"/>
                <a:cs typeface="Avenir"/>
                <a:sym typeface="Avenir"/>
              </a:defRPr>
            </a:lvl4pPr>
            <a:lvl5pPr marR="0" lvl="4" algn="l" rtl="0">
              <a:spcBef>
                <a:spcPts val="0"/>
              </a:spcBef>
              <a:spcAft>
                <a:spcPts val="0"/>
              </a:spcAft>
              <a:buSzPts val="1100"/>
              <a:buNone/>
              <a:defRPr sz="1400" b="0" i="0" u="none" strike="noStrike" cap="none">
                <a:solidFill>
                  <a:schemeClr val="dk1"/>
                </a:solidFill>
                <a:latin typeface="Avenir"/>
                <a:ea typeface="Avenir"/>
                <a:cs typeface="Avenir"/>
                <a:sym typeface="Avenir"/>
              </a:defRPr>
            </a:lvl5pPr>
            <a:lvl6pPr marR="0" lvl="5" algn="l" rtl="0">
              <a:spcBef>
                <a:spcPts val="0"/>
              </a:spcBef>
              <a:spcAft>
                <a:spcPts val="0"/>
              </a:spcAft>
              <a:buSzPts val="1100"/>
              <a:buNone/>
              <a:defRPr sz="1400" b="0" i="0" u="none" strike="noStrike" cap="none">
                <a:solidFill>
                  <a:schemeClr val="dk1"/>
                </a:solidFill>
                <a:latin typeface="Avenir"/>
                <a:ea typeface="Avenir"/>
                <a:cs typeface="Avenir"/>
                <a:sym typeface="Avenir"/>
              </a:defRPr>
            </a:lvl6pPr>
            <a:lvl7pPr marR="0" lvl="6" algn="l" rtl="0">
              <a:spcBef>
                <a:spcPts val="0"/>
              </a:spcBef>
              <a:spcAft>
                <a:spcPts val="0"/>
              </a:spcAft>
              <a:buSzPts val="1100"/>
              <a:buNone/>
              <a:defRPr sz="1400" b="0" i="0" u="none" strike="noStrike" cap="none">
                <a:solidFill>
                  <a:schemeClr val="dk1"/>
                </a:solidFill>
                <a:latin typeface="Avenir"/>
                <a:ea typeface="Avenir"/>
                <a:cs typeface="Avenir"/>
                <a:sym typeface="Avenir"/>
              </a:defRPr>
            </a:lvl7pPr>
            <a:lvl8pPr marR="0" lvl="7" algn="l" rtl="0">
              <a:spcBef>
                <a:spcPts val="0"/>
              </a:spcBef>
              <a:spcAft>
                <a:spcPts val="0"/>
              </a:spcAft>
              <a:buSzPts val="1100"/>
              <a:buNone/>
              <a:defRPr sz="1400" b="0" i="0" u="none" strike="noStrike" cap="none">
                <a:solidFill>
                  <a:schemeClr val="dk1"/>
                </a:solidFill>
                <a:latin typeface="Avenir"/>
                <a:ea typeface="Avenir"/>
                <a:cs typeface="Avenir"/>
                <a:sym typeface="Avenir"/>
              </a:defRPr>
            </a:lvl8pPr>
            <a:lvl9pPr marR="0" lvl="8" algn="l" rtl="0">
              <a:spcBef>
                <a:spcPts val="0"/>
              </a:spcBef>
              <a:spcAft>
                <a:spcPts val="0"/>
              </a:spcAft>
              <a:buSzPts val="1100"/>
              <a:buNone/>
              <a:defRPr sz="1400" b="0" i="0" u="none" strike="noStrike" cap="none">
                <a:solidFill>
                  <a:schemeClr val="dk1"/>
                </a:solidFill>
                <a:latin typeface="Avenir"/>
                <a:ea typeface="Avenir"/>
                <a:cs typeface="Avenir"/>
                <a:sym typeface="Avenir"/>
              </a:defRPr>
            </a:lvl9pPr>
          </a:lstStyle>
          <a:p>
            <a:endParaRPr/>
          </a:p>
        </p:txBody>
      </p:sp>
      <p:sp>
        <p:nvSpPr>
          <p:cNvPr id="10" name="Google Shape;10;g36bef4bd5d4_2_537"/>
          <p:cNvSpPr txBox="1">
            <a:spLocks noGrp="1"/>
          </p:cNvSpPr>
          <p:nvPr>
            <p:ph type="sldNum" idx="12"/>
          </p:nvPr>
        </p:nvSpPr>
        <p:spPr>
          <a:xfrm>
            <a:off x="7487100" y="4768200"/>
            <a:ext cx="1320000" cy="345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chemeClr val="dk1"/>
                </a:solidFill>
                <a:latin typeface="Sorts Mill Goudy"/>
                <a:ea typeface="Sorts Mill Goudy"/>
                <a:cs typeface="Sorts Mill Goudy"/>
                <a:sym typeface="Sorts Mill Goudy"/>
              </a:defRPr>
            </a:lvl1pPr>
            <a:lvl2pPr marL="0" marR="0" lvl="1" indent="0" algn="r" rtl="0">
              <a:spcBef>
                <a:spcPts val="0"/>
              </a:spcBef>
              <a:buNone/>
              <a:defRPr sz="800" b="0" i="0" u="none" strike="noStrike" cap="none">
                <a:solidFill>
                  <a:schemeClr val="dk1"/>
                </a:solidFill>
                <a:latin typeface="Sorts Mill Goudy"/>
                <a:ea typeface="Sorts Mill Goudy"/>
                <a:cs typeface="Sorts Mill Goudy"/>
                <a:sym typeface="Sorts Mill Goudy"/>
              </a:defRPr>
            </a:lvl2pPr>
            <a:lvl3pPr marL="0" marR="0" lvl="2" indent="0" algn="r" rtl="0">
              <a:spcBef>
                <a:spcPts val="0"/>
              </a:spcBef>
              <a:buNone/>
              <a:defRPr sz="800" b="0" i="0" u="none" strike="noStrike" cap="none">
                <a:solidFill>
                  <a:schemeClr val="dk1"/>
                </a:solidFill>
                <a:latin typeface="Sorts Mill Goudy"/>
                <a:ea typeface="Sorts Mill Goudy"/>
                <a:cs typeface="Sorts Mill Goudy"/>
                <a:sym typeface="Sorts Mill Goudy"/>
              </a:defRPr>
            </a:lvl3pPr>
            <a:lvl4pPr marL="0" marR="0" lvl="3" indent="0" algn="r" rtl="0">
              <a:spcBef>
                <a:spcPts val="0"/>
              </a:spcBef>
              <a:buNone/>
              <a:defRPr sz="800" b="0" i="0" u="none" strike="noStrike" cap="none">
                <a:solidFill>
                  <a:schemeClr val="dk1"/>
                </a:solidFill>
                <a:latin typeface="Sorts Mill Goudy"/>
                <a:ea typeface="Sorts Mill Goudy"/>
                <a:cs typeface="Sorts Mill Goudy"/>
                <a:sym typeface="Sorts Mill Goudy"/>
              </a:defRPr>
            </a:lvl4pPr>
            <a:lvl5pPr marL="0" marR="0" lvl="4" indent="0" algn="r" rtl="0">
              <a:spcBef>
                <a:spcPts val="0"/>
              </a:spcBef>
              <a:buNone/>
              <a:defRPr sz="800" b="0" i="0" u="none" strike="noStrike" cap="none">
                <a:solidFill>
                  <a:schemeClr val="dk1"/>
                </a:solidFill>
                <a:latin typeface="Sorts Mill Goudy"/>
                <a:ea typeface="Sorts Mill Goudy"/>
                <a:cs typeface="Sorts Mill Goudy"/>
                <a:sym typeface="Sorts Mill Goudy"/>
              </a:defRPr>
            </a:lvl5pPr>
            <a:lvl6pPr marL="0" marR="0" lvl="5" indent="0" algn="r" rtl="0">
              <a:spcBef>
                <a:spcPts val="0"/>
              </a:spcBef>
              <a:buNone/>
              <a:defRPr sz="800" b="0" i="0" u="none" strike="noStrike" cap="none">
                <a:solidFill>
                  <a:schemeClr val="dk1"/>
                </a:solidFill>
                <a:latin typeface="Sorts Mill Goudy"/>
                <a:ea typeface="Sorts Mill Goudy"/>
                <a:cs typeface="Sorts Mill Goudy"/>
                <a:sym typeface="Sorts Mill Goudy"/>
              </a:defRPr>
            </a:lvl6pPr>
            <a:lvl7pPr marL="0" marR="0" lvl="6" indent="0" algn="r" rtl="0">
              <a:spcBef>
                <a:spcPts val="0"/>
              </a:spcBef>
              <a:buNone/>
              <a:defRPr sz="800" b="0" i="0" u="none" strike="noStrike" cap="none">
                <a:solidFill>
                  <a:schemeClr val="dk1"/>
                </a:solidFill>
                <a:latin typeface="Sorts Mill Goudy"/>
                <a:ea typeface="Sorts Mill Goudy"/>
                <a:cs typeface="Sorts Mill Goudy"/>
                <a:sym typeface="Sorts Mill Goudy"/>
              </a:defRPr>
            </a:lvl7pPr>
            <a:lvl8pPr marL="0" marR="0" lvl="7" indent="0" algn="r" rtl="0">
              <a:spcBef>
                <a:spcPts val="0"/>
              </a:spcBef>
              <a:buNone/>
              <a:defRPr sz="800" b="0" i="0" u="none" strike="noStrike" cap="none">
                <a:solidFill>
                  <a:schemeClr val="dk1"/>
                </a:solidFill>
                <a:latin typeface="Sorts Mill Goudy"/>
                <a:ea typeface="Sorts Mill Goudy"/>
                <a:cs typeface="Sorts Mill Goudy"/>
                <a:sym typeface="Sorts Mill Goudy"/>
              </a:defRPr>
            </a:lvl8pPr>
            <a:lvl9pPr marL="0" marR="0" lvl="8" indent="0" algn="r" rtl="0">
              <a:spcBef>
                <a:spcPts val="0"/>
              </a:spcBef>
              <a:buNone/>
              <a:defRPr sz="800" b="0" i="0" u="none" strike="noStrike" cap="none">
                <a:solidFill>
                  <a:schemeClr val="dk1"/>
                </a:solidFill>
                <a:latin typeface="Sorts Mill Goudy"/>
                <a:ea typeface="Sorts Mill Goudy"/>
                <a:cs typeface="Sorts Mill Goudy"/>
                <a:sym typeface="Sorts Mill Goud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30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353">
          <p15:clr>
            <a:srgbClr val="F26B43"/>
          </p15:clr>
        </p15:guide>
        <p15:guide id="2" orient="horz" pos="1620">
          <p15:clr>
            <a:srgbClr val="F26B43"/>
          </p15:clr>
        </p15:guide>
        <p15:guide id="3" pos="510">
          <p15:clr>
            <a:srgbClr val="F26B43"/>
          </p15:clr>
        </p15:guide>
        <p15:guide id="4" pos="5250">
          <p15:clr>
            <a:srgbClr val="F26B43"/>
          </p15:clr>
        </p15:guide>
        <p15:guide id="5" orient="horz" pos="509">
          <p15:clr>
            <a:srgbClr val="F26B43"/>
          </p15:clr>
        </p15:guide>
        <p15:guide id="6" orient="horz" pos="2730">
          <p15:clr>
            <a:srgbClr val="F26B43"/>
          </p15:clr>
        </p15:guide>
        <p15:guide id="7" pos="4983">
          <p15:clr>
            <a:srgbClr val="F26B43"/>
          </p15:clr>
        </p15:guide>
        <p15:guide id="8" pos="4717">
          <p15:clr>
            <a:srgbClr val="F26B43"/>
          </p15:clr>
        </p15:guide>
        <p15:guide id="9" pos="4459">
          <p15:clr>
            <a:srgbClr val="F26B43"/>
          </p15:clr>
        </p15:guide>
        <p15:guide id="10" pos="1043">
          <p15:clr>
            <a:srgbClr val="F26B43"/>
          </p15:clr>
        </p15:guide>
        <p15:guide id="11" pos="774">
          <p15:clr>
            <a:srgbClr val="F26B43"/>
          </p15:clr>
        </p15:guide>
        <p15:guide id="12" pos="1299">
          <p15:clr>
            <a:srgbClr val="F26B43"/>
          </p15:clr>
        </p15:guide>
        <p15:guide id="13" pos="1563">
          <p15:clr>
            <a:srgbClr val="F26B43"/>
          </p15:clr>
        </p15:guide>
        <p15:guide id="14" pos="4197">
          <p15:clr>
            <a:srgbClr val="F26B43"/>
          </p15:clr>
        </p15:guide>
        <p15:guide id="15" pos="1827">
          <p15:clr>
            <a:srgbClr val="F26B43"/>
          </p15:clr>
        </p15:guide>
        <p15:guide id="16" pos="3933">
          <p15:clr>
            <a:srgbClr val="F26B43"/>
          </p15:clr>
        </p15:guide>
        <p15:guide id="17" pos="2094">
          <p15:clr>
            <a:srgbClr val="F26B43"/>
          </p15:clr>
        </p15:guide>
        <p15:guide id="18" pos="3669">
          <p15:clr>
            <a:srgbClr val="F26B43"/>
          </p15:clr>
        </p15:guide>
        <p15:guide id="19" pos="3407">
          <p15:clr>
            <a:srgbClr val="F26B43"/>
          </p15:clr>
        </p15:guide>
        <p15:guide id="20" pos="2616">
          <p15:clr>
            <a:srgbClr val="F26B43"/>
          </p15:clr>
        </p15:guide>
        <p15:guide id="21" pos="3144">
          <p15:clr>
            <a:srgbClr val="F26B43"/>
          </p15:clr>
        </p15:guide>
        <p15:guide id="22" pos="2880">
          <p15:clr>
            <a:srgbClr val="F26B43"/>
          </p15:clr>
        </p15:guide>
        <p15:guide id="23" pos="255">
          <p15:clr>
            <a:srgbClr val="A4A3A4"/>
          </p15:clr>
        </p15:guide>
        <p15:guide id="24" pos="5505">
          <p15:clr>
            <a:srgbClr val="A4A3A4"/>
          </p15:clr>
        </p15:guide>
        <p15:guide id="25" orient="horz" pos="797">
          <p15:clr>
            <a:srgbClr val="5ACBF0"/>
          </p15:clr>
        </p15:guide>
        <p15:guide id="26" orient="horz" pos="2987">
          <p15:clr>
            <a:srgbClr val="A4A3A4"/>
          </p15:clr>
        </p15:guide>
        <p15:guide id="27" orient="horz" pos="253">
          <p15:clr>
            <a:srgbClr val="A4A3A4"/>
          </p15:clr>
        </p15:guide>
        <p15:guide id="28" orient="horz" pos="713">
          <p15:clr>
            <a:srgbClr val="5ACBF0"/>
          </p15:clr>
        </p15:guide>
        <p15:guide id="29" orient="horz" pos="18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400"/>
        <p:cNvGrpSpPr/>
        <p:nvPr/>
      </p:nvGrpSpPr>
      <p:grpSpPr>
        <a:xfrm>
          <a:off x="0" y="0"/>
          <a:ext cx="0" cy="0"/>
          <a:chOff x="0" y="0"/>
          <a:chExt cx="0" cy="0"/>
        </a:xfrm>
      </p:grpSpPr>
      <p:sp>
        <p:nvSpPr>
          <p:cNvPr id="401" name="Google Shape;401;p1"/>
          <p:cNvSpPr txBox="1">
            <a:spLocks noGrp="1"/>
          </p:cNvSpPr>
          <p:nvPr>
            <p:ph type="ctrTitle"/>
          </p:nvPr>
        </p:nvSpPr>
        <p:spPr>
          <a:xfrm>
            <a:off x="1580399" y="808449"/>
            <a:ext cx="6061371" cy="1918421"/>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IN" sz="4100" dirty="0">
                <a:solidFill>
                  <a:srgbClr val="CC0000"/>
                </a:solidFill>
                <a:latin typeface="Lucida Sans Unicode" panose="020B0602030504020204" pitchFamily="34" charset="0"/>
                <a:ea typeface="Merriweather"/>
                <a:cs typeface="Lucida Sans Unicode" panose="020B0602030504020204" pitchFamily="34" charset="0"/>
                <a:sym typeface="Merriweather"/>
              </a:rPr>
              <a:t>DRAINAGE SAFETY SENTINEL</a:t>
            </a:r>
            <a:endParaRPr sz="4100" dirty="0">
              <a:solidFill>
                <a:srgbClr val="CC0000"/>
              </a:solidFill>
              <a:latin typeface="Lucida Sans Unicode" panose="020B0602030504020204" pitchFamily="34" charset="0"/>
              <a:ea typeface="Merriweather"/>
              <a:cs typeface="Lucida Sans Unicode" panose="020B0602030504020204" pitchFamily="34" charset="0"/>
              <a:sym typeface="Merriweather"/>
            </a:endParaRPr>
          </a:p>
        </p:txBody>
      </p:sp>
      <p:sp>
        <p:nvSpPr>
          <p:cNvPr id="402" name="Google Shape;402;p1"/>
          <p:cNvSpPr txBox="1">
            <a:spLocks noGrp="1"/>
          </p:cNvSpPr>
          <p:nvPr>
            <p:ph type="subTitle" idx="1"/>
          </p:nvPr>
        </p:nvSpPr>
        <p:spPr>
          <a:xfrm>
            <a:off x="5400725" y="2792186"/>
            <a:ext cx="2820711" cy="1557464"/>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05"/>
              <a:buNone/>
            </a:pPr>
            <a:endParaRPr lang="en" sz="1700" dirty="0">
              <a:latin typeface="Arial" panose="020B0604020202020204" pitchFamily="34" charset="0"/>
              <a:ea typeface="EB Garamond"/>
              <a:cs typeface="Arial" panose="020B0604020202020204" pitchFamily="34" charset="0"/>
              <a:sym typeface="EB Garamond"/>
            </a:endParaRPr>
          </a:p>
          <a:p>
            <a:pPr marL="0" lvl="0" indent="0" algn="l" rtl="0">
              <a:lnSpc>
                <a:spcPct val="80000"/>
              </a:lnSpc>
              <a:spcBef>
                <a:spcPts val="0"/>
              </a:spcBef>
              <a:spcAft>
                <a:spcPts val="0"/>
              </a:spcAft>
              <a:buSzPts val="605"/>
              <a:buNone/>
            </a:pPr>
            <a:endParaRPr lang="en" sz="1700" dirty="0">
              <a:latin typeface="Arial" panose="020B0604020202020204" pitchFamily="34" charset="0"/>
              <a:ea typeface="EB Garamond"/>
              <a:cs typeface="Arial" panose="020B0604020202020204" pitchFamily="34" charset="0"/>
              <a:sym typeface="EB Garamond"/>
            </a:endParaRPr>
          </a:p>
          <a:p>
            <a:pPr marL="0" lvl="0" indent="0" algn="l" rtl="0">
              <a:lnSpc>
                <a:spcPct val="80000"/>
              </a:lnSpc>
              <a:spcBef>
                <a:spcPts val="0"/>
              </a:spcBef>
              <a:spcAft>
                <a:spcPts val="0"/>
              </a:spcAft>
              <a:buSzPts val="605"/>
              <a:buNone/>
            </a:pPr>
            <a:endParaRPr lang="en" sz="1700" dirty="0">
              <a:latin typeface="Arial" panose="020B0604020202020204" pitchFamily="34" charset="0"/>
              <a:ea typeface="EB Garamond"/>
              <a:cs typeface="Arial" panose="020B0604020202020204" pitchFamily="34" charset="0"/>
              <a:sym typeface="EB Garamond"/>
            </a:endParaRPr>
          </a:p>
          <a:p>
            <a:pPr marL="0" lvl="0" indent="0" algn="l" rtl="0">
              <a:lnSpc>
                <a:spcPct val="80000"/>
              </a:lnSpc>
              <a:spcBef>
                <a:spcPts val="0"/>
              </a:spcBef>
              <a:spcAft>
                <a:spcPts val="0"/>
              </a:spcAft>
              <a:buSzPts val="605"/>
              <a:buNone/>
            </a:pPr>
            <a:r>
              <a:rPr lang="en" sz="1700" dirty="0">
                <a:latin typeface="Arial" panose="020B0604020202020204" pitchFamily="34" charset="0"/>
                <a:ea typeface="EB Garamond"/>
                <a:cs typeface="Arial" panose="020B0604020202020204" pitchFamily="34" charset="0"/>
                <a:sym typeface="EB Garamond"/>
              </a:rPr>
              <a:t>  Presented By:</a:t>
            </a:r>
          </a:p>
          <a:p>
            <a:pPr marL="0" lvl="0" indent="0" algn="l" rtl="0">
              <a:lnSpc>
                <a:spcPct val="80000"/>
              </a:lnSpc>
              <a:spcBef>
                <a:spcPts val="0"/>
              </a:spcBef>
              <a:spcAft>
                <a:spcPts val="0"/>
              </a:spcAft>
              <a:buSzPts val="605"/>
              <a:buNone/>
            </a:pPr>
            <a:r>
              <a:rPr lang="en" sz="1700" dirty="0">
                <a:latin typeface="Arial" panose="020B0604020202020204" pitchFamily="34" charset="0"/>
                <a:ea typeface="EB Garamond"/>
                <a:cs typeface="Arial" panose="020B0604020202020204" pitchFamily="34" charset="0"/>
                <a:sym typeface="EB Garamond"/>
              </a:rPr>
              <a:t>            Jomol Jeejo k</a:t>
            </a:r>
          </a:p>
          <a:p>
            <a:pPr marL="0" lvl="0" indent="0" algn="l" rtl="0">
              <a:lnSpc>
                <a:spcPct val="80000"/>
              </a:lnSpc>
              <a:spcBef>
                <a:spcPts val="0"/>
              </a:spcBef>
              <a:spcAft>
                <a:spcPts val="0"/>
              </a:spcAft>
              <a:buSzPts val="605"/>
              <a:buNone/>
            </a:pPr>
            <a:r>
              <a:rPr lang="en" sz="1700" dirty="0">
                <a:latin typeface="Arial" panose="020B0604020202020204" pitchFamily="34" charset="0"/>
                <a:ea typeface="EB Garamond"/>
                <a:cs typeface="Arial" panose="020B0604020202020204" pitchFamily="34" charset="0"/>
                <a:sym typeface="EB Garamond"/>
              </a:rPr>
              <a:t>            Karthika Santhosh       </a:t>
            </a:r>
          </a:p>
          <a:p>
            <a:pPr marL="0" lvl="0" indent="0" algn="l" rtl="0">
              <a:lnSpc>
                <a:spcPct val="80000"/>
              </a:lnSpc>
              <a:spcBef>
                <a:spcPts val="0"/>
              </a:spcBef>
              <a:spcAft>
                <a:spcPts val="0"/>
              </a:spcAft>
              <a:buSzPts val="605"/>
              <a:buNone/>
            </a:pPr>
            <a:r>
              <a:rPr lang="en" sz="1700" dirty="0">
                <a:latin typeface="Arial" panose="020B0604020202020204" pitchFamily="34" charset="0"/>
                <a:ea typeface="EB Garamond"/>
                <a:cs typeface="Arial" panose="020B0604020202020204" pitchFamily="34" charset="0"/>
                <a:sym typeface="EB Garamond"/>
              </a:rPr>
              <a:t>            Mariya Babu                </a:t>
            </a:r>
          </a:p>
          <a:p>
            <a:pPr marL="0" lvl="0" indent="0" algn="l" rtl="0">
              <a:lnSpc>
                <a:spcPct val="80000"/>
              </a:lnSpc>
              <a:spcBef>
                <a:spcPts val="0"/>
              </a:spcBef>
              <a:spcAft>
                <a:spcPts val="0"/>
              </a:spcAft>
              <a:buSzPts val="605"/>
              <a:buNone/>
            </a:pPr>
            <a:r>
              <a:rPr lang="en" sz="1700" dirty="0">
                <a:latin typeface="Arial" panose="020B0604020202020204" pitchFamily="34" charset="0"/>
                <a:ea typeface="EB Garamond"/>
                <a:cs typeface="Arial" panose="020B0604020202020204" pitchFamily="34" charset="0"/>
                <a:sym typeface="EB Garamond"/>
              </a:rPr>
              <a:t>            Selin Varghese            </a:t>
            </a:r>
            <a:endParaRPr sz="1700" dirty="0">
              <a:latin typeface="Arial" panose="020B0604020202020204" pitchFamily="34" charset="0"/>
              <a:ea typeface="EB Garamond"/>
              <a:cs typeface="Arial" panose="020B0604020202020204" pitchFamily="34" charset="0"/>
              <a:sym typeface="EB Garamond"/>
            </a:endParaRPr>
          </a:p>
        </p:txBody>
      </p:sp>
      <p:pic>
        <p:nvPicPr>
          <p:cNvPr id="403" name="Google Shape;403;p1"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
        <p:nvSpPr>
          <p:cNvPr id="404" name="Google Shape;404;p1"/>
          <p:cNvSpPr txBox="1"/>
          <p:nvPr/>
        </p:nvSpPr>
        <p:spPr>
          <a:xfrm>
            <a:off x="606450" y="3437164"/>
            <a:ext cx="3105300" cy="11423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700" b="0" i="0" u="none" strike="noStrike" cap="none" dirty="0">
                <a:solidFill>
                  <a:srgbClr val="3F3F3F"/>
                </a:solidFill>
                <a:latin typeface="Arial"/>
                <a:ea typeface="Arial"/>
                <a:cs typeface="Arial"/>
                <a:sym typeface="Arial"/>
              </a:rPr>
              <a:t>Guided by:</a:t>
            </a:r>
            <a:endParaRPr sz="17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700" b="0" i="0" u="none" strike="noStrike" cap="none" dirty="0">
                <a:solidFill>
                  <a:srgbClr val="3F3F3F"/>
                </a:solidFill>
                <a:latin typeface="Arial"/>
                <a:ea typeface="Arial"/>
                <a:cs typeface="Arial"/>
                <a:sym typeface="Arial"/>
              </a:rPr>
              <a:t>Ms.</a:t>
            </a:r>
            <a:r>
              <a:rPr lang="en" sz="1700" dirty="0">
                <a:solidFill>
                  <a:srgbClr val="3F3F3F"/>
                </a:solidFill>
              </a:rPr>
              <a:t>Sruthy M.S</a:t>
            </a:r>
            <a:endParaRPr sz="17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700" b="0" i="0" u="none" strike="noStrike" cap="none" dirty="0">
                <a:solidFill>
                  <a:srgbClr val="3F3F3F"/>
                </a:solidFill>
                <a:latin typeface="Arial"/>
                <a:ea typeface="Arial"/>
                <a:cs typeface="Arial"/>
                <a:sym typeface="Arial"/>
              </a:rPr>
              <a:t>Assistant Professor</a:t>
            </a:r>
            <a:endParaRPr sz="1700" b="0" i="0" u="none" strike="noStrike" cap="none" dirty="0">
              <a:solidFill>
                <a:srgbClr val="3F3F3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2" name="Title 1">
            <a:extLst>
              <a:ext uri="{FF2B5EF4-FFF2-40B4-BE49-F238E27FC236}">
                <a16:creationId xmlns:a16="http://schemas.microsoft.com/office/drawing/2014/main" id="{540ED932-51B2-C4CC-F5E3-50F97C49F278}"/>
              </a:ext>
            </a:extLst>
          </p:cNvPr>
          <p:cNvSpPr>
            <a:spLocks noGrp="1"/>
          </p:cNvSpPr>
          <p:nvPr>
            <p:ph type="title"/>
          </p:nvPr>
        </p:nvSpPr>
        <p:spPr>
          <a:xfrm>
            <a:off x="130629" y="223923"/>
            <a:ext cx="8534401" cy="4695600"/>
          </a:xfrm>
        </p:spPr>
        <p:txBody>
          <a:bodyPr/>
          <a:lstStyle/>
          <a:p>
            <a:r>
              <a:rPr lang="en-IN" sz="4800" dirty="0">
                <a:latin typeface="Lucida Sans Unicode" panose="020B0602030504020204" pitchFamily="34" charset="0"/>
                <a:cs typeface="Lucida Sans Unicode" panose="020B0602030504020204" pitchFamily="34" charset="0"/>
              </a:rPr>
              <a:t>THANK YOU</a:t>
            </a:r>
          </a:p>
        </p:txBody>
      </p:sp>
      <p:pic>
        <p:nvPicPr>
          <p:cNvPr id="3" name="Google Shape;426;p5" title="SahrdayaLogo.png">
            <a:extLst>
              <a:ext uri="{FF2B5EF4-FFF2-40B4-BE49-F238E27FC236}">
                <a16:creationId xmlns:a16="http://schemas.microsoft.com/office/drawing/2014/main" id="{F69FF725-1B59-D1F1-8DAB-429A1147FA01}"/>
              </a:ext>
            </a:extLst>
          </p:cNvPr>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
          <p:cNvSpPr txBox="1">
            <a:spLocks noGrp="1"/>
          </p:cNvSpPr>
          <p:nvPr>
            <p:ph type="title"/>
          </p:nvPr>
        </p:nvSpPr>
        <p:spPr>
          <a:xfrm>
            <a:off x="393343" y="564275"/>
            <a:ext cx="8357314" cy="83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sz="2700" b="1" dirty="0">
                <a:latin typeface="Lucida Sans Unicode" panose="020B0602030504020204" pitchFamily="34" charset="0"/>
                <a:ea typeface="Merriweather"/>
                <a:cs typeface="Lucida Sans Unicode" panose="020B0602030504020204" pitchFamily="34" charset="0"/>
                <a:sym typeface="Merriweather"/>
              </a:rPr>
              <a:t>PROBLEM STATEMENT</a:t>
            </a:r>
            <a:endParaRPr sz="2700" b="1" dirty="0">
              <a:latin typeface="Lucida Sans Unicode" panose="020B0602030504020204" pitchFamily="34" charset="0"/>
              <a:ea typeface="Merriweather"/>
              <a:cs typeface="Lucida Sans Unicode" panose="020B0602030504020204" pitchFamily="34" charset="0"/>
              <a:sym typeface="Merriweather"/>
            </a:endParaRPr>
          </a:p>
        </p:txBody>
      </p:sp>
      <p:sp>
        <p:nvSpPr>
          <p:cNvPr id="417" name="Google Shape;417;p3"/>
          <p:cNvSpPr txBox="1">
            <a:spLocks noGrp="1"/>
          </p:cNvSpPr>
          <p:nvPr>
            <p:ph type="body" idx="1"/>
          </p:nvPr>
        </p:nvSpPr>
        <p:spPr>
          <a:xfrm>
            <a:off x="393343" y="894750"/>
            <a:ext cx="8520600" cy="3354000"/>
          </a:xfrm>
          <a:prstGeom prst="rect">
            <a:avLst/>
          </a:prstGeom>
          <a:noFill/>
          <a:ln>
            <a:noFill/>
          </a:ln>
        </p:spPr>
        <p:txBody>
          <a:bodyPr spcFirstLastPara="1" wrap="square" lIns="91425" tIns="91425" rIns="91425" bIns="91425" anchor="t" anchorCtr="0">
            <a:noAutofit/>
          </a:bodyPr>
          <a:lstStyle/>
          <a:p>
            <a:pPr marL="0" lvl="0" indent="0">
              <a:spcBef>
                <a:spcPts val="1200"/>
              </a:spcBef>
              <a:buClr>
                <a:schemeClr val="dk1"/>
              </a:buClr>
              <a:buSzPts val="1100"/>
              <a:buNone/>
            </a:pPr>
            <a:r>
              <a:rPr lang="en-US" sz="1600" dirty="0">
                <a:latin typeface="Arial" panose="020B0604020202020204" pitchFamily="34" charset="0"/>
                <a:cs typeface="Arial" panose="020B0604020202020204" pitchFamily="34" charset="0"/>
              </a:rPr>
              <a:t>Drainage cleaning often exposes workers to life-threatening conditions due to the accumulation of toxic gases such as methane, ammonia, and hydrogen sulfide. These gases are colorless, odorless in small concentrations, and extremely dangerous, leading to health hazards or even fatalities. Despite the severity of the issue, most drainage systems lack an efficient and cost-effective solution for continuous monitoring and early detection of multiple toxic gases. Manual inspections without proper safety measures continue to claim lives. Therefore, there is a critical need for an intelligent, automated system that can monitor, classify, and alert authorities about hazardous gas levels in real time to enhance safety and reduce casualties.</a:t>
            </a:r>
            <a:endParaRPr sz="400" dirty="0">
              <a:solidFill>
                <a:schemeClr val="dk1"/>
              </a:solidFill>
              <a:latin typeface="Arial" panose="020B0604020202020204" pitchFamily="34" charset="0"/>
              <a:cs typeface="Arial" panose="020B0604020202020204" pitchFamily="34" charset="0"/>
            </a:endParaRPr>
          </a:p>
        </p:txBody>
      </p:sp>
      <p:sp>
        <p:nvSpPr>
          <p:cNvPr id="418" name="Google Shape;418;p3"/>
          <p:cNvSpPr txBox="1"/>
          <p:nvPr/>
        </p:nvSpPr>
        <p:spPr>
          <a:xfrm>
            <a:off x="0" y="0"/>
            <a:ext cx="3000000" cy="246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1200"/>
              </a:spcAft>
              <a:buClr>
                <a:srgbClr val="000000"/>
              </a:buClr>
              <a:buSzPts val="400"/>
              <a:buFont typeface="Arial"/>
              <a:buNone/>
            </a:pPr>
            <a:endParaRPr sz="400" b="0" i="0" u="none" strike="noStrike" cap="none">
              <a:solidFill>
                <a:schemeClr val="dk1"/>
              </a:solidFill>
              <a:latin typeface="Arial"/>
              <a:ea typeface="Arial"/>
              <a:cs typeface="Arial"/>
              <a:sym typeface="Arial"/>
            </a:endParaRPr>
          </a:p>
        </p:txBody>
      </p:sp>
      <p:pic>
        <p:nvPicPr>
          <p:cNvPr id="419" name="Google Shape;419;p3"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
          <p:cNvSpPr txBox="1">
            <a:spLocks noGrp="1"/>
          </p:cNvSpPr>
          <p:nvPr>
            <p:ph type="title"/>
          </p:nvPr>
        </p:nvSpPr>
        <p:spPr>
          <a:xfrm>
            <a:off x="374468" y="457575"/>
            <a:ext cx="8251131" cy="57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111"/>
              <a:buNone/>
            </a:pPr>
            <a:r>
              <a:rPr lang="en" sz="2700" b="1" dirty="0">
                <a:latin typeface="Lucida Sans Unicode" panose="020B0602030504020204" pitchFamily="34" charset="0"/>
                <a:ea typeface="Merriweather"/>
                <a:cs typeface="Lucida Sans Unicode" panose="020B0602030504020204" pitchFamily="34" charset="0"/>
                <a:sym typeface="Merriweather"/>
              </a:rPr>
              <a:t>AREA OF THE PROJECT</a:t>
            </a:r>
            <a:endParaRPr sz="2700" b="1" dirty="0">
              <a:latin typeface="Lucida Sans Unicode" panose="020B0602030504020204" pitchFamily="34" charset="0"/>
              <a:ea typeface="Merriweather"/>
              <a:cs typeface="Lucida Sans Unicode" panose="020B0602030504020204" pitchFamily="34" charset="0"/>
              <a:sym typeface="Merriweather"/>
            </a:endParaRPr>
          </a:p>
        </p:txBody>
      </p:sp>
      <p:sp>
        <p:nvSpPr>
          <p:cNvPr id="410" name="Google Shape;410;p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100"/>
              </a:spcBef>
              <a:spcAft>
                <a:spcPts val="0"/>
              </a:spcAft>
              <a:buSzPts val="852"/>
              <a:buNone/>
            </a:pPr>
            <a:endParaRPr sz="252"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IN" sz="1600" b="1" dirty="0">
                <a:latin typeface="Arial" panose="020B0604020202020204" pitchFamily="34" charset="0"/>
                <a:cs typeface="Arial" panose="020B0604020202020204" pitchFamily="34" charset="0"/>
              </a:rPr>
              <a:t>Embedded Systems</a:t>
            </a:r>
            <a:br>
              <a:rPr lang="en" sz="1600" b="1" dirty="0">
                <a:solidFill>
                  <a:schemeClr val="dk1"/>
                </a:solidFill>
                <a:latin typeface="Arial" panose="020B0604020202020204" pitchFamily="34" charset="0"/>
                <a:cs typeface="Arial" panose="020B0604020202020204" pitchFamily="34" charset="0"/>
              </a:rPr>
            </a:br>
            <a:endParaRPr sz="1600"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IN" sz="1600" b="1" dirty="0">
                <a:latin typeface="Arial" panose="020B0604020202020204" pitchFamily="34" charset="0"/>
                <a:cs typeface="Arial" panose="020B0604020202020204" pitchFamily="34" charset="0"/>
              </a:rPr>
              <a:t>IoT (Internet of Things)</a:t>
            </a:r>
            <a:br>
              <a:rPr lang="en" sz="1600" b="1" dirty="0">
                <a:solidFill>
                  <a:schemeClr val="dk1"/>
                </a:solidFill>
                <a:latin typeface="Arial" panose="020B0604020202020204" pitchFamily="34" charset="0"/>
                <a:cs typeface="Arial" panose="020B0604020202020204" pitchFamily="34" charset="0"/>
              </a:rPr>
            </a:br>
            <a:endParaRPr sz="1600"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IN" sz="1600" b="1" dirty="0">
                <a:latin typeface="Arial" panose="020B0604020202020204" pitchFamily="34" charset="0"/>
                <a:cs typeface="Arial" panose="020B0604020202020204" pitchFamily="34" charset="0"/>
              </a:rPr>
              <a:t>Environmental Monitoring</a:t>
            </a:r>
            <a:br>
              <a:rPr lang="en" sz="1600" b="1" dirty="0">
                <a:solidFill>
                  <a:schemeClr val="dk1"/>
                </a:solidFill>
                <a:latin typeface="Arial" panose="020B0604020202020204" pitchFamily="34" charset="0"/>
                <a:cs typeface="Arial" panose="020B0604020202020204" pitchFamily="34" charset="0"/>
              </a:rPr>
            </a:br>
            <a:endParaRPr sz="1600"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 sz="1600" b="1" dirty="0">
                <a:solidFill>
                  <a:schemeClr val="dk1"/>
                </a:solidFill>
                <a:latin typeface="Arial" panose="020B0604020202020204" pitchFamily="34" charset="0"/>
                <a:cs typeface="Arial" panose="020B0604020202020204" pitchFamily="34" charset="0"/>
              </a:rPr>
              <a:t>Machine Learning</a:t>
            </a:r>
            <a:br>
              <a:rPr lang="en" sz="1600" b="1" dirty="0">
                <a:solidFill>
                  <a:schemeClr val="dk1"/>
                </a:solidFill>
                <a:latin typeface="Arial" panose="020B0604020202020204" pitchFamily="34" charset="0"/>
                <a:cs typeface="Arial" panose="020B0604020202020204" pitchFamily="34" charset="0"/>
              </a:rPr>
            </a:br>
            <a:endParaRPr sz="1600"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IN" sz="1600" b="1" dirty="0">
                <a:latin typeface="Arial" panose="020B0604020202020204" pitchFamily="34" charset="0"/>
                <a:cs typeface="Arial" panose="020B0604020202020204" pitchFamily="34" charset="0"/>
              </a:rPr>
              <a:t>Cloud Integration</a:t>
            </a:r>
            <a:br>
              <a:rPr lang="en" sz="1600" b="1" dirty="0">
                <a:solidFill>
                  <a:schemeClr val="dk1"/>
                </a:solidFill>
                <a:latin typeface="Arial" panose="020B0604020202020204" pitchFamily="34" charset="0"/>
                <a:cs typeface="Arial" panose="020B0604020202020204" pitchFamily="34" charset="0"/>
              </a:rPr>
            </a:br>
            <a:endParaRPr sz="1600" b="1" dirty="0">
              <a:solidFill>
                <a:schemeClr val="dk1"/>
              </a:solidFill>
              <a:latin typeface="Arial" panose="020B0604020202020204" pitchFamily="34" charset="0"/>
              <a:cs typeface="Arial" panose="020B0604020202020204" pitchFamily="34" charset="0"/>
            </a:endParaRPr>
          </a:p>
          <a:p>
            <a:pPr lvl="0" indent="-330167">
              <a:lnSpc>
                <a:spcPct val="100000"/>
              </a:lnSpc>
              <a:spcBef>
                <a:spcPts val="0"/>
              </a:spcBef>
              <a:buClr>
                <a:schemeClr val="dk1"/>
              </a:buClr>
              <a:buSzPts val="1600"/>
              <a:buChar char="●"/>
            </a:pPr>
            <a:r>
              <a:rPr lang="en-IN" sz="1600" b="1" dirty="0">
                <a:latin typeface="Arial" panose="020B0604020202020204" pitchFamily="34" charset="0"/>
                <a:cs typeface="Arial" panose="020B0604020202020204" pitchFamily="34" charset="0"/>
              </a:rPr>
              <a:t>Web Development (UI/UX)</a:t>
            </a:r>
            <a:br>
              <a:rPr lang="en" sz="1600" b="1" dirty="0">
                <a:solidFill>
                  <a:schemeClr val="dk1"/>
                </a:solidFill>
              </a:rPr>
            </a:br>
            <a:endParaRPr sz="1600" dirty="0">
              <a:solidFill>
                <a:schemeClr val="dk1"/>
              </a:solidFill>
            </a:endParaRPr>
          </a:p>
          <a:p>
            <a:pPr marL="0" lvl="0" indent="0" algn="l" rtl="0">
              <a:lnSpc>
                <a:spcPct val="95000"/>
              </a:lnSpc>
              <a:spcBef>
                <a:spcPts val="1200"/>
              </a:spcBef>
              <a:spcAft>
                <a:spcPts val="0"/>
              </a:spcAft>
              <a:buSzPts val="852"/>
              <a:buNone/>
            </a:pPr>
            <a:endParaRPr sz="1152" dirty="0">
              <a:solidFill>
                <a:schemeClr val="dk1"/>
              </a:solidFill>
            </a:endParaRPr>
          </a:p>
          <a:p>
            <a:pPr marL="0" lvl="0" indent="0" algn="l" rtl="0">
              <a:lnSpc>
                <a:spcPct val="95000"/>
              </a:lnSpc>
              <a:spcBef>
                <a:spcPts val="1200"/>
              </a:spcBef>
              <a:spcAft>
                <a:spcPts val="1200"/>
              </a:spcAft>
              <a:buSzPts val="852"/>
              <a:buNone/>
            </a:pPr>
            <a:endParaRPr sz="1695" dirty="0"/>
          </a:p>
        </p:txBody>
      </p:sp>
      <p:pic>
        <p:nvPicPr>
          <p:cNvPr id="411" name="Google Shape;411;p4"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
          <p:cNvSpPr txBox="1">
            <a:spLocks noGrp="1"/>
          </p:cNvSpPr>
          <p:nvPr>
            <p:ph type="title"/>
          </p:nvPr>
        </p:nvSpPr>
        <p:spPr>
          <a:xfrm>
            <a:off x="524750" y="445900"/>
            <a:ext cx="8175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11"/>
              <a:buNone/>
            </a:pPr>
            <a:r>
              <a:rPr lang="en-IN" sz="2700" b="1" dirty="0">
                <a:latin typeface="Lucida Sans Unicode" panose="020B0602030504020204" pitchFamily="34" charset="0"/>
                <a:ea typeface="Merriweather"/>
                <a:cs typeface="Lucida Sans Unicode" panose="020B0602030504020204" pitchFamily="34" charset="0"/>
                <a:sym typeface="Merriweather"/>
              </a:rPr>
              <a:t>SKILL SET</a:t>
            </a:r>
          </a:p>
        </p:txBody>
      </p:sp>
      <p:sp>
        <p:nvSpPr>
          <p:cNvPr id="432" name="Google Shape;432;p6"/>
          <p:cNvSpPr txBox="1">
            <a:spLocks noGrp="1"/>
          </p:cNvSpPr>
          <p:nvPr>
            <p:ph type="body" idx="1"/>
          </p:nvPr>
        </p:nvSpPr>
        <p:spPr>
          <a:xfrm>
            <a:off x="443350" y="879572"/>
            <a:ext cx="8656324" cy="3332586"/>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1200"/>
              </a:spcBef>
              <a:spcAft>
                <a:spcPts val="0"/>
              </a:spcAft>
              <a:buSzPts val="1800"/>
              <a:buNone/>
            </a:pPr>
            <a:endParaRPr sz="800" dirty="0">
              <a:solidFill>
                <a:schemeClr val="dk1"/>
              </a:solidFill>
              <a:latin typeface="Arial" panose="020B0604020202020204" pitchFamily="34" charset="0"/>
              <a:cs typeface="Arial" panose="020B0604020202020204" pitchFamily="34" charset="0"/>
            </a:endParaRP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Arduino Programming </a:t>
            </a: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ESP32 and sensor interfacing </a:t>
            </a: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Wireless Communication </a:t>
            </a: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Data collection and preprocessing </a:t>
            </a:r>
          </a:p>
          <a:p>
            <a:pPr lvl="0" indent="-336516" algn="just">
              <a:lnSpc>
                <a:spcPct val="100000"/>
              </a:lnSpc>
              <a:spcBef>
                <a:spcPts val="1200"/>
              </a:spcBef>
              <a:buClr>
                <a:schemeClr val="dk1"/>
              </a:buClr>
              <a:buSzPts val="1700"/>
              <a:buChar char="●"/>
            </a:pPr>
            <a:r>
              <a:rPr lang="en-US" sz="1600" dirty="0">
                <a:latin typeface="Arial" panose="020B0604020202020204" pitchFamily="34" charset="0"/>
                <a:cs typeface="Arial" panose="020B0604020202020204" pitchFamily="34" charset="0"/>
              </a:rPr>
              <a:t>Machine Learning (classification algorithms) </a:t>
            </a:r>
          </a:p>
          <a:p>
            <a:pPr indent="-336516" algn="just">
              <a:lnSpc>
                <a:spcPct val="100000"/>
              </a:lnSpc>
              <a:spcBef>
                <a:spcPts val="1200"/>
              </a:spcBef>
              <a:buClr>
                <a:schemeClr val="dk1"/>
              </a:buClr>
              <a:buSzPts val="1700"/>
              <a:buFont typeface="Noto Sans Symbols"/>
              <a:buChar char="●"/>
            </a:pPr>
            <a:r>
              <a:rPr lang="en-US" altLang="en-US" sz="1600" dirty="0">
                <a:solidFill>
                  <a:schemeClr val="tx1"/>
                </a:solidFill>
                <a:latin typeface="Arial" panose="020B0604020202020204" pitchFamily="34" charset="0"/>
                <a:cs typeface="Arial" panose="020B0604020202020204" pitchFamily="34" charset="0"/>
              </a:rPr>
              <a:t>Cloud integration (Firebase / AWS)</a:t>
            </a: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HTML, CSS, JavaScript for UI</a:t>
            </a:r>
          </a:p>
          <a:p>
            <a:pPr lvl="0" indent="-336516" algn="just">
              <a:lnSpc>
                <a:spcPct val="100000"/>
              </a:lnSpc>
              <a:spcBef>
                <a:spcPts val="1200"/>
              </a:spcBef>
              <a:buClr>
                <a:schemeClr val="dk1"/>
              </a:buClr>
              <a:buSzPts val="1700"/>
              <a:buChar char="●"/>
            </a:pPr>
            <a:r>
              <a:rPr lang="en-IN" sz="1600" dirty="0">
                <a:latin typeface="Arial" panose="020B0604020202020204" pitchFamily="34" charset="0"/>
                <a:cs typeface="Arial" panose="020B0604020202020204" pitchFamily="34" charset="0"/>
              </a:rPr>
              <a:t>Dataset handling (CSV, Excel)</a:t>
            </a:r>
            <a:endParaRPr lang="en-US" sz="1600" dirty="0">
              <a:latin typeface="Arial" panose="020B0604020202020204" pitchFamily="34" charset="0"/>
              <a:cs typeface="Arial" panose="020B0604020202020204" pitchFamily="34" charset="0"/>
            </a:endParaRPr>
          </a:p>
          <a:p>
            <a:pPr marL="0" lvl="0" indent="0" algn="l" rtl="0">
              <a:lnSpc>
                <a:spcPct val="150000"/>
              </a:lnSpc>
              <a:spcBef>
                <a:spcPts val="800"/>
              </a:spcBef>
              <a:spcAft>
                <a:spcPts val="0"/>
              </a:spcAft>
              <a:buNone/>
            </a:pPr>
            <a:endParaRPr sz="1552" b="1" dirty="0">
              <a:solidFill>
                <a:schemeClr val="dk1"/>
              </a:solidFill>
            </a:endParaRPr>
          </a:p>
          <a:p>
            <a:pPr marL="457200" lvl="0" indent="0" algn="l" rtl="0">
              <a:lnSpc>
                <a:spcPct val="150000"/>
              </a:lnSpc>
              <a:spcBef>
                <a:spcPts val="0"/>
              </a:spcBef>
              <a:spcAft>
                <a:spcPts val="0"/>
              </a:spcAft>
              <a:buNone/>
            </a:pPr>
            <a:br>
              <a:rPr lang="en" sz="852" b="1" dirty="0">
                <a:solidFill>
                  <a:schemeClr val="dk1"/>
                </a:solidFill>
              </a:rPr>
            </a:br>
            <a:endParaRPr sz="852" b="1" dirty="0">
              <a:solidFill>
                <a:schemeClr val="dk1"/>
              </a:solidFill>
            </a:endParaRPr>
          </a:p>
          <a:p>
            <a:pPr marL="457200" lvl="0" indent="0" algn="l" rtl="0">
              <a:lnSpc>
                <a:spcPct val="95000"/>
              </a:lnSpc>
              <a:spcBef>
                <a:spcPts val="1200"/>
              </a:spcBef>
              <a:spcAft>
                <a:spcPts val="1200"/>
              </a:spcAft>
              <a:buSzPts val="1800"/>
              <a:buNone/>
            </a:pPr>
            <a:endParaRPr sz="1395" b="1" dirty="0"/>
          </a:p>
        </p:txBody>
      </p:sp>
      <p:pic>
        <p:nvPicPr>
          <p:cNvPr id="433" name="Google Shape;433;p6"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
        <p:nvSpPr>
          <p:cNvPr id="2" name="Rectangle 1">
            <a:extLst>
              <a:ext uri="{FF2B5EF4-FFF2-40B4-BE49-F238E27FC236}">
                <a16:creationId xmlns:a16="http://schemas.microsoft.com/office/drawing/2014/main" id="{CB0CBDAE-6B1C-23BB-7E73-A70CFCD36C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Cloud integration (Firebase / AWS / </a:t>
            </a:r>
            <a:r>
              <a:rPr kumimoji="0" lang="en-US" altLang="en-US" sz="1800" b="0" i="0" u="none" strike="noStrike" cap="none" normalizeH="0" baseline="0" dirty="0" err="1">
                <a:ln>
                  <a:noFill/>
                </a:ln>
                <a:solidFill>
                  <a:schemeClr val="tx1"/>
                </a:solidFill>
                <a:effectLst/>
                <a:latin typeface="Arial" panose="020B0604020202020204" pitchFamily="34" charset="0"/>
              </a:rPr>
              <a:t>Thingspeak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FA2B8DE8-A0F8-248B-429F-F45C802FE1F4}"/>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
          <p:cNvSpPr txBox="1">
            <a:spLocks noGrp="1"/>
          </p:cNvSpPr>
          <p:nvPr>
            <p:ph type="title"/>
          </p:nvPr>
        </p:nvSpPr>
        <p:spPr>
          <a:xfrm>
            <a:off x="311700" y="448175"/>
            <a:ext cx="8520600" cy="744900"/>
          </a:xfrm>
          <a:prstGeom prst="rect">
            <a:avLst/>
          </a:prstGeom>
          <a:noFill/>
          <a:ln>
            <a:noFill/>
          </a:ln>
        </p:spPr>
        <p:txBody>
          <a:bodyPr spcFirstLastPara="1" wrap="square" lIns="91425" tIns="91425" rIns="91425" bIns="91425" anchor="t" anchorCtr="0">
            <a:noAutofit/>
          </a:bodyPr>
          <a:lstStyle/>
          <a:p>
            <a:pPr lvl="0">
              <a:buSzPts val="3111"/>
            </a:pPr>
            <a:r>
              <a:rPr lang="en-US" sz="2500" dirty="0">
                <a:latin typeface="Lucida Sans Unicode" panose="020B0602030504020204" pitchFamily="34" charset="0"/>
                <a:cs typeface="Lucida Sans Unicode" panose="020B0602030504020204" pitchFamily="34" charset="0"/>
              </a:rPr>
              <a:t>DESCRIPTION &amp; FEATURES OF THE PROPOSED SYSTEM</a:t>
            </a:r>
            <a:endParaRPr sz="2500" b="1" dirty="0">
              <a:latin typeface="Lucida Sans Unicode" panose="020B0602030504020204" pitchFamily="34" charset="0"/>
              <a:ea typeface="Merriweather"/>
              <a:cs typeface="Lucida Sans Unicode" panose="020B0602030504020204" pitchFamily="34" charset="0"/>
              <a:sym typeface="Merriweather"/>
            </a:endParaRPr>
          </a:p>
        </p:txBody>
      </p:sp>
      <p:sp>
        <p:nvSpPr>
          <p:cNvPr id="446" name="Google Shape;446;p8"/>
          <p:cNvSpPr txBox="1">
            <a:spLocks noGrp="1"/>
          </p:cNvSpPr>
          <p:nvPr>
            <p:ph type="body" idx="1"/>
          </p:nvPr>
        </p:nvSpPr>
        <p:spPr>
          <a:xfrm>
            <a:off x="311700" y="1035075"/>
            <a:ext cx="8520600" cy="3543900"/>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1200"/>
              </a:spcBef>
              <a:spcAft>
                <a:spcPts val="0"/>
              </a:spcAft>
              <a:buSzPts val="852"/>
              <a:buNone/>
            </a:pPr>
            <a:endParaRPr sz="277" dirty="0">
              <a:solidFill>
                <a:schemeClr val="dk1"/>
              </a:solidFill>
            </a:endParaRPr>
          </a:p>
          <a:p>
            <a:pPr lvl="0" indent="-323817">
              <a:lnSpc>
                <a:spcPct val="100000"/>
              </a:lnSpc>
              <a:spcBef>
                <a:spcPts val="100"/>
              </a:spcBef>
              <a:buClr>
                <a:schemeClr val="dk1"/>
              </a:buClr>
              <a:buChar char="●"/>
            </a:pPr>
            <a:r>
              <a:rPr lang="en-US" sz="1600" b="1" dirty="0">
                <a:latin typeface="Arial" panose="020B0604020202020204" pitchFamily="34" charset="0"/>
                <a:cs typeface="Arial" panose="020B0604020202020204" pitchFamily="34" charset="0"/>
              </a:rPr>
              <a:t>Multi-node Architecture: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At least 4 wireless nodes (with ESP32), one as a gateway, rest as sensor nodes</a:t>
            </a:r>
            <a:r>
              <a:rPr lang="en" sz="1600" dirty="0">
                <a:solidFill>
                  <a:schemeClr val="dk1"/>
                </a:solidFill>
                <a:latin typeface="Arial" panose="020B0604020202020204" pitchFamily="34" charset="0"/>
                <a:cs typeface="Arial" panose="020B0604020202020204" pitchFamily="34" charset="0"/>
              </a:rPr>
              <a:t>.</a:t>
            </a:r>
            <a:br>
              <a:rPr lang="en" sz="1600" dirty="0">
                <a:solidFill>
                  <a:schemeClr val="dk1"/>
                </a:solidFill>
                <a:latin typeface="Arial" panose="020B0604020202020204" pitchFamily="34" charset="0"/>
                <a:cs typeface="Arial" panose="020B0604020202020204" pitchFamily="34" charset="0"/>
              </a:rPr>
            </a:br>
            <a:endParaRPr sz="1600" dirty="0">
              <a:solidFill>
                <a:schemeClr val="dk1"/>
              </a:solidFill>
              <a:latin typeface="Arial" panose="020B0604020202020204" pitchFamily="34" charset="0"/>
              <a:cs typeface="Arial" panose="020B0604020202020204" pitchFamily="34" charset="0"/>
            </a:endParaRPr>
          </a:p>
          <a:p>
            <a:pPr lvl="0" indent="-323817">
              <a:lnSpc>
                <a:spcPct val="100000"/>
              </a:lnSpc>
              <a:spcBef>
                <a:spcPts val="100"/>
              </a:spcBef>
              <a:buClr>
                <a:schemeClr val="dk1"/>
              </a:buClr>
              <a:buChar char="●"/>
            </a:pPr>
            <a:r>
              <a:rPr lang="en-US" sz="1600" b="1" dirty="0">
                <a:latin typeface="Arial" panose="020B0604020202020204" pitchFamily="34" charset="0"/>
                <a:cs typeface="Arial" panose="020B0604020202020204" pitchFamily="34" charset="0"/>
              </a:rPr>
              <a:t>Gas Detection: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Each node is equipped with specific number of gas sensors to detect and quantify gas presence</a:t>
            </a:r>
            <a:r>
              <a:rPr lang="en" sz="1600" dirty="0">
                <a:solidFill>
                  <a:schemeClr val="dk1"/>
                </a:solidFill>
                <a:latin typeface="Arial" panose="020B0604020202020204" pitchFamily="34" charset="0"/>
                <a:cs typeface="Arial" panose="020B0604020202020204" pitchFamily="34" charset="0"/>
              </a:rPr>
              <a:t>.</a:t>
            </a:r>
            <a:br>
              <a:rPr lang="en" sz="1600" dirty="0">
                <a:solidFill>
                  <a:schemeClr val="dk1"/>
                </a:solidFill>
                <a:latin typeface="Arial" panose="020B0604020202020204" pitchFamily="34" charset="0"/>
                <a:cs typeface="Arial" panose="020B0604020202020204" pitchFamily="34" charset="0"/>
              </a:rPr>
            </a:br>
            <a:endParaRPr sz="1600" dirty="0">
              <a:solidFill>
                <a:schemeClr val="dk1"/>
              </a:solidFill>
              <a:latin typeface="Arial" panose="020B0604020202020204" pitchFamily="34" charset="0"/>
              <a:cs typeface="Arial" panose="020B0604020202020204" pitchFamily="34" charset="0"/>
            </a:endParaRPr>
          </a:p>
          <a:p>
            <a:pPr lvl="0" indent="-323817">
              <a:lnSpc>
                <a:spcPct val="100000"/>
              </a:lnSpc>
              <a:spcBef>
                <a:spcPts val="100"/>
              </a:spcBef>
              <a:buClr>
                <a:schemeClr val="dk1"/>
              </a:buClr>
              <a:buChar char="●"/>
            </a:pPr>
            <a:r>
              <a:rPr lang="en-US" sz="1600" b="1" dirty="0">
                <a:latin typeface="Arial" panose="020B0604020202020204" pitchFamily="34" charset="0"/>
                <a:cs typeface="Arial" panose="020B0604020202020204" pitchFamily="34" charset="0"/>
              </a:rPr>
              <a:t>Calibration and Data Collection:</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Each node will be calibrated and tested to collect at least 50 readings . Output will be stored as CSV dataset</a:t>
            </a:r>
            <a:r>
              <a:rPr lang="en" sz="1600" dirty="0">
                <a:solidFill>
                  <a:schemeClr val="dk1"/>
                </a:solidFill>
                <a:latin typeface="Arial" panose="020B0604020202020204" pitchFamily="34" charset="0"/>
                <a:cs typeface="Arial" panose="020B0604020202020204" pitchFamily="34" charset="0"/>
              </a:rPr>
              <a:t>.</a:t>
            </a:r>
            <a:br>
              <a:rPr lang="en" sz="1600" dirty="0">
                <a:solidFill>
                  <a:schemeClr val="dk1"/>
                </a:solidFill>
                <a:latin typeface="Arial" panose="020B0604020202020204" pitchFamily="34" charset="0"/>
                <a:cs typeface="Arial" panose="020B0604020202020204" pitchFamily="34" charset="0"/>
              </a:rPr>
            </a:br>
            <a:endParaRPr sz="1600" dirty="0">
              <a:solidFill>
                <a:schemeClr val="dk1"/>
              </a:solidFill>
              <a:latin typeface="Arial" panose="020B0604020202020204" pitchFamily="34" charset="0"/>
              <a:cs typeface="Arial" panose="020B0604020202020204" pitchFamily="34" charset="0"/>
            </a:endParaRPr>
          </a:p>
          <a:p>
            <a:pPr indent="-323817">
              <a:lnSpc>
                <a:spcPct val="100000"/>
              </a:lnSpc>
              <a:spcBef>
                <a:spcPts val="100"/>
              </a:spcBef>
              <a:buClr>
                <a:schemeClr val="dk1"/>
              </a:buClr>
              <a:buFont typeface="Noto Sans Symbols"/>
              <a:buChar char="●"/>
            </a:pPr>
            <a:r>
              <a:rPr lang="en-US" sz="1600" b="1" dirty="0">
                <a:latin typeface="Arial" panose="020B0604020202020204" pitchFamily="34" charset="0"/>
                <a:cs typeface="Arial" panose="020B0604020202020204" pitchFamily="34" charset="0"/>
              </a:rPr>
              <a:t>Classification of Hazard Levels</a:t>
            </a:r>
            <a:br>
              <a:rPr lang="en" sz="16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Gases will be categorized as :Good, Average, Less Hazardous, Hazardous</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using ML algorithms trained on the collected data</a:t>
            </a:r>
            <a:r>
              <a:rPr lang="en-US" sz="1600" dirty="0">
                <a:latin typeface="Lucida Sans Unicode" panose="020B0602030504020204" pitchFamily="34" charset="0"/>
                <a:cs typeface="Lucida Sans Unicode" panose="020B0602030504020204" pitchFamily="34" charset="0"/>
              </a:rPr>
              <a:t>.</a:t>
            </a:r>
          </a:p>
          <a:p>
            <a:pPr marL="133383" lvl="0" indent="0">
              <a:lnSpc>
                <a:spcPct val="100000"/>
              </a:lnSpc>
              <a:spcBef>
                <a:spcPts val="100"/>
              </a:spcBef>
              <a:buClr>
                <a:schemeClr val="dk1"/>
              </a:buClr>
              <a:buNone/>
            </a:pPr>
            <a:br>
              <a:rPr lang="en" dirty="0">
                <a:solidFill>
                  <a:schemeClr val="dk1"/>
                </a:solidFill>
              </a:rPr>
            </a:br>
            <a:endParaRPr dirty="0">
              <a:solidFill>
                <a:schemeClr val="dk1"/>
              </a:solidFill>
            </a:endParaRPr>
          </a:p>
          <a:p>
            <a:pPr marL="0" lvl="0" indent="0" algn="l" rtl="0">
              <a:lnSpc>
                <a:spcPct val="100000"/>
              </a:lnSpc>
              <a:spcBef>
                <a:spcPts val="100"/>
              </a:spcBef>
              <a:spcAft>
                <a:spcPts val="0"/>
              </a:spcAft>
              <a:buNone/>
            </a:pPr>
            <a:br>
              <a:rPr lang="en" sz="1400" dirty="0">
                <a:solidFill>
                  <a:schemeClr val="dk1"/>
                </a:solidFill>
              </a:rPr>
            </a:br>
            <a:endParaRPr sz="1300" dirty="0"/>
          </a:p>
        </p:txBody>
      </p:sp>
      <p:pic>
        <p:nvPicPr>
          <p:cNvPr id="447" name="Google Shape;447;p8" title="SahrdayaLogo.png"/>
          <p:cNvPicPr preferRelativeResize="0"/>
          <p:nvPr/>
        </p:nvPicPr>
        <p:blipFill rotWithShape="1">
          <a:blip r:embed="rId3">
            <a:alphaModFix/>
          </a:blip>
          <a:srcRect/>
          <a:stretch/>
        </p:blipFill>
        <p:spPr>
          <a:xfrm>
            <a:off x="7485126" y="4578975"/>
            <a:ext cx="1658874" cy="50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9"/>
          <p:cNvSpPr txBox="1">
            <a:spLocks noGrp="1"/>
          </p:cNvSpPr>
          <p:nvPr>
            <p:ph type="title"/>
          </p:nvPr>
        </p:nvSpPr>
        <p:spPr>
          <a:xfrm>
            <a:off x="311700" y="296475"/>
            <a:ext cx="8520600" cy="6384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111"/>
              <a:buNone/>
            </a:pPr>
            <a:endParaRPr sz="2500" b="1" dirty="0">
              <a:latin typeface="Merriweather"/>
              <a:ea typeface="Merriweather"/>
              <a:cs typeface="Merriweather"/>
              <a:sym typeface="Merriweather"/>
            </a:endParaRPr>
          </a:p>
        </p:txBody>
      </p:sp>
      <p:sp>
        <p:nvSpPr>
          <p:cNvPr id="458" name="Google Shape;458;p9"/>
          <p:cNvSpPr txBox="1">
            <a:spLocks noGrp="1"/>
          </p:cNvSpPr>
          <p:nvPr>
            <p:ph type="body" idx="1"/>
          </p:nvPr>
        </p:nvSpPr>
        <p:spPr>
          <a:xfrm>
            <a:off x="311700" y="934850"/>
            <a:ext cx="8520600" cy="3633900"/>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1200"/>
              </a:spcBef>
              <a:spcAft>
                <a:spcPts val="0"/>
              </a:spcAft>
              <a:buSzPts val="770"/>
              <a:buNone/>
            </a:pPr>
            <a:endParaRPr sz="270" dirty="0">
              <a:solidFill>
                <a:schemeClr val="dk1"/>
              </a:solidFill>
            </a:endParaRPr>
          </a:p>
          <a:p>
            <a:pPr lvl="0">
              <a:lnSpc>
                <a:spcPct val="95000"/>
              </a:lnSpc>
              <a:spcBef>
                <a:spcPts val="1200"/>
              </a:spcBef>
              <a:buClr>
                <a:schemeClr val="dk1"/>
              </a:buClr>
              <a:buChar char="●"/>
            </a:pPr>
            <a:r>
              <a:rPr lang="en-US" sz="1600" b="1" dirty="0">
                <a:latin typeface="Arial" panose="020B0604020202020204" pitchFamily="34" charset="0"/>
                <a:cs typeface="Arial" panose="020B0604020202020204" pitchFamily="34" charset="0"/>
              </a:rPr>
              <a:t>Cloud Storage: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Data from all nodes is sent wirelessly to the gateway and then to the cloud server for secure storage and access.</a:t>
            </a:r>
            <a:br>
              <a:rPr lang="en" sz="1600" dirty="0">
                <a:solidFill>
                  <a:schemeClr val="dk1"/>
                </a:solidFill>
                <a:latin typeface="Arial" panose="020B0604020202020204" pitchFamily="34" charset="0"/>
                <a:cs typeface="Arial" panose="020B0604020202020204" pitchFamily="34" charset="0"/>
              </a:rPr>
            </a:br>
            <a:endParaRPr sz="1600" dirty="0">
              <a:solidFill>
                <a:schemeClr val="dk1"/>
              </a:solidFill>
              <a:latin typeface="Arial" panose="020B0604020202020204" pitchFamily="34" charset="0"/>
              <a:cs typeface="Arial" panose="020B0604020202020204" pitchFamily="34" charset="0"/>
            </a:endParaRPr>
          </a:p>
          <a:p>
            <a:pPr lvl="0">
              <a:lnSpc>
                <a:spcPct val="95000"/>
              </a:lnSpc>
              <a:spcBef>
                <a:spcPts val="0"/>
              </a:spcBef>
              <a:buClr>
                <a:schemeClr val="dk1"/>
              </a:buClr>
              <a:buChar char="●"/>
            </a:pPr>
            <a:r>
              <a:rPr lang="en-IN" sz="1600" b="1" dirty="0">
                <a:latin typeface="Arial" panose="020B0604020202020204" pitchFamily="34" charset="0"/>
                <a:cs typeface="Arial" panose="020B0604020202020204" pitchFamily="34" charset="0"/>
              </a:rPr>
              <a:t>Web Dashboard:</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Real-time data visualizations (e.g., charts, hazard warnings) using a responsive website (HTML/CSS/JS).</a:t>
            </a:r>
            <a:br>
              <a:rPr lang="en" sz="1600" dirty="0">
                <a:solidFill>
                  <a:schemeClr val="dk1"/>
                </a:solidFill>
                <a:latin typeface="Lucida Sans Unicode" panose="020B0602030504020204" pitchFamily="34" charset="0"/>
                <a:cs typeface="Lucida Sans Unicode" panose="020B0602030504020204" pitchFamily="34" charset="0"/>
              </a:rPr>
            </a:br>
            <a:endParaRPr sz="1600" dirty="0">
              <a:solidFill>
                <a:schemeClr val="dk1"/>
              </a:solidFill>
              <a:latin typeface="Lucida Sans Unicode" panose="020B0602030504020204" pitchFamily="34" charset="0"/>
              <a:cs typeface="Lucida Sans Unicode" panose="020B0602030504020204" pitchFamily="34" charset="0"/>
            </a:endParaRPr>
          </a:p>
          <a:p>
            <a:pPr marL="133350" lvl="0" indent="0" algn="l" rtl="0">
              <a:lnSpc>
                <a:spcPct val="95000"/>
              </a:lnSpc>
              <a:spcBef>
                <a:spcPts val="0"/>
              </a:spcBef>
              <a:spcAft>
                <a:spcPts val="0"/>
              </a:spcAft>
              <a:buClr>
                <a:schemeClr val="dk1"/>
              </a:buClr>
              <a:buSzPts val="1500"/>
              <a:buNone/>
            </a:pPr>
            <a:br>
              <a:rPr lang="en" dirty="0">
                <a:solidFill>
                  <a:schemeClr val="dk1"/>
                </a:solidFill>
              </a:rPr>
            </a:br>
            <a:endParaRPr dirty="0">
              <a:solidFill>
                <a:schemeClr val="dk1"/>
              </a:solidFill>
            </a:endParaRPr>
          </a:p>
          <a:p>
            <a:pPr marL="457200" lvl="0" indent="0" algn="l" rtl="0">
              <a:lnSpc>
                <a:spcPct val="95000"/>
              </a:lnSpc>
              <a:spcBef>
                <a:spcPts val="1200"/>
              </a:spcBef>
              <a:spcAft>
                <a:spcPts val="1200"/>
              </a:spcAft>
              <a:buSzPts val="770"/>
              <a:buNone/>
            </a:pPr>
            <a:endParaRPr sz="1460" dirty="0"/>
          </a:p>
        </p:txBody>
      </p:sp>
      <p:pic>
        <p:nvPicPr>
          <p:cNvPr id="459" name="Google Shape;459;p9"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
          <p:cNvSpPr txBox="1">
            <a:spLocks noGrp="1"/>
          </p:cNvSpPr>
          <p:nvPr>
            <p:ph type="title"/>
          </p:nvPr>
        </p:nvSpPr>
        <p:spPr>
          <a:xfrm>
            <a:off x="327978" y="244550"/>
            <a:ext cx="5846713" cy="6001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700" b="1" dirty="0">
                <a:latin typeface="Lucida Sans Unicode" panose="020B0602030504020204" pitchFamily="34" charset="0"/>
                <a:ea typeface="Merriweather"/>
                <a:cs typeface="Lucida Sans Unicode" panose="020B0602030504020204" pitchFamily="34" charset="0"/>
                <a:sym typeface="Merriweather"/>
              </a:rPr>
              <a:t>ABSTRACT</a:t>
            </a:r>
            <a:endParaRPr sz="2700" b="1" dirty="0">
              <a:latin typeface="Lucida Sans Unicode" panose="020B0602030504020204" pitchFamily="34" charset="0"/>
              <a:ea typeface="Merriweather"/>
              <a:cs typeface="Lucida Sans Unicode" panose="020B0602030504020204" pitchFamily="34" charset="0"/>
              <a:sym typeface="Merriweather"/>
            </a:endParaRPr>
          </a:p>
        </p:txBody>
      </p:sp>
      <p:sp>
        <p:nvSpPr>
          <p:cNvPr id="439" name="Google Shape;439;p7"/>
          <p:cNvSpPr txBox="1">
            <a:spLocks noGrp="1"/>
          </p:cNvSpPr>
          <p:nvPr>
            <p:ph type="body" idx="1"/>
          </p:nvPr>
        </p:nvSpPr>
        <p:spPr>
          <a:xfrm>
            <a:off x="327978" y="844732"/>
            <a:ext cx="8677229" cy="3734718"/>
          </a:xfrm>
          <a:prstGeom prst="rect">
            <a:avLst/>
          </a:prstGeom>
          <a:noFill/>
          <a:ln>
            <a:noFill/>
          </a:ln>
        </p:spPr>
        <p:txBody>
          <a:bodyPr spcFirstLastPara="1" wrap="square" lIns="91425" tIns="91425" rIns="91425" bIns="91425" anchor="t" anchorCtr="0">
            <a:noAutofit/>
          </a:bodyPr>
          <a:lstStyle/>
          <a:p>
            <a:pPr marL="0" lvl="0" indent="0">
              <a:lnSpc>
                <a:spcPct val="95000"/>
              </a:lnSpc>
              <a:spcBef>
                <a:spcPts val="1200"/>
              </a:spcBef>
              <a:buSzPts val="1800"/>
              <a:buNone/>
            </a:pPr>
            <a:r>
              <a:rPr lang="en-US" sz="1600" dirty="0">
                <a:latin typeface="Arial" panose="020B0604020202020204" pitchFamily="34" charset="0"/>
                <a:cs typeface="Arial" panose="020B0604020202020204" pitchFamily="34" charset="0"/>
              </a:rPr>
              <a:t>Drainage workers are often exposed to harmful gases like methane, ammonia, and hydrogen sulfide, which are undetectable without proper equipment and can lead to serious health risks or fatalities. The Drainage Sentinel Detection project aims to develop a cost-effective, real-time gas monitoring system using IoT and machine learning. The system comprises four wireless nodes each built with an ESP32 microcontroller and five calibrated digital gas sensors. These nodes collect gas concentration data and send it wirelessly to a central gateway, which then uploads it to a cloud server for storage and analysis. Using machine learning algorithms, the gas levels are classified into four categories: Good, Average, Less Hazardous, and Hazardous. A web-based dashboard displays real-time data and hazard warnings for remote access and decision-making. The project integrates embedded systems, cloud storage, AI/ML, and responsive web design to provide an intelligent and scalable safety solution for drainage maintenance environments.</a:t>
            </a:r>
            <a:endParaRPr sz="1600" dirty="0">
              <a:solidFill>
                <a:schemeClr val="dk1"/>
              </a:solidFill>
              <a:latin typeface="Arial" panose="020B0604020202020204" pitchFamily="34" charset="0"/>
              <a:cs typeface="Arial" panose="020B0604020202020204" pitchFamily="34" charset="0"/>
            </a:endParaRPr>
          </a:p>
          <a:p>
            <a:pPr marL="457200" lvl="0" indent="0" algn="l" rtl="0">
              <a:lnSpc>
                <a:spcPct val="95000"/>
              </a:lnSpc>
              <a:spcBef>
                <a:spcPts val="1200"/>
              </a:spcBef>
              <a:spcAft>
                <a:spcPts val="1200"/>
              </a:spcAft>
              <a:buSzPts val="770"/>
              <a:buNone/>
            </a:pPr>
            <a:endParaRPr sz="1460" dirty="0"/>
          </a:p>
        </p:txBody>
      </p:sp>
      <p:pic>
        <p:nvPicPr>
          <p:cNvPr id="440" name="Google Shape;440;p7"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0"/>
          <p:cNvSpPr txBox="1">
            <a:spLocks noGrp="1"/>
          </p:cNvSpPr>
          <p:nvPr>
            <p:ph type="title"/>
          </p:nvPr>
        </p:nvSpPr>
        <p:spPr>
          <a:xfrm>
            <a:off x="153857" y="2663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111"/>
              <a:buNone/>
            </a:pPr>
            <a:r>
              <a:rPr lang="en" sz="2700" b="1" dirty="0">
                <a:latin typeface="Lucida Sans Unicode" panose="020B0602030504020204" pitchFamily="34" charset="0"/>
                <a:ea typeface="Merriweather"/>
                <a:cs typeface="Lucida Sans Unicode" panose="020B0602030504020204" pitchFamily="34" charset="0"/>
                <a:sym typeface="Merriweather"/>
              </a:rPr>
              <a:t>ARCHITECTURE DIAGRAM</a:t>
            </a:r>
            <a:endParaRPr sz="2700" b="1" dirty="0">
              <a:latin typeface="Lucida Sans Unicode" panose="020B0602030504020204" pitchFamily="34" charset="0"/>
              <a:ea typeface="Merriweather"/>
              <a:cs typeface="Lucida Sans Unicode" panose="020B0602030504020204" pitchFamily="34" charset="0"/>
              <a:sym typeface="Merriweather"/>
            </a:endParaRPr>
          </a:p>
        </p:txBody>
      </p:sp>
      <p:sp>
        <p:nvSpPr>
          <p:cNvPr id="471" name="Google Shape;471;p1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000"/>
              </a:spcBef>
              <a:spcAft>
                <a:spcPts val="1000"/>
              </a:spcAft>
              <a:buSzPts val="1800"/>
              <a:buNone/>
            </a:pPr>
            <a:endParaRPr/>
          </a:p>
        </p:txBody>
      </p:sp>
      <p:pic>
        <p:nvPicPr>
          <p:cNvPr id="472" name="Google Shape;472;p10"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pic>
        <p:nvPicPr>
          <p:cNvPr id="473" name="Google Shape;473;p10"/>
          <p:cNvPicPr preferRelativeResize="0"/>
          <p:nvPr/>
        </p:nvPicPr>
        <p:blipFill>
          <a:blip r:embed="rId4"/>
          <a:srcRect/>
          <a:stretch/>
        </p:blipFill>
        <p:spPr>
          <a:xfrm>
            <a:off x="311700" y="930450"/>
            <a:ext cx="8520600" cy="364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
          <p:cNvSpPr txBox="1">
            <a:spLocks noGrp="1"/>
          </p:cNvSpPr>
          <p:nvPr>
            <p:ph type="title"/>
          </p:nvPr>
        </p:nvSpPr>
        <p:spPr>
          <a:xfrm>
            <a:off x="311700" y="296475"/>
            <a:ext cx="8520600" cy="850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IN" sz="2720" b="1" dirty="0">
                <a:latin typeface="Lucida Sans Unicode" panose="020B0602030504020204" pitchFamily="34" charset="0"/>
                <a:ea typeface="Merriweather"/>
                <a:cs typeface="Lucida Sans Unicode" panose="020B0602030504020204" pitchFamily="34" charset="0"/>
                <a:sym typeface="Merriweather"/>
              </a:rPr>
              <a:t>STATUS</a:t>
            </a:r>
            <a:endParaRPr sz="2720" b="1" dirty="0">
              <a:latin typeface="Lucida Sans Unicode" panose="020B0602030504020204" pitchFamily="34" charset="0"/>
              <a:ea typeface="Merriweather"/>
              <a:cs typeface="Lucida Sans Unicode" panose="020B0602030504020204" pitchFamily="34" charset="0"/>
              <a:sym typeface="Merriweather"/>
            </a:endParaRPr>
          </a:p>
        </p:txBody>
      </p:sp>
      <p:sp>
        <p:nvSpPr>
          <p:cNvPr id="425" name="Google Shape;425;p5"/>
          <p:cNvSpPr txBox="1">
            <a:spLocks noGrp="1"/>
          </p:cNvSpPr>
          <p:nvPr>
            <p:ph type="body" idx="1"/>
          </p:nvPr>
        </p:nvSpPr>
        <p:spPr>
          <a:xfrm>
            <a:off x="311700" y="1147274"/>
            <a:ext cx="8520600" cy="3593575"/>
          </a:xfrm>
          <a:prstGeom prst="rect">
            <a:avLst/>
          </a:prstGeom>
          <a:noFill/>
          <a:ln>
            <a:noFill/>
          </a:ln>
        </p:spPr>
        <p:txBody>
          <a:bodyPr spcFirstLastPara="1" wrap="square" lIns="91425" tIns="91425" rIns="91425" bIns="91425" anchor="t" anchorCtr="0">
            <a:noAutofit/>
          </a:bodyPr>
          <a:lstStyle/>
          <a:p>
            <a:pPr marL="457200" lvl="0" indent="0" algn="l" rtl="0">
              <a:lnSpc>
                <a:spcPct val="95000"/>
              </a:lnSpc>
              <a:spcBef>
                <a:spcPts val="1200"/>
              </a:spcBef>
              <a:spcAft>
                <a:spcPts val="0"/>
              </a:spcAft>
              <a:buSzPts val="1018"/>
              <a:buNone/>
            </a:pPr>
            <a:endParaRPr sz="200" dirty="0">
              <a:solidFill>
                <a:schemeClr val="dk1"/>
              </a:solidFill>
            </a:endParaRPr>
          </a:p>
          <a:p>
            <a:pPr marL="0" indent="0">
              <a:lnSpc>
                <a:spcPct val="100000"/>
              </a:lnSpc>
              <a:spcBef>
                <a:spcPts val="0"/>
              </a:spcBef>
              <a:buNone/>
            </a:pPr>
            <a:r>
              <a:rPr lang="en-US" sz="1800" dirty="0">
                <a:solidFill>
                  <a:schemeClr val="dk1"/>
                </a:solidFill>
                <a:latin typeface="Arial" panose="020B0604020202020204" pitchFamily="34" charset="0"/>
                <a:cs typeface="Arial" panose="020B0604020202020204" pitchFamily="34" charset="0"/>
              </a:rPr>
              <a:t>- </a:t>
            </a:r>
            <a:r>
              <a:rPr lang="en-IN" sz="1800" dirty="0"/>
              <a:t>Finalized sensor node architecture</a:t>
            </a:r>
          </a:p>
          <a:p>
            <a:pPr marL="0" indent="0">
              <a:lnSpc>
                <a:spcPct val="100000"/>
              </a:lnSpc>
              <a:spcBef>
                <a:spcPts val="0"/>
              </a:spcBef>
              <a:buNone/>
            </a:pPr>
            <a:endParaRPr lang="en-US" sz="1800" dirty="0">
              <a:latin typeface="Arial" panose="020B0604020202020204" pitchFamily="34" charset="0"/>
              <a:cs typeface="Arial" panose="020B0604020202020204" pitchFamily="34" charset="0"/>
            </a:endParaRPr>
          </a:p>
          <a:p>
            <a:pPr marL="0" indent="0">
              <a:lnSpc>
                <a:spcPct val="100000"/>
              </a:lnSpc>
              <a:spcBef>
                <a:spcPts val="0"/>
              </a:spcBef>
              <a:buClr>
                <a:schemeClr val="dk1"/>
              </a:buClr>
              <a:buSzPts val="1100"/>
              <a:buNone/>
            </a:pPr>
            <a:r>
              <a:rPr lang="en-US" dirty="0">
                <a:latin typeface="Arial" panose="020B0604020202020204" pitchFamily="34" charset="0"/>
                <a:cs typeface="Arial" panose="020B0604020202020204" pitchFamily="34" charset="0"/>
              </a:rPr>
              <a:t>- </a:t>
            </a:r>
            <a:r>
              <a:rPr lang="en-US" sz="1800" dirty="0"/>
              <a:t>Chosen sensors and modules (MQ series, ESP32)</a:t>
            </a:r>
          </a:p>
          <a:p>
            <a:pPr marL="0" indent="0">
              <a:lnSpc>
                <a:spcPct val="100000"/>
              </a:lnSpc>
              <a:spcBef>
                <a:spcPts val="0"/>
              </a:spcBef>
              <a:buClr>
                <a:schemeClr val="dk1"/>
              </a:buClr>
              <a:buSzPts val="1100"/>
              <a:buNone/>
            </a:pPr>
            <a:endParaRPr lang="en-US" sz="1800" dirty="0"/>
          </a:p>
          <a:p>
            <a:pPr marL="0" indent="0">
              <a:lnSpc>
                <a:spcPct val="100000"/>
              </a:lnSpc>
              <a:spcBef>
                <a:spcPts val="0"/>
              </a:spcBef>
              <a:buClr>
                <a:schemeClr val="dk1"/>
              </a:buClr>
              <a:buSzPts val="1100"/>
              <a:buNone/>
            </a:pPr>
            <a:r>
              <a:rPr lang="en-US" sz="1800" dirty="0">
                <a:latin typeface="Arial" panose="020B0604020202020204" pitchFamily="34" charset="0"/>
                <a:cs typeface="Arial" panose="020B0604020202020204" pitchFamily="34" charset="0"/>
              </a:rPr>
              <a:t>- </a:t>
            </a:r>
            <a:r>
              <a:rPr lang="en-US" sz="1800" dirty="0"/>
              <a:t>Planning phase for calibration and data collection</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pPr marL="0" indent="0">
              <a:lnSpc>
                <a:spcPct val="100000"/>
              </a:lnSpc>
              <a:spcBef>
                <a:spcPts val="0"/>
              </a:spcBef>
              <a:buClr>
                <a:schemeClr val="dk1"/>
              </a:buClr>
              <a:buSzPts val="1100"/>
              <a:buNone/>
            </a:pP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0"/>
              </a:spcAft>
              <a:buNone/>
            </a:pPr>
            <a:endParaRPr lang="en-US" sz="1600" dirty="0">
              <a:latin typeface="Arial" panose="020B0604020202020204" pitchFamily="34" charset="0"/>
              <a:cs typeface="Arial" panose="020B0604020202020204" pitchFamily="34" charset="0"/>
            </a:endParaRPr>
          </a:p>
          <a:p>
            <a:pPr marL="0" lvl="0" indent="0" algn="l" rtl="0">
              <a:lnSpc>
                <a:spcPct val="95000"/>
              </a:lnSpc>
              <a:spcBef>
                <a:spcPts val="1200"/>
              </a:spcBef>
              <a:spcAft>
                <a:spcPts val="1200"/>
              </a:spcAft>
              <a:buSzPts val="1018"/>
              <a:buNone/>
            </a:pPr>
            <a:endParaRPr sz="1865" dirty="0"/>
          </a:p>
        </p:txBody>
      </p:sp>
      <p:pic>
        <p:nvPicPr>
          <p:cNvPr id="426" name="Google Shape;426;p5" title="SahrdayaLogo.png"/>
          <p:cNvPicPr preferRelativeResize="0"/>
          <p:nvPr/>
        </p:nvPicPr>
        <p:blipFill rotWithShape="1">
          <a:blip r:embed="rId3">
            <a:alphaModFix/>
          </a:blip>
          <a:srcRect/>
          <a:stretch/>
        </p:blipFill>
        <p:spPr>
          <a:xfrm>
            <a:off x="7440800" y="4579450"/>
            <a:ext cx="1658874" cy="500000"/>
          </a:xfrm>
          <a:prstGeom prst="rect">
            <a:avLst/>
          </a:prstGeom>
          <a:noFill/>
          <a:ln>
            <a:noFill/>
          </a:ln>
        </p:spPr>
      </p:pic>
    </p:spTree>
  </p:cSld>
  <p:clrMapOvr>
    <a:masterClrMapping/>
  </p:clrMapOvr>
</p:sld>
</file>

<file path=ppt/theme/theme1.xml><?xml version="1.0" encoding="utf-8"?>
<a:theme xmlns:a="http://schemas.openxmlformats.org/drawingml/2006/main" name="FrostyVTI">
  <a:themeElements>
    <a:clrScheme name="Frosty">
      <a:dk1>
        <a:srgbClr val="000000"/>
      </a:dk1>
      <a:lt1>
        <a:srgbClr val="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607</Words>
  <Application>Microsoft Office PowerPoint</Application>
  <PresentationFormat>On-screen Show (16:9)</PresentationFormat>
  <Paragraphs>59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Lucida Sans Unicode</vt:lpstr>
      <vt:lpstr>Noto Sans Symbols</vt:lpstr>
      <vt:lpstr>Merriweather</vt:lpstr>
      <vt:lpstr>Arial</vt:lpstr>
      <vt:lpstr>Avenir</vt:lpstr>
      <vt:lpstr>Sorts Mill Goudy</vt:lpstr>
      <vt:lpstr>FrostyVTI</vt:lpstr>
      <vt:lpstr>DRAINAGE SAFETY SENTINEL</vt:lpstr>
      <vt:lpstr>PROBLEM STATEMENT</vt:lpstr>
      <vt:lpstr>AREA OF THE PROJECT</vt:lpstr>
      <vt:lpstr>SKILL SET</vt:lpstr>
      <vt:lpstr>DESCRIPTION &amp; FEATURES OF THE PROPOSED SYSTEM</vt:lpstr>
      <vt:lpstr>PowerPoint Presentation</vt:lpstr>
      <vt:lpstr>ABSTRACT</vt:lpstr>
      <vt:lpstr>ARCHITECTURE DIAGRAM</vt:lpstr>
      <vt:lpstr>STATUS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Mariya Babu</dc:creator>
  <cp:lastModifiedBy>mariyababu675@outlook.com</cp:lastModifiedBy>
  <cp:revision>5</cp:revision>
  <dcterms:modified xsi:type="dcterms:W3CDTF">2025-07-10T17:19:27Z</dcterms:modified>
</cp:coreProperties>
</file>