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tags/tag9.xml" ContentType="application/vnd.openxmlformats-officedocument.presentationml.tags+xml"/>
  <Override PartName="/ppt/notesSlides/notesSlide18.xml" ContentType="application/vnd.openxmlformats-officedocument.presentationml.notesSlide+xml"/>
  <Override PartName="/ppt/tags/tag10.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1.xml" ContentType="application/vnd.openxmlformats-officedocument.presentationml.tags+xml"/>
  <Override PartName="/ppt/notesSlides/notesSlide21.xml" ContentType="application/vnd.openxmlformats-officedocument.presentationml.notesSlide+xml"/>
  <Override PartName="/ppt/tags/tag12.xml" ContentType="application/vnd.openxmlformats-officedocument.presentationml.tags+xml"/>
  <Override PartName="/ppt/notesSlides/notesSlide22.xml" ContentType="application/vnd.openxmlformats-officedocument.presentationml.notesSlide+xml"/>
  <Override PartName="/ppt/tags/tag13.xml" ContentType="application/vnd.openxmlformats-officedocument.presentationml.tags+xml"/>
  <Override PartName="/ppt/notesSlides/notesSlide23.xml" ContentType="application/vnd.openxmlformats-officedocument.presentationml.notesSlide+xml"/>
  <Override PartName="/ppt/tags/tag1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5.xml" ContentType="application/vnd.openxmlformats-officedocument.presentationml.tags+xml"/>
  <Override PartName="/ppt/notesSlides/notesSlide29.xml" ContentType="application/vnd.openxmlformats-officedocument.presentationml.notesSlide+xml"/>
  <Override PartName="/ppt/tags/tag16.xml" ContentType="application/vnd.openxmlformats-officedocument.presentationml.tags+xml"/>
  <Override PartName="/ppt/notesSlides/notesSlide30.xml" ContentType="application/vnd.openxmlformats-officedocument.presentationml.notesSlide+xml"/>
  <Override PartName="/ppt/tags/tag17.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tags/tag18.xml" ContentType="application/vnd.openxmlformats-officedocument.presentationml.tags+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0"/>
  </p:notesMasterIdLst>
  <p:sldIdLst>
    <p:sldId id="256" r:id="rId2"/>
    <p:sldId id="282"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314" r:id="rId35"/>
    <p:sldId id="315" r:id="rId36"/>
    <p:sldId id="316" r:id="rId37"/>
    <p:sldId id="317" r:id="rId38"/>
    <p:sldId id="318" r:id="rId39"/>
    <p:sldId id="319" r:id="rId40"/>
    <p:sldId id="320" r:id="rId41"/>
    <p:sldId id="321" r:id="rId42"/>
    <p:sldId id="322" r:id="rId43"/>
    <p:sldId id="323" r:id="rId44"/>
    <p:sldId id="324" r:id="rId45"/>
    <p:sldId id="325" r:id="rId46"/>
    <p:sldId id="326" r:id="rId47"/>
    <p:sldId id="327" r:id="rId48"/>
    <p:sldId id="328" r:id="rId49"/>
    <p:sldId id="329" r:id="rId50"/>
    <p:sldId id="330" r:id="rId51"/>
    <p:sldId id="331" r:id="rId52"/>
    <p:sldId id="332" r:id="rId53"/>
    <p:sldId id="333" r:id="rId54"/>
    <p:sldId id="334" r:id="rId55"/>
    <p:sldId id="335" r:id="rId56"/>
    <p:sldId id="336" r:id="rId57"/>
    <p:sldId id="337" r:id="rId58"/>
    <p:sldId id="338" r:id="rId59"/>
    <p:sldId id="339" r:id="rId60"/>
    <p:sldId id="340" r:id="rId61"/>
    <p:sldId id="341" r:id="rId62"/>
    <p:sldId id="342" r:id="rId63"/>
    <p:sldId id="343" r:id="rId64"/>
    <p:sldId id="344" r:id="rId65"/>
    <p:sldId id="345" r:id="rId66"/>
    <p:sldId id="346" r:id="rId67"/>
    <p:sldId id="347" r:id="rId68"/>
    <p:sldId id="348" r:id="rId6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234" y="-33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181B5BFA-3775-4643-B8F1-7D119BB4088E}" type="datetimeFigureOut">
              <a:rPr lang="en-US"/>
              <a:pPr>
                <a:defRPr/>
              </a:pPr>
              <a:t>8/15/15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9ABF2659-9B24-4178-B1E3-0EED4E1264F6}" type="slidenum">
              <a:rPr lang="en-US"/>
              <a:pPr>
                <a:defRPr/>
              </a:pPr>
              <a:t>‹#›</a:t>
            </a:fld>
            <a:endParaRPr lang="en-US"/>
          </a:p>
        </p:txBody>
      </p:sp>
    </p:spTree>
    <p:extLst>
      <p:ext uri="{BB962C8B-B14F-4D97-AF65-F5344CB8AC3E}">
        <p14:creationId xmlns:p14="http://schemas.microsoft.com/office/powerpoint/2010/main" val="14298860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95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B5FB16-BE11-4E59-9173-A089C32930E7}"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noTextEdit="1"/>
          </p:cNvSpPr>
          <p:nvPr>
            <p:ph type="sldImg"/>
          </p:nvPr>
        </p:nvSpPr>
        <p:spPr bwMode="auto">
          <a:noFill/>
          <a:ln>
            <a:solidFill>
              <a:srgbClr val="000000"/>
            </a:solidFill>
            <a:miter lim="800000"/>
            <a:headEnd/>
            <a:tailEnd/>
          </a:ln>
        </p:spPr>
      </p:sp>
      <p:sp>
        <p:nvSpPr>
          <p:cNvPr id="870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43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30F4FC-C27D-4CAA-B224-43D3D54614AC}"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noTextEdit="1"/>
          </p:cNvSpPr>
          <p:nvPr>
            <p:ph type="sldImg"/>
          </p:nvPr>
        </p:nvSpPr>
        <p:spPr bwMode="auto">
          <a:noFill/>
          <a:ln>
            <a:solidFill>
              <a:srgbClr val="000000"/>
            </a:solidFill>
            <a:miter lim="800000"/>
            <a:headEnd/>
            <a:tailEnd/>
          </a:ln>
        </p:spPr>
      </p:sp>
      <p:sp>
        <p:nvSpPr>
          <p:cNvPr id="890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5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298C888-06C8-4DBB-9494-635AD6B25C7A}"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bwMode="auto">
          <a:noFill/>
          <a:ln>
            <a:solidFill>
              <a:srgbClr val="000000"/>
            </a:solidFill>
            <a:miter lim="800000"/>
            <a:headEnd/>
            <a:tailEnd/>
          </a:ln>
        </p:spPr>
      </p:sp>
      <p:sp>
        <p:nvSpPr>
          <p:cNvPr id="911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6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0CAC35C-DBBD-4027-A77D-5D427412520E}"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TextEdit="1"/>
          </p:cNvSpPr>
          <p:nvPr>
            <p:ph type="sldImg"/>
          </p:nvPr>
        </p:nvSpPr>
        <p:spPr bwMode="auto">
          <a:noFill/>
          <a:ln>
            <a:solidFill>
              <a:srgbClr val="000000"/>
            </a:solidFill>
            <a:miter lim="800000"/>
            <a:headEnd/>
            <a:tailEnd/>
          </a:ln>
        </p:spPr>
      </p:sp>
      <p:sp>
        <p:nvSpPr>
          <p:cNvPr id="931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7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BB3BAFB-56D4-4C3F-B21A-A0AC9434611A}"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noTextEdit="1"/>
          </p:cNvSpPr>
          <p:nvPr>
            <p:ph type="sldImg"/>
          </p:nvPr>
        </p:nvSpPr>
        <p:spPr bwMode="auto">
          <a:noFill/>
          <a:ln>
            <a:solidFill>
              <a:srgbClr val="000000"/>
            </a:solidFill>
            <a:miter lim="800000"/>
            <a:headEnd/>
            <a:tailEnd/>
          </a:ln>
        </p:spPr>
      </p:sp>
      <p:sp>
        <p:nvSpPr>
          <p:cNvPr id="952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8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E742C0A-5059-4D00-983D-961F5EB4445B}" type="slidenum">
              <a:rPr lang="en-US" smtClean="0"/>
              <a:pPr fontAlgn="base">
                <a:spcBef>
                  <a:spcPct val="0"/>
                </a:spcBef>
                <a:spcAft>
                  <a:spcPct val="0"/>
                </a:spcAft>
                <a:defRPr/>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noTextEdit="1"/>
          </p:cNvSpPr>
          <p:nvPr>
            <p:ph type="sldImg"/>
          </p:nvPr>
        </p:nvSpPr>
        <p:spPr bwMode="auto">
          <a:noFill/>
          <a:ln>
            <a:solidFill>
              <a:srgbClr val="000000"/>
            </a:solidFill>
            <a:miter lim="800000"/>
            <a:headEnd/>
            <a:tailEnd/>
          </a:ln>
        </p:spPr>
      </p:sp>
      <p:sp>
        <p:nvSpPr>
          <p:cNvPr id="972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95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46E0A2A-5961-4361-900C-119FA539D78E}" type="slidenum">
              <a:rPr lang="en-US" smtClean="0"/>
              <a:pPr fontAlgn="base">
                <a:spcBef>
                  <a:spcPct val="0"/>
                </a:spcBef>
                <a:spcAft>
                  <a:spcPct val="0"/>
                </a:spcAft>
                <a:defRPr/>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noTextEdit="1"/>
          </p:cNvSpPr>
          <p:nvPr>
            <p:ph type="sldImg"/>
          </p:nvPr>
        </p:nvSpPr>
        <p:spPr bwMode="auto">
          <a:noFill/>
          <a:ln>
            <a:solidFill>
              <a:srgbClr val="000000"/>
            </a:solidFill>
            <a:miter lim="800000"/>
            <a:headEnd/>
            <a:tailEnd/>
          </a:ln>
        </p:spPr>
      </p:sp>
      <p:sp>
        <p:nvSpPr>
          <p:cNvPr id="993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05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C5530B8-812C-486A-BA04-5D4DCADC19C8}" type="slidenum">
              <a:rPr lang="en-US" smtClean="0"/>
              <a:pPr fontAlgn="base">
                <a:spcBef>
                  <a:spcPct val="0"/>
                </a:spcBef>
                <a:spcAft>
                  <a:spcPct val="0"/>
                </a:spcAft>
                <a:defRPr/>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noTextEdit="1"/>
          </p:cNvSpPr>
          <p:nvPr>
            <p:ph type="sldImg"/>
          </p:nvPr>
        </p:nvSpPr>
        <p:spPr bwMode="auto">
          <a:noFill/>
          <a:ln>
            <a:solidFill>
              <a:srgbClr val="000000"/>
            </a:solidFill>
            <a:miter lim="800000"/>
            <a:headEnd/>
            <a:tailEnd/>
          </a:ln>
        </p:spPr>
      </p:sp>
      <p:sp>
        <p:nvSpPr>
          <p:cNvPr id="1013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15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8F2E68E-A4F4-4E30-9865-31CC5C4618D8}" type="slidenum">
              <a:rPr lang="en-US" smtClean="0"/>
              <a:pPr fontAlgn="base">
                <a:spcBef>
                  <a:spcPct val="0"/>
                </a:spcBef>
                <a:spcAft>
                  <a:spcPct val="0"/>
                </a:spcAft>
                <a:defRPr/>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25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5C0647C-77CF-47D8-83FF-057DDE9F70DE}" type="slidenum">
              <a:rPr lang="en-US" smtClean="0"/>
              <a:pPr fontAlgn="base">
                <a:spcBef>
                  <a:spcPct val="0"/>
                </a:spcBef>
                <a:spcAft>
                  <a:spcPct val="0"/>
                </a:spcAft>
                <a:defRPr/>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36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23E7C34-2317-44DE-A89F-725EF3029B02}" type="slidenum">
              <a:rPr lang="en-US" smtClean="0"/>
              <a:pPr fontAlgn="base">
                <a:spcBef>
                  <a:spcPct val="0"/>
                </a:spcBef>
                <a:spcAft>
                  <a:spcPct val="0"/>
                </a:spcAft>
                <a:defRPr/>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bwMode="auto">
          <a:noFill/>
          <a:ln>
            <a:solidFill>
              <a:srgbClr val="000000"/>
            </a:solidFill>
            <a:miter lim="800000"/>
            <a:headEnd/>
            <a:tailEnd/>
          </a:ln>
        </p:spPr>
      </p:sp>
      <p:sp>
        <p:nvSpPr>
          <p:cNvPr id="706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6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81AFA58-7966-4AA5-BB8D-21888A1E8C06}"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4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C82E63F-59F3-411F-A049-C1DB1CD0885B}" type="slidenum">
              <a:rPr lang="en-US" smtClean="0"/>
              <a:pPr fontAlgn="base">
                <a:spcBef>
                  <a:spcPct val="0"/>
                </a:spcBef>
                <a:spcAft>
                  <a:spcPct val="0"/>
                </a:spcAft>
                <a:defRPr/>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p:cNvSpPr>
            <a:spLocks noGrp="1" noRot="1" noChangeAspect="1" noTextEdit="1"/>
          </p:cNvSpPr>
          <p:nvPr>
            <p:ph type="sldImg"/>
          </p:nvPr>
        </p:nvSpPr>
        <p:spPr bwMode="auto">
          <a:noFill/>
          <a:ln>
            <a:solidFill>
              <a:srgbClr val="000000"/>
            </a:solidFill>
            <a:miter lim="800000"/>
            <a:headEnd/>
            <a:tailEnd/>
          </a:ln>
        </p:spPr>
      </p:sp>
      <p:sp>
        <p:nvSpPr>
          <p:cNvPr id="1095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5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903379A-7743-449B-9B22-9EC9F8B11717}" type="slidenum">
              <a:rPr lang="en-US" smtClean="0"/>
              <a:pPr fontAlgn="base">
                <a:spcBef>
                  <a:spcPct val="0"/>
                </a:spcBef>
                <a:spcAft>
                  <a:spcPct val="0"/>
                </a:spcAft>
                <a:defRPr/>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6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09E519-091C-411F-8877-A358929453B7}" type="slidenum">
              <a:rPr lang="en-US" smtClean="0"/>
              <a:pPr fontAlgn="base">
                <a:spcBef>
                  <a:spcPct val="0"/>
                </a:spcBef>
                <a:spcAft>
                  <a:spcPct val="0"/>
                </a:spcAft>
                <a:defRPr/>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noTextEdit="1"/>
          </p:cNvSpPr>
          <p:nvPr>
            <p:ph type="sldImg"/>
          </p:nvPr>
        </p:nvSpPr>
        <p:spPr bwMode="auto">
          <a:noFill/>
          <a:ln>
            <a:solidFill>
              <a:srgbClr val="000000"/>
            </a:solidFill>
            <a:miter lim="800000"/>
            <a:headEnd/>
            <a:tailEnd/>
          </a:ln>
        </p:spPr>
      </p:sp>
      <p:sp>
        <p:nvSpPr>
          <p:cNvPr id="1136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7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CAB39B2-F536-425E-A704-D945BC233952}" type="slidenum">
              <a:rPr lang="en-US" smtClean="0"/>
              <a:pPr fontAlgn="base">
                <a:spcBef>
                  <a:spcPct val="0"/>
                </a:spcBef>
                <a:spcAft>
                  <a:spcPct val="0"/>
                </a:spcAft>
                <a:defRPr/>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noTextEdit="1"/>
          </p:cNvSpPr>
          <p:nvPr>
            <p:ph type="sldImg"/>
          </p:nvPr>
        </p:nvSpPr>
        <p:spPr bwMode="auto">
          <a:noFill/>
          <a:ln>
            <a:solidFill>
              <a:srgbClr val="000000"/>
            </a:solidFill>
            <a:miter lim="800000"/>
            <a:headEnd/>
            <a:tailEnd/>
          </a:ln>
        </p:spPr>
      </p:sp>
      <p:sp>
        <p:nvSpPr>
          <p:cNvPr id="1157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8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7E983F8-2034-4B17-A717-AF238F1FEAF4}" type="slidenum">
              <a:rPr lang="en-US" smtClean="0"/>
              <a:pPr fontAlgn="base">
                <a:spcBef>
                  <a:spcPct val="0"/>
                </a:spcBef>
                <a:spcAft>
                  <a:spcPct val="0"/>
                </a:spcAft>
                <a:defRPr/>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noTextEdit="1"/>
          </p:cNvSpPr>
          <p:nvPr>
            <p:ph type="sldImg"/>
          </p:nvPr>
        </p:nvSpPr>
        <p:spPr bwMode="auto">
          <a:noFill/>
          <a:ln>
            <a:solidFill>
              <a:srgbClr val="000000"/>
            </a:solidFill>
            <a:miter lim="800000"/>
            <a:headEnd/>
            <a:tailEnd/>
          </a:ln>
        </p:spPr>
      </p:sp>
      <p:sp>
        <p:nvSpPr>
          <p:cNvPr id="1177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9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E305EC7-6E93-4F71-A671-2E124D989759}" type="slidenum">
              <a:rPr lang="en-US" smtClean="0"/>
              <a:pPr fontAlgn="base">
                <a:spcBef>
                  <a:spcPct val="0"/>
                </a:spcBef>
                <a:spcAft>
                  <a:spcPct val="0"/>
                </a:spcAft>
                <a:defRPr/>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07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2863167-26B1-4D8C-989A-CD8DAA5A069D}" type="slidenum">
              <a:rPr lang="en-US" smtClean="0"/>
              <a:pPr fontAlgn="base">
                <a:spcBef>
                  <a:spcPct val="0"/>
                </a:spcBef>
                <a:spcAft>
                  <a:spcPct val="0"/>
                </a:spcAft>
                <a:defRPr/>
              </a:pPr>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17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26475DD-4741-4105-91C4-C74803CC0A22}" type="slidenum">
              <a:rPr lang="en-US" smtClean="0"/>
              <a:pPr fontAlgn="base">
                <a:spcBef>
                  <a:spcPct val="0"/>
                </a:spcBef>
                <a:spcAft>
                  <a:spcPct val="0"/>
                </a:spcAft>
                <a:defRPr/>
              </a:pPr>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p:cNvSpPr>
            <a:spLocks noGrp="1" noRot="1" noChangeAspect="1" noTextEdit="1"/>
          </p:cNvSpPr>
          <p:nvPr>
            <p:ph type="sldImg"/>
          </p:nvPr>
        </p:nvSpPr>
        <p:spPr bwMode="auto">
          <a:noFill/>
          <a:ln>
            <a:solidFill>
              <a:srgbClr val="000000"/>
            </a:solidFill>
            <a:miter lim="800000"/>
            <a:headEnd/>
            <a:tailEnd/>
          </a:ln>
        </p:spPr>
      </p:sp>
      <p:sp>
        <p:nvSpPr>
          <p:cNvPr id="1239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28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DA9DCB5-B438-4BF1-A673-D638CED84102}" type="slidenum">
              <a:rPr lang="en-US" smtClean="0"/>
              <a:pPr fontAlgn="base">
                <a:spcBef>
                  <a:spcPct val="0"/>
                </a:spcBef>
                <a:spcAft>
                  <a:spcPct val="0"/>
                </a:spcAft>
                <a:defRPr/>
              </a:pPr>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p:cNvSpPr>
            <a:spLocks noGrp="1" noRot="1" noChangeAspect="1" noTextEdit="1"/>
          </p:cNvSpPr>
          <p:nvPr>
            <p:ph type="sldImg"/>
          </p:nvPr>
        </p:nvSpPr>
        <p:spPr bwMode="auto">
          <a:noFill/>
          <a:ln>
            <a:solidFill>
              <a:srgbClr val="000000"/>
            </a:solidFill>
            <a:miter lim="800000"/>
            <a:headEnd/>
            <a:tailEnd/>
          </a:ln>
        </p:spPr>
      </p:sp>
      <p:sp>
        <p:nvSpPr>
          <p:cNvPr id="1259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3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D88812B-90D9-42C0-A30D-18C36B4063AE}" type="slidenum">
              <a:rPr lang="en-US" smtClean="0"/>
              <a:pPr fontAlgn="base">
                <a:spcBef>
                  <a:spcPct val="0"/>
                </a:spcBef>
                <a:spcAft>
                  <a:spcPct val="0"/>
                </a:spcAft>
                <a:defRPr/>
              </a:pPr>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bwMode="auto">
          <a:noFill/>
          <a:ln>
            <a:solidFill>
              <a:srgbClr val="000000"/>
            </a:solidFill>
            <a:miter lim="800000"/>
            <a:headEnd/>
            <a:tailEnd/>
          </a:ln>
        </p:spPr>
      </p:sp>
      <p:sp>
        <p:nvSpPr>
          <p:cNvPr id="727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72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D58CDE-208C-48D7-B3AA-0B51130826E8}"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Image Placeholder 1"/>
          <p:cNvSpPr>
            <a:spLocks noGrp="1" noRot="1" noChangeAspect="1" noTextEdit="1"/>
          </p:cNvSpPr>
          <p:nvPr>
            <p:ph type="sldImg"/>
          </p:nvPr>
        </p:nvSpPr>
        <p:spPr bwMode="auto">
          <a:noFill/>
          <a:ln>
            <a:solidFill>
              <a:srgbClr val="000000"/>
            </a:solidFill>
            <a:miter lim="800000"/>
            <a:headEnd/>
            <a:tailEnd/>
          </a:ln>
        </p:spPr>
      </p:sp>
      <p:sp>
        <p:nvSpPr>
          <p:cNvPr id="1280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4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AD928CA-3339-46A8-93DE-1DE6D967A8D5}" type="slidenum">
              <a:rPr lang="en-US" smtClean="0"/>
              <a:pPr fontAlgn="base">
                <a:spcBef>
                  <a:spcPct val="0"/>
                </a:spcBef>
                <a:spcAft>
                  <a:spcPct val="0"/>
                </a:spcAft>
                <a:defRPr/>
              </a:pPr>
              <a:t>30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Image Placeholder 1"/>
          <p:cNvSpPr>
            <a:spLocks noGrp="1" noRot="1" noChangeAspect="1" noTextEdit="1"/>
          </p:cNvSpPr>
          <p:nvPr>
            <p:ph type="sldImg"/>
          </p:nvPr>
        </p:nvSpPr>
        <p:spPr bwMode="auto">
          <a:noFill/>
          <a:ln>
            <a:solidFill>
              <a:srgbClr val="000000"/>
            </a:solidFill>
            <a:miter lim="800000"/>
            <a:headEnd/>
            <a:tailEnd/>
          </a:ln>
        </p:spPr>
      </p:sp>
      <p:sp>
        <p:nvSpPr>
          <p:cNvPr id="1300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58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4FB97E5-9AB8-4E25-88E2-8EDD89A4C9FA}" type="slidenum">
              <a:rPr lang="en-US" smtClean="0"/>
              <a:pPr fontAlgn="base">
                <a:spcBef>
                  <a:spcPct val="0"/>
                </a:spcBef>
                <a:spcAft>
                  <a:spcPct val="0"/>
                </a:spcAft>
                <a:defRPr/>
              </a:pPr>
              <a:t>31</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bwMode="auto">
          <a:noFill/>
          <a:ln>
            <a:solidFill>
              <a:srgbClr val="000000"/>
            </a:solidFill>
            <a:miter lim="800000"/>
            <a:headEnd/>
            <a:tailEnd/>
          </a:ln>
        </p:spPr>
      </p:sp>
      <p:sp>
        <p:nvSpPr>
          <p:cNvPr id="1320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69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8E8C0C9-7008-488A-9D1C-1029AC108A0F}" type="slidenum">
              <a:rPr lang="en-US" smtClean="0"/>
              <a:pPr fontAlgn="base">
                <a:spcBef>
                  <a:spcPct val="0"/>
                </a:spcBef>
                <a:spcAft>
                  <a:spcPct val="0"/>
                </a:spcAft>
                <a:defRPr/>
              </a:pPr>
              <a:t>32</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Image Placeholder 1"/>
          <p:cNvSpPr>
            <a:spLocks noGrp="1" noRot="1" noChangeAspect="1" noTextEdit="1"/>
          </p:cNvSpPr>
          <p:nvPr>
            <p:ph type="sldImg"/>
          </p:nvPr>
        </p:nvSpPr>
        <p:spPr bwMode="auto">
          <a:noFill/>
          <a:ln>
            <a:solidFill>
              <a:srgbClr val="000000"/>
            </a:solidFill>
            <a:miter lim="800000"/>
            <a:headEnd/>
            <a:tailEnd/>
          </a:ln>
        </p:spPr>
      </p:sp>
      <p:sp>
        <p:nvSpPr>
          <p:cNvPr id="1341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7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5FC17EE-E0F1-4E5D-921F-5F37BF10F452}" type="slidenum">
              <a:rPr lang="en-US" smtClean="0"/>
              <a:pPr fontAlgn="base">
                <a:spcBef>
                  <a:spcPct val="0"/>
                </a:spcBef>
                <a:spcAft>
                  <a:spcPct val="0"/>
                </a:spcAft>
                <a:defRPr/>
              </a:pPr>
              <a:t>33</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8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A75643D-2474-4168-826A-5B3C9BB8A29F}" type="slidenum">
              <a:rPr lang="en-US" smtClean="0"/>
              <a:pPr fontAlgn="base">
                <a:spcBef>
                  <a:spcPct val="0"/>
                </a:spcBef>
                <a:spcAft>
                  <a:spcPct val="0"/>
                </a:spcAft>
                <a:defRPr/>
              </a:pPr>
              <a:t>34</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Image Placeholder 1"/>
          <p:cNvSpPr>
            <a:spLocks noGrp="1" noRot="1" noChangeAspect="1" noTextEdit="1"/>
          </p:cNvSpPr>
          <p:nvPr>
            <p:ph type="sldImg"/>
          </p:nvPr>
        </p:nvSpPr>
        <p:spPr bwMode="auto">
          <a:noFill/>
          <a:ln>
            <a:solidFill>
              <a:srgbClr val="000000"/>
            </a:solidFill>
            <a:miter lim="800000"/>
            <a:headEnd/>
            <a:tailEnd/>
          </a:ln>
        </p:spPr>
      </p:sp>
      <p:sp>
        <p:nvSpPr>
          <p:cNvPr id="1382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9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F97B44E-D989-49B2-8B29-8BB35C473FA1}" type="slidenum">
              <a:rPr lang="en-US" smtClean="0"/>
              <a:pPr fontAlgn="base">
                <a:spcBef>
                  <a:spcPct val="0"/>
                </a:spcBef>
                <a:spcAft>
                  <a:spcPct val="0"/>
                </a:spcAft>
                <a:defRPr/>
              </a:pPr>
              <a:t>35</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Slide Image Placeholder 1"/>
          <p:cNvSpPr>
            <a:spLocks noGrp="1" noRot="1" noChangeAspect="1" noTextEdit="1"/>
          </p:cNvSpPr>
          <p:nvPr>
            <p:ph type="sldImg"/>
          </p:nvPr>
        </p:nvSpPr>
        <p:spPr bwMode="auto">
          <a:noFill/>
          <a:ln>
            <a:solidFill>
              <a:srgbClr val="000000"/>
            </a:solidFill>
            <a:miter lim="800000"/>
            <a:headEnd/>
            <a:tailEnd/>
          </a:ln>
        </p:spPr>
      </p:sp>
      <p:sp>
        <p:nvSpPr>
          <p:cNvPr id="1402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10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2ADF36A-6945-4BE0-A16A-73636CC0B190}" type="slidenum">
              <a:rPr lang="en-US" smtClean="0"/>
              <a:pPr fontAlgn="base">
                <a:spcBef>
                  <a:spcPct val="0"/>
                </a:spcBef>
                <a:spcAft>
                  <a:spcPct val="0"/>
                </a:spcAft>
                <a:defRPr/>
              </a:pPr>
              <a:t>36</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lide Image Placeholder 1"/>
          <p:cNvSpPr>
            <a:spLocks noGrp="1" noRot="1" noChangeAspect="1" noTextEdit="1"/>
          </p:cNvSpPr>
          <p:nvPr>
            <p:ph type="sldImg"/>
          </p:nvPr>
        </p:nvSpPr>
        <p:spPr bwMode="auto">
          <a:noFill/>
          <a:ln>
            <a:solidFill>
              <a:srgbClr val="000000"/>
            </a:solidFill>
            <a:miter lim="800000"/>
            <a:headEnd/>
            <a:tailEnd/>
          </a:ln>
        </p:spPr>
      </p:sp>
      <p:sp>
        <p:nvSpPr>
          <p:cNvPr id="1423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2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2370BD1-5289-413C-8809-49DC16EB69C7}" type="slidenum">
              <a:rPr lang="en-US" smtClean="0"/>
              <a:pPr fontAlgn="base">
                <a:spcBef>
                  <a:spcPct val="0"/>
                </a:spcBef>
                <a:spcAft>
                  <a:spcPct val="0"/>
                </a:spcAft>
                <a:defRPr/>
              </a:pPr>
              <a:t>37</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Slide Image Placeholder 1"/>
          <p:cNvSpPr>
            <a:spLocks noGrp="1" noRot="1" noChangeAspect="1" noTextEdit="1"/>
          </p:cNvSpPr>
          <p:nvPr>
            <p:ph type="sldImg"/>
          </p:nvPr>
        </p:nvSpPr>
        <p:spPr bwMode="auto">
          <a:noFill/>
          <a:ln>
            <a:solidFill>
              <a:srgbClr val="000000"/>
            </a:solidFill>
            <a:miter lim="800000"/>
            <a:headEnd/>
            <a:tailEnd/>
          </a:ln>
        </p:spPr>
      </p:sp>
      <p:sp>
        <p:nvSpPr>
          <p:cNvPr id="144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30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9052CA2-5645-4108-A4D9-FA5DF00FF098}" type="slidenum">
              <a:rPr lang="en-US" smtClean="0"/>
              <a:pPr fontAlgn="base">
                <a:spcBef>
                  <a:spcPct val="0"/>
                </a:spcBef>
                <a:spcAft>
                  <a:spcPct val="0"/>
                </a:spcAft>
                <a:defRPr/>
              </a:pPr>
              <a:t>38</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p:spPr>
      </p:sp>
      <p:sp>
        <p:nvSpPr>
          <p:cNvPr id="146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4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85D4950-6E5D-4A1A-BF8C-888F9CD040A1}" type="slidenum">
              <a:rPr lang="en-US" smtClean="0"/>
              <a:pPr fontAlgn="base">
                <a:spcBef>
                  <a:spcPct val="0"/>
                </a:spcBef>
                <a:spcAft>
                  <a:spcPct val="0"/>
                </a:spcAft>
                <a:defRPr/>
              </a:pPr>
              <a:t>39</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bwMode="auto">
          <a:noFill/>
          <a:ln>
            <a:solidFill>
              <a:srgbClr val="000000"/>
            </a:solidFill>
            <a:miter lim="800000"/>
            <a:headEnd/>
            <a:tailEnd/>
          </a:ln>
        </p:spPr>
      </p:sp>
      <p:sp>
        <p:nvSpPr>
          <p:cNvPr id="747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8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48E945-D701-4302-8255-FD001FE0282E}"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Image Placeholder 1"/>
          <p:cNvSpPr>
            <a:spLocks noGrp="1" noRot="1" noChangeAspect="1" noTextEdit="1"/>
          </p:cNvSpPr>
          <p:nvPr>
            <p:ph type="sldImg"/>
          </p:nvPr>
        </p:nvSpPr>
        <p:spPr bwMode="auto">
          <a:noFill/>
          <a:ln>
            <a:solidFill>
              <a:srgbClr val="000000"/>
            </a:solidFill>
            <a:miter lim="800000"/>
            <a:headEnd/>
            <a:tailEnd/>
          </a:ln>
        </p:spPr>
      </p:sp>
      <p:sp>
        <p:nvSpPr>
          <p:cNvPr id="1484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51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8D9F51-D9DB-41F4-8F59-F4E59F228F0B}" type="slidenum">
              <a:rPr lang="en-US" smtClean="0"/>
              <a:pPr fontAlgn="base">
                <a:spcBef>
                  <a:spcPct val="0"/>
                </a:spcBef>
                <a:spcAft>
                  <a:spcPct val="0"/>
                </a:spcAft>
                <a:defRPr/>
              </a:pPr>
              <a:t>40</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Image Placeholder 1"/>
          <p:cNvSpPr>
            <a:spLocks noGrp="1" noRot="1" noChangeAspect="1" noTextEdit="1"/>
          </p:cNvSpPr>
          <p:nvPr>
            <p:ph type="sldImg"/>
          </p:nvPr>
        </p:nvSpPr>
        <p:spPr bwMode="auto">
          <a:noFill/>
          <a:ln>
            <a:solidFill>
              <a:srgbClr val="000000"/>
            </a:solidFill>
            <a:miter lim="800000"/>
            <a:headEnd/>
            <a:tailEnd/>
          </a:ln>
        </p:spPr>
      </p:sp>
      <p:sp>
        <p:nvSpPr>
          <p:cNvPr id="150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61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46C8B73-8080-423D-A62E-15771A59D9B5}" type="slidenum">
              <a:rPr lang="en-US" smtClean="0"/>
              <a:pPr fontAlgn="base">
                <a:spcBef>
                  <a:spcPct val="0"/>
                </a:spcBef>
                <a:spcAft>
                  <a:spcPct val="0"/>
                </a:spcAft>
                <a:defRPr/>
              </a:pPr>
              <a:t>41</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Slide Image Placeholder 1"/>
          <p:cNvSpPr>
            <a:spLocks noGrp="1" noRot="1" noChangeAspect="1" noTextEdit="1"/>
          </p:cNvSpPr>
          <p:nvPr>
            <p:ph type="sldImg"/>
          </p:nvPr>
        </p:nvSpPr>
        <p:spPr bwMode="auto">
          <a:noFill/>
          <a:ln>
            <a:solidFill>
              <a:srgbClr val="000000"/>
            </a:solidFill>
            <a:miter lim="800000"/>
            <a:headEnd/>
            <a:tailEnd/>
          </a:ln>
        </p:spPr>
      </p:sp>
      <p:sp>
        <p:nvSpPr>
          <p:cNvPr id="1525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7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3482F9A-529F-4D7D-B4DB-4C7C93AF72B3}" type="slidenum">
              <a:rPr lang="en-US" smtClean="0"/>
              <a:pPr fontAlgn="base">
                <a:spcBef>
                  <a:spcPct val="0"/>
                </a:spcBef>
                <a:spcAft>
                  <a:spcPct val="0"/>
                </a:spcAft>
                <a:defRPr/>
              </a:pPr>
              <a:t>42</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Slide Image Placeholder 1"/>
          <p:cNvSpPr>
            <a:spLocks noGrp="1" noRot="1" noChangeAspect="1" noTextEdit="1"/>
          </p:cNvSpPr>
          <p:nvPr>
            <p:ph type="sldImg"/>
          </p:nvPr>
        </p:nvSpPr>
        <p:spPr bwMode="auto">
          <a:noFill/>
          <a:ln>
            <a:solidFill>
              <a:srgbClr val="000000"/>
            </a:solidFill>
            <a:miter lim="800000"/>
            <a:headEnd/>
            <a:tailEnd/>
          </a:ln>
        </p:spPr>
      </p:sp>
      <p:sp>
        <p:nvSpPr>
          <p:cNvPr id="1546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8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2291459-F79A-49B3-B78F-FC046EB28B09}" type="slidenum">
              <a:rPr lang="en-US" smtClean="0"/>
              <a:pPr fontAlgn="base">
                <a:spcBef>
                  <a:spcPct val="0"/>
                </a:spcBef>
                <a:spcAft>
                  <a:spcPct val="0"/>
                </a:spcAft>
                <a:defRPr/>
              </a:pPr>
              <a:t>43</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Slide Image Placeholder 1"/>
          <p:cNvSpPr>
            <a:spLocks noGrp="1" noRot="1" noChangeAspect="1" noTextEdit="1"/>
          </p:cNvSpPr>
          <p:nvPr>
            <p:ph type="sldImg"/>
          </p:nvPr>
        </p:nvSpPr>
        <p:spPr bwMode="auto">
          <a:noFill/>
          <a:ln>
            <a:solidFill>
              <a:srgbClr val="000000"/>
            </a:solidFill>
            <a:miter lim="800000"/>
            <a:headEnd/>
            <a:tailEnd/>
          </a:ln>
        </p:spPr>
      </p:sp>
      <p:sp>
        <p:nvSpPr>
          <p:cNvPr id="1566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92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6FDA60F-776D-4B7D-BBC7-DEAD65EFF9FA}" type="slidenum">
              <a:rPr lang="en-US" smtClean="0"/>
              <a:pPr fontAlgn="base">
                <a:spcBef>
                  <a:spcPct val="0"/>
                </a:spcBef>
                <a:spcAft>
                  <a:spcPct val="0"/>
                </a:spcAft>
                <a:defRPr/>
              </a:pPr>
              <a:t>44</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Slide Image Placeholder 1"/>
          <p:cNvSpPr>
            <a:spLocks noGrp="1" noRot="1" noChangeAspect="1" noTextEdit="1"/>
          </p:cNvSpPr>
          <p:nvPr>
            <p:ph type="sldImg"/>
          </p:nvPr>
        </p:nvSpPr>
        <p:spPr bwMode="auto">
          <a:noFill/>
          <a:ln>
            <a:solidFill>
              <a:srgbClr val="000000"/>
            </a:solidFill>
            <a:miter lim="800000"/>
            <a:headEnd/>
            <a:tailEnd/>
          </a:ln>
        </p:spPr>
      </p:sp>
      <p:sp>
        <p:nvSpPr>
          <p:cNvPr id="1587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02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21257F3-5FE7-4F38-9BED-01EFB6774C9C}" type="slidenum">
              <a:rPr lang="en-US" smtClean="0"/>
              <a:pPr fontAlgn="base">
                <a:spcBef>
                  <a:spcPct val="0"/>
                </a:spcBef>
                <a:spcAft>
                  <a:spcPct val="0"/>
                </a:spcAft>
                <a:defRPr/>
              </a:pPr>
              <a:t>45</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Slide Image Placeholder 1"/>
          <p:cNvSpPr>
            <a:spLocks noGrp="1" noRot="1" noChangeAspect="1" noTextEdit="1"/>
          </p:cNvSpPr>
          <p:nvPr>
            <p:ph type="sldImg"/>
          </p:nvPr>
        </p:nvSpPr>
        <p:spPr bwMode="auto">
          <a:noFill/>
          <a:ln>
            <a:solidFill>
              <a:srgbClr val="000000"/>
            </a:solidFill>
            <a:miter lim="800000"/>
            <a:headEnd/>
            <a:tailEnd/>
          </a:ln>
        </p:spPr>
      </p:sp>
      <p:sp>
        <p:nvSpPr>
          <p:cNvPr id="1607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12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90F02F2-11DA-43D8-91E3-E0E1848A002B}" type="slidenum">
              <a:rPr lang="en-US" smtClean="0"/>
              <a:pPr fontAlgn="base">
                <a:spcBef>
                  <a:spcPct val="0"/>
                </a:spcBef>
                <a:spcAft>
                  <a:spcPct val="0"/>
                </a:spcAft>
                <a:defRPr/>
              </a:pPr>
              <a:t>46</a:t>
            </a:fld>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Slide Image Placeholder 1"/>
          <p:cNvSpPr>
            <a:spLocks noGrp="1" noRot="1" noChangeAspect="1" noTextEdit="1"/>
          </p:cNvSpPr>
          <p:nvPr>
            <p:ph type="sldImg"/>
          </p:nvPr>
        </p:nvSpPr>
        <p:spPr bwMode="auto">
          <a:noFill/>
          <a:ln>
            <a:solidFill>
              <a:srgbClr val="000000"/>
            </a:solidFill>
            <a:miter lim="800000"/>
            <a:headEnd/>
            <a:tailEnd/>
          </a:ln>
        </p:spPr>
      </p:sp>
      <p:sp>
        <p:nvSpPr>
          <p:cNvPr id="1628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2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583BE60-90EF-4174-BCAB-3D026727D33A}" type="slidenum">
              <a:rPr lang="en-US" smtClean="0"/>
              <a:pPr fontAlgn="base">
                <a:spcBef>
                  <a:spcPct val="0"/>
                </a:spcBef>
                <a:spcAft>
                  <a:spcPct val="0"/>
                </a:spcAft>
                <a:defRPr/>
              </a:pPr>
              <a:t>47</a:t>
            </a:fld>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Slide Image Placeholder 1"/>
          <p:cNvSpPr>
            <a:spLocks noGrp="1" noRot="1" noChangeAspect="1" noTextEdit="1"/>
          </p:cNvSpPr>
          <p:nvPr>
            <p:ph type="sldImg"/>
          </p:nvPr>
        </p:nvSpPr>
        <p:spPr bwMode="auto">
          <a:noFill/>
          <a:ln>
            <a:solidFill>
              <a:srgbClr val="000000"/>
            </a:solidFill>
            <a:miter lim="800000"/>
            <a:headEnd/>
            <a:tailEnd/>
          </a:ln>
        </p:spPr>
      </p:sp>
      <p:sp>
        <p:nvSpPr>
          <p:cNvPr id="1648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33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FC7605D-0018-4041-872C-96F7E69503E1}" type="slidenum">
              <a:rPr lang="en-US" smtClean="0"/>
              <a:pPr fontAlgn="base">
                <a:spcBef>
                  <a:spcPct val="0"/>
                </a:spcBef>
                <a:spcAft>
                  <a:spcPct val="0"/>
                </a:spcAft>
                <a:defRPr/>
              </a:pPr>
              <a:t>48</a:t>
            </a:fld>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Slide Image Placeholder 1"/>
          <p:cNvSpPr>
            <a:spLocks noGrp="1" noRot="1" noChangeAspect="1" noTextEdit="1"/>
          </p:cNvSpPr>
          <p:nvPr>
            <p:ph type="sldImg"/>
          </p:nvPr>
        </p:nvSpPr>
        <p:spPr bwMode="auto">
          <a:noFill/>
          <a:ln>
            <a:solidFill>
              <a:srgbClr val="000000"/>
            </a:solidFill>
            <a:miter lim="800000"/>
            <a:headEnd/>
            <a:tailEnd/>
          </a:ln>
        </p:spPr>
      </p:sp>
      <p:sp>
        <p:nvSpPr>
          <p:cNvPr id="1669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4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95579E-C652-4905-8FBF-96E093E1D790}" type="slidenum">
              <a:rPr lang="en-US" smtClean="0"/>
              <a:pPr fontAlgn="base">
                <a:spcBef>
                  <a:spcPct val="0"/>
                </a:spcBef>
                <a:spcAft>
                  <a:spcPct val="0"/>
                </a:spcAft>
                <a:defRPr/>
              </a:pPr>
              <a:t>49</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bwMode="auto">
          <a:noFill/>
          <a:ln>
            <a:solidFill>
              <a:srgbClr val="000000"/>
            </a:solidFill>
            <a:miter lim="800000"/>
            <a:headEnd/>
            <a:tailEnd/>
          </a:ln>
        </p:spPr>
      </p:sp>
      <p:sp>
        <p:nvSpPr>
          <p:cNvPr id="768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92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812A1A9-BED1-434D-ABD8-25111F82995E}"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Slide Image Placeholder 1"/>
          <p:cNvSpPr>
            <a:spLocks noGrp="1" noRot="1" noChangeAspect="1" noTextEdit="1"/>
          </p:cNvSpPr>
          <p:nvPr>
            <p:ph type="sldImg"/>
          </p:nvPr>
        </p:nvSpPr>
        <p:spPr bwMode="auto">
          <a:noFill/>
          <a:ln>
            <a:solidFill>
              <a:srgbClr val="000000"/>
            </a:solidFill>
            <a:miter lim="800000"/>
            <a:headEnd/>
            <a:tailEnd/>
          </a:ln>
        </p:spPr>
      </p:sp>
      <p:sp>
        <p:nvSpPr>
          <p:cNvPr id="1689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5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7686F-6CDE-4D31-B9F0-A81135D81E06}" type="slidenum">
              <a:rPr lang="en-US" smtClean="0"/>
              <a:pPr fontAlgn="base">
                <a:spcBef>
                  <a:spcPct val="0"/>
                </a:spcBef>
                <a:spcAft>
                  <a:spcPct val="0"/>
                </a:spcAft>
                <a:defRPr/>
              </a:pPr>
              <a:t>50</a:t>
            </a:fld>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Slide Image Placeholder 1"/>
          <p:cNvSpPr>
            <a:spLocks noGrp="1" noRot="1" noChangeAspect="1" noTextEdit="1"/>
          </p:cNvSpPr>
          <p:nvPr>
            <p:ph type="sldImg"/>
          </p:nvPr>
        </p:nvSpPr>
        <p:spPr bwMode="auto">
          <a:noFill/>
          <a:ln>
            <a:solidFill>
              <a:srgbClr val="000000"/>
            </a:solidFill>
            <a:miter lim="800000"/>
            <a:headEnd/>
            <a:tailEnd/>
          </a:ln>
        </p:spPr>
      </p:sp>
      <p:sp>
        <p:nvSpPr>
          <p:cNvPr id="1710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63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6DF9873-5E61-4E8C-B6D1-EE91D21C5A89}" type="slidenum">
              <a:rPr lang="en-US" smtClean="0"/>
              <a:pPr fontAlgn="base">
                <a:spcBef>
                  <a:spcPct val="0"/>
                </a:spcBef>
                <a:spcAft>
                  <a:spcPct val="0"/>
                </a:spcAft>
                <a:defRPr/>
              </a:pPr>
              <a:t>51</a:t>
            </a:fld>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Slide Image Placeholder 1"/>
          <p:cNvSpPr>
            <a:spLocks noGrp="1" noRot="1" noChangeAspect="1" noTextEdit="1"/>
          </p:cNvSpPr>
          <p:nvPr>
            <p:ph type="sldImg"/>
          </p:nvPr>
        </p:nvSpPr>
        <p:spPr bwMode="auto">
          <a:noFill/>
          <a:ln>
            <a:solidFill>
              <a:srgbClr val="000000"/>
            </a:solidFill>
            <a:miter lim="800000"/>
            <a:headEnd/>
            <a:tailEnd/>
          </a:ln>
        </p:spPr>
      </p:sp>
      <p:sp>
        <p:nvSpPr>
          <p:cNvPr id="1730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7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FC386F1-94B7-42FD-BE87-AF0D057E20A1}" type="slidenum">
              <a:rPr lang="en-US" smtClean="0"/>
              <a:pPr fontAlgn="base">
                <a:spcBef>
                  <a:spcPct val="0"/>
                </a:spcBef>
                <a:spcAft>
                  <a:spcPct val="0"/>
                </a:spcAft>
                <a:defRPr/>
              </a:pPr>
              <a:t>52</a:t>
            </a:fld>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Slide Image Placeholder 1"/>
          <p:cNvSpPr>
            <a:spLocks noGrp="1" noRot="1" noChangeAspect="1" noTextEdit="1"/>
          </p:cNvSpPr>
          <p:nvPr>
            <p:ph type="sldImg"/>
          </p:nvPr>
        </p:nvSpPr>
        <p:spPr bwMode="auto">
          <a:noFill/>
          <a:ln>
            <a:solidFill>
              <a:srgbClr val="000000"/>
            </a:solidFill>
            <a:miter lim="800000"/>
            <a:headEnd/>
            <a:tailEnd/>
          </a:ln>
        </p:spPr>
      </p:sp>
      <p:sp>
        <p:nvSpPr>
          <p:cNvPr id="1751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84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B935C3B-93E0-4545-98D0-557B00DA5D69}" type="slidenum">
              <a:rPr lang="en-US" smtClean="0"/>
              <a:pPr fontAlgn="base">
                <a:spcBef>
                  <a:spcPct val="0"/>
                </a:spcBef>
                <a:spcAft>
                  <a:spcPct val="0"/>
                </a:spcAft>
                <a:defRPr/>
              </a:pPr>
              <a:t>53</a:t>
            </a:fld>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Slide Image Placeholder 1"/>
          <p:cNvSpPr>
            <a:spLocks noGrp="1" noRot="1" noChangeAspect="1" noTextEdit="1"/>
          </p:cNvSpPr>
          <p:nvPr>
            <p:ph type="sldImg"/>
          </p:nvPr>
        </p:nvSpPr>
        <p:spPr bwMode="auto">
          <a:noFill/>
          <a:ln>
            <a:solidFill>
              <a:srgbClr val="000000"/>
            </a:solidFill>
            <a:miter lim="800000"/>
            <a:headEnd/>
            <a:tailEnd/>
          </a:ln>
        </p:spPr>
      </p:sp>
      <p:sp>
        <p:nvSpPr>
          <p:cNvPr id="1771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94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780B09E-51AF-4D13-BF38-7FCEB308786D}" type="slidenum">
              <a:rPr lang="en-US" smtClean="0"/>
              <a:pPr fontAlgn="base">
                <a:spcBef>
                  <a:spcPct val="0"/>
                </a:spcBef>
                <a:spcAft>
                  <a:spcPct val="0"/>
                </a:spcAft>
                <a:defRPr/>
              </a:pPr>
              <a:t>54</a:t>
            </a:fld>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Slide Image Placeholder 1"/>
          <p:cNvSpPr>
            <a:spLocks noGrp="1" noRot="1" noChangeAspect="1" noTextEdit="1"/>
          </p:cNvSpPr>
          <p:nvPr>
            <p:ph type="sldImg"/>
          </p:nvPr>
        </p:nvSpPr>
        <p:spPr bwMode="auto">
          <a:noFill/>
          <a:ln>
            <a:solidFill>
              <a:srgbClr val="000000"/>
            </a:solidFill>
            <a:miter lim="800000"/>
            <a:headEnd/>
            <a:tailEnd/>
          </a:ln>
        </p:spPr>
      </p:sp>
      <p:sp>
        <p:nvSpPr>
          <p:cNvPr id="1792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04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1278DC-C6DB-4734-832B-6E203B50ACE8}" type="slidenum">
              <a:rPr lang="en-US" smtClean="0"/>
              <a:pPr fontAlgn="base">
                <a:spcBef>
                  <a:spcPct val="0"/>
                </a:spcBef>
                <a:spcAft>
                  <a:spcPct val="0"/>
                </a:spcAft>
                <a:defRPr/>
              </a:pPr>
              <a:t>55</a:t>
            </a:fld>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Slide Image Placeholder 1"/>
          <p:cNvSpPr>
            <a:spLocks noGrp="1" noRot="1" noChangeAspect="1" noTextEdit="1"/>
          </p:cNvSpPr>
          <p:nvPr>
            <p:ph type="sldImg"/>
          </p:nvPr>
        </p:nvSpPr>
        <p:spPr bwMode="auto">
          <a:noFill/>
          <a:ln>
            <a:solidFill>
              <a:srgbClr val="000000"/>
            </a:solidFill>
            <a:miter lim="800000"/>
            <a:headEnd/>
            <a:tailEnd/>
          </a:ln>
        </p:spPr>
      </p:sp>
      <p:sp>
        <p:nvSpPr>
          <p:cNvPr id="1812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14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FDC235A-04C8-4AA7-A9B9-74AF43E39AEC}" type="slidenum">
              <a:rPr lang="en-US" smtClean="0"/>
              <a:pPr fontAlgn="base">
                <a:spcBef>
                  <a:spcPct val="0"/>
                </a:spcBef>
                <a:spcAft>
                  <a:spcPct val="0"/>
                </a:spcAft>
                <a:defRPr/>
              </a:pPr>
              <a:t>56</a:t>
            </a:fld>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Slide Image Placeholder 1"/>
          <p:cNvSpPr>
            <a:spLocks noGrp="1" noRot="1" noChangeAspect="1" noTextEdit="1"/>
          </p:cNvSpPr>
          <p:nvPr>
            <p:ph type="sldImg"/>
          </p:nvPr>
        </p:nvSpPr>
        <p:spPr bwMode="auto">
          <a:noFill/>
          <a:ln>
            <a:solidFill>
              <a:srgbClr val="000000"/>
            </a:solidFill>
            <a:miter lim="800000"/>
            <a:headEnd/>
            <a:tailEnd/>
          </a:ln>
        </p:spPr>
      </p:sp>
      <p:sp>
        <p:nvSpPr>
          <p:cNvPr id="1832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25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D7718BD-39F0-4EB0-83A5-F208FD9DDE38}" type="slidenum">
              <a:rPr lang="en-US" smtClean="0"/>
              <a:pPr fontAlgn="base">
                <a:spcBef>
                  <a:spcPct val="0"/>
                </a:spcBef>
                <a:spcAft>
                  <a:spcPct val="0"/>
                </a:spcAft>
                <a:defRPr/>
              </a:pPr>
              <a:t>57</a:t>
            </a:fld>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Slide Image Placeholder 1"/>
          <p:cNvSpPr>
            <a:spLocks noGrp="1" noRot="1" noChangeAspect="1" noTextEdit="1"/>
          </p:cNvSpPr>
          <p:nvPr>
            <p:ph type="sldImg"/>
          </p:nvPr>
        </p:nvSpPr>
        <p:spPr bwMode="auto">
          <a:noFill/>
          <a:ln>
            <a:solidFill>
              <a:srgbClr val="000000"/>
            </a:solidFill>
            <a:miter lim="800000"/>
            <a:headEnd/>
            <a:tailEnd/>
          </a:ln>
        </p:spPr>
      </p:sp>
      <p:sp>
        <p:nvSpPr>
          <p:cNvPr id="1853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35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925CE1B-71B2-4475-AF70-8F2B211CF3C8}" type="slidenum">
              <a:rPr lang="en-US" smtClean="0"/>
              <a:pPr fontAlgn="base">
                <a:spcBef>
                  <a:spcPct val="0"/>
                </a:spcBef>
                <a:spcAft>
                  <a:spcPct val="0"/>
                </a:spcAft>
                <a:defRPr/>
              </a:pPr>
              <a:t>58</a:t>
            </a:fld>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Slide Image Placeholder 1"/>
          <p:cNvSpPr>
            <a:spLocks noGrp="1" noRot="1" noChangeAspect="1" noTextEdit="1"/>
          </p:cNvSpPr>
          <p:nvPr>
            <p:ph type="sldImg"/>
          </p:nvPr>
        </p:nvSpPr>
        <p:spPr bwMode="auto">
          <a:noFill/>
          <a:ln>
            <a:solidFill>
              <a:srgbClr val="000000"/>
            </a:solidFill>
            <a:miter lim="800000"/>
            <a:headEnd/>
            <a:tailEnd/>
          </a:ln>
        </p:spPr>
      </p:sp>
      <p:sp>
        <p:nvSpPr>
          <p:cNvPr id="1873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45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282F78A-E23B-4316-BD9B-51979DC27E68}" type="slidenum">
              <a:rPr lang="en-US" smtClean="0"/>
              <a:pPr fontAlgn="base">
                <a:spcBef>
                  <a:spcPct val="0"/>
                </a:spcBef>
                <a:spcAft>
                  <a:spcPct val="0"/>
                </a:spcAft>
                <a:defRPr/>
              </a:pPr>
              <a:t>59</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noTextEdit="1"/>
          </p:cNvSpPr>
          <p:nvPr>
            <p:ph type="sldImg"/>
          </p:nvPr>
        </p:nvSpPr>
        <p:spPr bwMode="auto">
          <a:noFill/>
          <a:ln>
            <a:solidFill>
              <a:srgbClr val="000000"/>
            </a:solidFill>
            <a:miter lim="800000"/>
            <a:headEnd/>
            <a:tailEnd/>
          </a:ln>
        </p:spPr>
      </p:sp>
      <p:sp>
        <p:nvSpPr>
          <p:cNvPr id="788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0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B3B193E-BD82-4FE5-B553-5FC857AD85F1}"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Slide Image Placeholder 1"/>
          <p:cNvSpPr>
            <a:spLocks noGrp="1" noRot="1" noChangeAspect="1" noTextEdit="1"/>
          </p:cNvSpPr>
          <p:nvPr>
            <p:ph type="sldImg"/>
          </p:nvPr>
        </p:nvSpPr>
        <p:spPr bwMode="auto">
          <a:noFill/>
          <a:ln>
            <a:solidFill>
              <a:srgbClr val="000000"/>
            </a:solidFill>
            <a:miter lim="800000"/>
            <a:headEnd/>
            <a:tailEnd/>
          </a:ln>
        </p:spPr>
      </p:sp>
      <p:sp>
        <p:nvSpPr>
          <p:cNvPr id="1894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55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B124E30-1521-49E4-B0D6-0B4F4FCB524D}" type="slidenum">
              <a:rPr lang="en-US" smtClean="0"/>
              <a:pPr fontAlgn="base">
                <a:spcBef>
                  <a:spcPct val="0"/>
                </a:spcBef>
                <a:spcAft>
                  <a:spcPct val="0"/>
                </a:spcAft>
                <a:defRPr/>
              </a:pPr>
              <a:t>60</a:t>
            </a:fld>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Slide Image Placeholder 1"/>
          <p:cNvSpPr>
            <a:spLocks noGrp="1" noRot="1" noChangeAspect="1" noTextEdit="1"/>
          </p:cNvSpPr>
          <p:nvPr>
            <p:ph type="sldImg"/>
          </p:nvPr>
        </p:nvSpPr>
        <p:spPr bwMode="auto">
          <a:noFill/>
          <a:ln>
            <a:solidFill>
              <a:srgbClr val="000000"/>
            </a:solidFill>
            <a:miter lim="800000"/>
            <a:headEnd/>
            <a:tailEnd/>
          </a:ln>
        </p:spPr>
      </p:sp>
      <p:sp>
        <p:nvSpPr>
          <p:cNvPr id="1914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66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544F0B1-8530-4DB1-91BC-9BA7B009A495}" type="slidenum">
              <a:rPr lang="en-US" smtClean="0"/>
              <a:pPr fontAlgn="base">
                <a:spcBef>
                  <a:spcPct val="0"/>
                </a:spcBef>
                <a:spcAft>
                  <a:spcPct val="0"/>
                </a:spcAft>
                <a:defRPr/>
              </a:pPr>
              <a:t>61</a:t>
            </a:fld>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Slide Image Placeholder 1"/>
          <p:cNvSpPr>
            <a:spLocks noGrp="1" noRot="1" noChangeAspect="1" noTextEdit="1"/>
          </p:cNvSpPr>
          <p:nvPr>
            <p:ph type="sldImg"/>
          </p:nvPr>
        </p:nvSpPr>
        <p:spPr bwMode="auto">
          <a:noFill/>
          <a:ln>
            <a:solidFill>
              <a:srgbClr val="000000"/>
            </a:solidFill>
            <a:miter lim="800000"/>
            <a:headEnd/>
            <a:tailEnd/>
          </a:ln>
        </p:spPr>
      </p:sp>
      <p:sp>
        <p:nvSpPr>
          <p:cNvPr id="1935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76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E2D25C0-D3C9-4823-919B-83B83F694CCB}" type="slidenum">
              <a:rPr lang="en-US" smtClean="0"/>
              <a:pPr fontAlgn="base">
                <a:spcBef>
                  <a:spcPct val="0"/>
                </a:spcBef>
                <a:spcAft>
                  <a:spcPct val="0"/>
                </a:spcAft>
                <a:defRPr/>
              </a:pPr>
              <a:t>62</a:t>
            </a:fld>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Slide Image Placeholder 1"/>
          <p:cNvSpPr>
            <a:spLocks noGrp="1" noRot="1" noChangeAspect="1" noTextEdit="1"/>
          </p:cNvSpPr>
          <p:nvPr>
            <p:ph type="sldImg"/>
          </p:nvPr>
        </p:nvSpPr>
        <p:spPr bwMode="auto">
          <a:noFill/>
          <a:ln>
            <a:solidFill>
              <a:srgbClr val="000000"/>
            </a:solidFill>
            <a:miter lim="800000"/>
            <a:headEnd/>
            <a:tailEnd/>
          </a:ln>
        </p:spPr>
      </p:sp>
      <p:sp>
        <p:nvSpPr>
          <p:cNvPr id="1955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86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C13A40D-6E3A-483E-9486-59A3B2CD363C}" type="slidenum">
              <a:rPr lang="en-US" smtClean="0"/>
              <a:pPr fontAlgn="base">
                <a:spcBef>
                  <a:spcPct val="0"/>
                </a:spcBef>
                <a:spcAft>
                  <a:spcPct val="0"/>
                </a:spcAft>
                <a:defRPr/>
              </a:pPr>
              <a:t>63</a:t>
            </a:fld>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Slide Image Placeholder 1"/>
          <p:cNvSpPr>
            <a:spLocks noGrp="1" noRot="1" noChangeAspect="1" noTextEdit="1"/>
          </p:cNvSpPr>
          <p:nvPr>
            <p:ph type="sldImg"/>
          </p:nvPr>
        </p:nvSpPr>
        <p:spPr bwMode="auto">
          <a:noFill/>
          <a:ln>
            <a:solidFill>
              <a:srgbClr val="000000"/>
            </a:solidFill>
            <a:miter lim="800000"/>
            <a:headEnd/>
            <a:tailEnd/>
          </a:ln>
        </p:spPr>
      </p:sp>
      <p:sp>
        <p:nvSpPr>
          <p:cNvPr id="1976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96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7AF467C-4D55-4C46-B074-7A2A5839283D}" type="slidenum">
              <a:rPr lang="en-US" smtClean="0"/>
              <a:pPr fontAlgn="base">
                <a:spcBef>
                  <a:spcPct val="0"/>
                </a:spcBef>
                <a:spcAft>
                  <a:spcPct val="0"/>
                </a:spcAft>
                <a:defRPr/>
              </a:pPr>
              <a:t>64</a:t>
            </a:fld>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noTextEdit="1"/>
          </p:cNvSpPr>
          <p:nvPr>
            <p:ph type="sldImg"/>
          </p:nvPr>
        </p:nvSpPr>
        <p:spPr bwMode="auto">
          <a:noFill/>
          <a:ln>
            <a:solidFill>
              <a:srgbClr val="000000"/>
            </a:solidFill>
            <a:miter lim="800000"/>
            <a:headEnd/>
            <a:tailEnd/>
          </a:ln>
        </p:spPr>
      </p:sp>
      <p:sp>
        <p:nvSpPr>
          <p:cNvPr id="1996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07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BE485BE-B19A-4888-A157-F55A703E8E3D}" type="slidenum">
              <a:rPr lang="en-US" smtClean="0"/>
              <a:pPr fontAlgn="base">
                <a:spcBef>
                  <a:spcPct val="0"/>
                </a:spcBef>
                <a:spcAft>
                  <a:spcPct val="0"/>
                </a:spcAft>
                <a:defRPr/>
              </a:pPr>
              <a:t>65</a:t>
            </a:fld>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Slide Image Placeholder 1"/>
          <p:cNvSpPr>
            <a:spLocks noGrp="1" noRot="1" noChangeAspect="1" noTextEdit="1"/>
          </p:cNvSpPr>
          <p:nvPr>
            <p:ph type="sldImg"/>
          </p:nvPr>
        </p:nvSpPr>
        <p:spPr bwMode="auto">
          <a:noFill/>
          <a:ln>
            <a:solidFill>
              <a:srgbClr val="000000"/>
            </a:solidFill>
            <a:miter lim="800000"/>
            <a:headEnd/>
            <a:tailEnd/>
          </a:ln>
        </p:spPr>
      </p:sp>
      <p:sp>
        <p:nvSpPr>
          <p:cNvPr id="201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17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9F8DC11-C853-42DC-B784-87744BF4A11C}" type="slidenum">
              <a:rPr lang="en-US" smtClean="0"/>
              <a:pPr fontAlgn="base">
                <a:spcBef>
                  <a:spcPct val="0"/>
                </a:spcBef>
                <a:spcAft>
                  <a:spcPct val="0"/>
                </a:spcAft>
                <a:defRPr/>
              </a:pPr>
              <a:t>66</a:t>
            </a:fld>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Slide Image Placeholder 1"/>
          <p:cNvSpPr>
            <a:spLocks noGrp="1" noRot="1" noChangeAspect="1" noTextEdit="1"/>
          </p:cNvSpPr>
          <p:nvPr>
            <p:ph type="sldImg"/>
          </p:nvPr>
        </p:nvSpPr>
        <p:spPr bwMode="auto">
          <a:noFill/>
          <a:ln>
            <a:solidFill>
              <a:srgbClr val="000000"/>
            </a:solidFill>
            <a:miter lim="800000"/>
            <a:headEnd/>
            <a:tailEnd/>
          </a:ln>
        </p:spPr>
      </p:sp>
      <p:sp>
        <p:nvSpPr>
          <p:cNvPr id="2037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27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741952D-CEC8-44BB-B85B-846748583865}" type="slidenum">
              <a:rPr lang="en-US" smtClean="0"/>
              <a:pPr fontAlgn="base">
                <a:spcBef>
                  <a:spcPct val="0"/>
                </a:spcBef>
                <a:spcAft>
                  <a:spcPct val="0"/>
                </a:spcAft>
                <a:defRPr/>
              </a:pPr>
              <a:t>67</a:t>
            </a:fld>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Slide Image Placeholder 1"/>
          <p:cNvSpPr>
            <a:spLocks noGrp="1" noRot="1" noChangeAspect="1" noTextEdit="1"/>
          </p:cNvSpPr>
          <p:nvPr>
            <p:ph type="sldImg"/>
          </p:nvPr>
        </p:nvSpPr>
        <p:spPr bwMode="auto">
          <a:noFill/>
          <a:ln>
            <a:solidFill>
              <a:srgbClr val="000000"/>
            </a:solidFill>
            <a:miter lim="800000"/>
            <a:headEnd/>
            <a:tailEnd/>
          </a:ln>
        </p:spPr>
      </p:sp>
      <p:sp>
        <p:nvSpPr>
          <p:cNvPr id="2058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37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D13009-25F9-4BE0-846F-100C39EA881E}" type="slidenum">
              <a:rPr lang="en-US" smtClean="0"/>
              <a:pPr fontAlgn="base">
                <a:spcBef>
                  <a:spcPct val="0"/>
                </a:spcBef>
                <a:spcAft>
                  <a:spcPct val="0"/>
                </a:spcAft>
                <a:defRPr/>
              </a:pPr>
              <a:t>68</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1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DCBF4CD-EADF-4C53-9D91-28C66AC4B37A}"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bwMode="auto">
          <a:noFill/>
          <a:ln>
            <a:solidFill>
              <a:srgbClr val="000000"/>
            </a:solidFill>
            <a:miter lim="800000"/>
            <a:headEnd/>
            <a:tailEnd/>
          </a:ln>
        </p:spPr>
      </p:sp>
      <p:sp>
        <p:nvSpPr>
          <p:cNvPr id="829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23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7EFEFF1-3BBA-4497-B102-A4C436C8D182}"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noFill/>
          <a:ln>
            <a:solidFill>
              <a:srgbClr val="000000"/>
            </a:solidFill>
            <a:miter lim="800000"/>
            <a:headEnd/>
            <a:tailEnd/>
          </a:ln>
        </p:spPr>
      </p:sp>
      <p:sp>
        <p:nvSpPr>
          <p:cNvPr id="849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3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54DCD09-1DAD-44FF-B257-8EBA487B03C3}" type="slidenum">
              <a:rPr lang="en-US" smtClean="0"/>
              <a:pPr fontAlgn="base">
                <a:spcBef>
                  <a:spcPct val="0"/>
                </a:spcBef>
                <a:spcAft>
                  <a:spcPct val="0"/>
                </a:spcAft>
                <a:defRPr/>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F44238C2-D6E8-4EC9-88AD-3CB37A83D1F7}" type="datetime1">
              <a:rPr lang="en-US"/>
              <a:pPr>
                <a:defRPr/>
              </a:pPr>
              <a:t>8/15/15</a:t>
            </a:fld>
            <a:endParaRPr lang="en-US"/>
          </a:p>
        </p:txBody>
      </p:sp>
      <p:sp>
        <p:nvSpPr>
          <p:cNvPr id="5" name="Footer Placeholder 4"/>
          <p:cNvSpPr>
            <a:spLocks noGrp="1"/>
          </p:cNvSpPr>
          <p:nvPr>
            <p:ph type="ftr" sz="quarter" idx="11"/>
          </p:nvPr>
        </p:nvSpPr>
        <p:spPr/>
        <p:txBody>
          <a:bodyPr/>
          <a:lstStyle>
            <a:lvl1pPr>
              <a:defRPr dirty="0"/>
            </a:lvl1pPr>
          </a:lstStyle>
          <a:p>
            <a:pPr>
              <a:defRPr/>
            </a:pPr>
            <a:r>
              <a:rPr lang="en-US"/>
              <a:t>Copyright © </a:t>
            </a:r>
            <a:r>
              <a:rPr lang="en-US" smtClean="0"/>
              <a:t>2012 </a:t>
            </a:r>
            <a:r>
              <a:rPr lang="en-US"/>
              <a:t>Pearson Addison-Wesley. All rights reserved.</a:t>
            </a:r>
          </a:p>
        </p:txBody>
      </p:sp>
      <p:sp>
        <p:nvSpPr>
          <p:cNvPr id="6" name="Slide Number Placeholder 5"/>
          <p:cNvSpPr>
            <a:spLocks noGrp="1"/>
          </p:cNvSpPr>
          <p:nvPr>
            <p:ph type="sldNum" sz="quarter" idx="12"/>
          </p:nvPr>
        </p:nvSpPr>
        <p:spPr/>
        <p:txBody>
          <a:bodyPr/>
          <a:lstStyle>
            <a:lvl1pPr>
              <a:defRPr/>
            </a:lvl1pPr>
          </a:lstStyle>
          <a:p>
            <a:pPr>
              <a:defRPr/>
            </a:pPr>
            <a:r>
              <a:rPr lang="en-US"/>
              <a:t>5-</a:t>
            </a:r>
            <a:fld id="{5C1CB277-AC5D-48D0-81D1-83CF60B329A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C20795B-5BD6-4722-9FA9-5A37E21D972D}" type="datetime1">
              <a:rPr lang="en-US"/>
              <a:pPr>
                <a:defRPr/>
              </a:pPr>
              <a:t>8/15/15</a:t>
            </a:fld>
            <a:endParaRPr lang="en-US"/>
          </a:p>
        </p:txBody>
      </p:sp>
      <p:sp>
        <p:nvSpPr>
          <p:cNvPr id="5" name="Footer Placeholder 4"/>
          <p:cNvSpPr>
            <a:spLocks noGrp="1"/>
          </p:cNvSpPr>
          <p:nvPr>
            <p:ph type="ftr" sz="quarter" idx="11"/>
          </p:nvPr>
        </p:nvSpPr>
        <p:spPr/>
        <p:txBody>
          <a:bodyPr/>
          <a:lstStyle>
            <a:lvl1pPr>
              <a:defRPr dirty="0"/>
            </a:lvl1pPr>
          </a:lstStyle>
          <a:p>
            <a:pPr>
              <a:defRPr/>
            </a:pPr>
            <a:r>
              <a:rPr lang="en-US"/>
              <a:t>Copyright © </a:t>
            </a:r>
            <a:r>
              <a:rPr lang="en-US" smtClean="0"/>
              <a:t>2012 </a:t>
            </a:r>
            <a:r>
              <a:rPr lang="en-US"/>
              <a:t>Pearson Addison-Wesley. All rights reserved.</a:t>
            </a:r>
          </a:p>
        </p:txBody>
      </p:sp>
      <p:sp>
        <p:nvSpPr>
          <p:cNvPr id="6" name="Slide Number Placeholder 5"/>
          <p:cNvSpPr>
            <a:spLocks noGrp="1"/>
          </p:cNvSpPr>
          <p:nvPr>
            <p:ph type="sldNum" sz="quarter" idx="12"/>
          </p:nvPr>
        </p:nvSpPr>
        <p:spPr/>
        <p:txBody>
          <a:bodyPr/>
          <a:lstStyle>
            <a:lvl1pPr>
              <a:defRPr/>
            </a:lvl1pPr>
          </a:lstStyle>
          <a:p>
            <a:pPr>
              <a:defRPr/>
            </a:pPr>
            <a:r>
              <a:rPr lang="en-US"/>
              <a:t>5-</a:t>
            </a:r>
            <a:fld id="{A735BE0C-A965-4FFC-B1F0-7F4988EF3B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2F5F7D5-45EC-419B-936A-8B5942166AFD}" type="datetime1">
              <a:rPr lang="en-US"/>
              <a:pPr>
                <a:defRPr/>
              </a:pPr>
              <a:t>8/15/15</a:t>
            </a:fld>
            <a:endParaRPr lang="en-US"/>
          </a:p>
        </p:txBody>
      </p:sp>
      <p:sp>
        <p:nvSpPr>
          <p:cNvPr id="5" name="Footer Placeholder 4"/>
          <p:cNvSpPr>
            <a:spLocks noGrp="1"/>
          </p:cNvSpPr>
          <p:nvPr>
            <p:ph type="ftr" sz="quarter" idx="11"/>
          </p:nvPr>
        </p:nvSpPr>
        <p:spPr/>
        <p:txBody>
          <a:bodyPr/>
          <a:lstStyle>
            <a:lvl1pPr>
              <a:defRPr dirty="0"/>
            </a:lvl1pPr>
          </a:lstStyle>
          <a:p>
            <a:pPr>
              <a:defRPr/>
            </a:pPr>
            <a:r>
              <a:rPr lang="en-US"/>
              <a:t>Copyright © </a:t>
            </a:r>
            <a:r>
              <a:rPr lang="en-US" smtClean="0"/>
              <a:t>2012 </a:t>
            </a:r>
            <a:r>
              <a:rPr lang="en-US"/>
              <a:t>Pearson Addison-Wesley. All rights reserved.</a:t>
            </a:r>
          </a:p>
        </p:txBody>
      </p:sp>
      <p:sp>
        <p:nvSpPr>
          <p:cNvPr id="6" name="Slide Number Placeholder 5"/>
          <p:cNvSpPr>
            <a:spLocks noGrp="1"/>
          </p:cNvSpPr>
          <p:nvPr>
            <p:ph type="sldNum" sz="quarter" idx="12"/>
          </p:nvPr>
        </p:nvSpPr>
        <p:spPr/>
        <p:txBody>
          <a:bodyPr/>
          <a:lstStyle>
            <a:lvl1pPr>
              <a:defRPr/>
            </a:lvl1pPr>
          </a:lstStyle>
          <a:p>
            <a:pPr>
              <a:defRPr/>
            </a:pPr>
            <a:r>
              <a:rPr lang="en-US"/>
              <a:t>5-</a:t>
            </a:r>
            <a:fld id="{32A187E1-ED16-409B-B25A-41B80A0E572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4876800" y="6324600"/>
            <a:ext cx="914400" cy="365125"/>
          </a:xfrm>
        </p:spPr>
        <p:txBody>
          <a:bodyPr/>
          <a:lstStyle>
            <a:lvl1pPr>
              <a:defRPr/>
            </a:lvl1pPr>
          </a:lstStyle>
          <a:p>
            <a:pPr>
              <a:defRPr/>
            </a:pPr>
            <a:fld id="{D8ADC5ED-D13C-4FC7-8BAE-29B6A42F173C}" type="datetime1">
              <a:rPr lang="en-US"/>
              <a:pPr>
                <a:defRPr/>
              </a:pPr>
              <a:t>8/15/15</a:t>
            </a:fld>
            <a:endParaRPr lang="en-US" dirty="0"/>
          </a:p>
        </p:txBody>
      </p:sp>
      <p:sp>
        <p:nvSpPr>
          <p:cNvPr id="5" name="Slide Number Placeholder 7"/>
          <p:cNvSpPr>
            <a:spLocks noGrp="1"/>
          </p:cNvSpPr>
          <p:nvPr>
            <p:ph type="sldNum" sz="quarter" idx="11"/>
          </p:nvPr>
        </p:nvSpPr>
        <p:spPr/>
        <p:txBody>
          <a:bodyPr/>
          <a:lstStyle>
            <a:lvl1pPr>
              <a:defRPr/>
            </a:lvl1pPr>
          </a:lstStyle>
          <a:p>
            <a:pPr>
              <a:defRPr/>
            </a:pPr>
            <a:r>
              <a:rPr lang="en-US"/>
              <a:t>5-</a:t>
            </a:r>
            <a:fld id="{08376B16-E676-4D3D-AFCA-DC199DBB9F70}" type="slidenum">
              <a:rPr lang="en-US"/>
              <a:pPr>
                <a:defRPr/>
              </a:pPr>
              <a:t>‹#›</a:t>
            </a:fld>
            <a:endParaRPr lang="en-US"/>
          </a:p>
        </p:txBody>
      </p:sp>
      <p:sp>
        <p:nvSpPr>
          <p:cNvPr id="6" name="Footer Placeholder 8"/>
          <p:cNvSpPr>
            <a:spLocks noGrp="1"/>
          </p:cNvSpPr>
          <p:nvPr>
            <p:ph type="ftr" sz="quarter" idx="12"/>
          </p:nvPr>
        </p:nvSpPr>
        <p:spPr>
          <a:xfrm>
            <a:off x="457200" y="6340475"/>
            <a:ext cx="4343400" cy="365125"/>
          </a:xfrm>
        </p:spPr>
        <p:txBody>
          <a:bodyPr/>
          <a:lstStyle>
            <a:lvl1pPr>
              <a:defRPr dirty="0"/>
            </a:lvl1pPr>
          </a:lstStyle>
          <a:p>
            <a:pPr>
              <a:defRPr/>
            </a:pPr>
            <a:r>
              <a:rPr lang="en-US"/>
              <a:t>Copyright © </a:t>
            </a:r>
            <a:r>
              <a:rPr lang="en-US" smtClean="0"/>
              <a:t>2012 </a:t>
            </a:r>
            <a:r>
              <a:rPr lang="en-US"/>
              <a:t>Pearson Addison-Wesley. All rights reserved.</a:t>
            </a:r>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4D95996-B83E-4913-B0FD-64B3F2AC8DCB}" type="datetime1">
              <a:rPr lang="en-US"/>
              <a:pPr>
                <a:defRPr/>
              </a:pPr>
              <a:t>8/15/15</a:t>
            </a:fld>
            <a:endParaRPr lang="en-US"/>
          </a:p>
        </p:txBody>
      </p:sp>
      <p:sp>
        <p:nvSpPr>
          <p:cNvPr id="5" name="Footer Placeholder 4"/>
          <p:cNvSpPr>
            <a:spLocks noGrp="1"/>
          </p:cNvSpPr>
          <p:nvPr>
            <p:ph type="ftr" sz="quarter" idx="11"/>
          </p:nvPr>
        </p:nvSpPr>
        <p:spPr/>
        <p:txBody>
          <a:bodyPr/>
          <a:lstStyle>
            <a:lvl1pPr>
              <a:defRPr dirty="0"/>
            </a:lvl1pPr>
          </a:lstStyle>
          <a:p>
            <a:pPr>
              <a:defRPr/>
            </a:pPr>
            <a:r>
              <a:rPr lang="en-US"/>
              <a:t>Copyright © </a:t>
            </a:r>
            <a:r>
              <a:rPr lang="en-US" smtClean="0"/>
              <a:t>2012 </a:t>
            </a:r>
            <a:r>
              <a:rPr lang="en-US"/>
              <a:t>Pearson Addison-Wesley. All rights reserved.</a:t>
            </a:r>
            <a:endParaRPr lang="en-CA"/>
          </a:p>
        </p:txBody>
      </p:sp>
      <p:sp>
        <p:nvSpPr>
          <p:cNvPr id="6" name="Slide Number Placeholder 5"/>
          <p:cNvSpPr>
            <a:spLocks noGrp="1"/>
          </p:cNvSpPr>
          <p:nvPr>
            <p:ph type="sldNum" sz="quarter" idx="12"/>
          </p:nvPr>
        </p:nvSpPr>
        <p:spPr/>
        <p:txBody>
          <a:bodyPr/>
          <a:lstStyle>
            <a:lvl1pPr>
              <a:defRPr/>
            </a:lvl1pPr>
          </a:lstStyle>
          <a:p>
            <a:pPr>
              <a:defRPr/>
            </a:pPr>
            <a:r>
              <a:rPr lang="en-US"/>
              <a:t>5-</a:t>
            </a:r>
            <a:fld id="{EF249611-023A-4407-B1E3-BC481F0558C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015CE2DA-9BA8-4422-BC77-3F6BFF4EF148}" type="datetime1">
              <a:rPr lang="en-US"/>
              <a:pPr>
                <a:defRPr/>
              </a:pPr>
              <a:t>8/15/15</a:t>
            </a:fld>
            <a:endParaRPr lang="en-US"/>
          </a:p>
        </p:txBody>
      </p:sp>
      <p:sp>
        <p:nvSpPr>
          <p:cNvPr id="6" name="Footer Placeholder 5"/>
          <p:cNvSpPr>
            <a:spLocks noGrp="1"/>
          </p:cNvSpPr>
          <p:nvPr>
            <p:ph type="ftr" sz="quarter" idx="11"/>
          </p:nvPr>
        </p:nvSpPr>
        <p:spPr/>
        <p:txBody>
          <a:bodyPr/>
          <a:lstStyle>
            <a:lvl1pPr>
              <a:defRPr dirty="0"/>
            </a:lvl1pPr>
          </a:lstStyle>
          <a:p>
            <a:pPr>
              <a:defRPr/>
            </a:pPr>
            <a:r>
              <a:rPr lang="en-US"/>
              <a:t>Copyright © </a:t>
            </a:r>
            <a:r>
              <a:rPr lang="en-US" smtClean="0"/>
              <a:t>2012 </a:t>
            </a:r>
            <a:r>
              <a:rPr lang="en-US"/>
              <a:t>Pearson Addison-Wesley. All rights reserved.</a:t>
            </a:r>
            <a:endParaRPr lang="en-CA"/>
          </a:p>
        </p:txBody>
      </p:sp>
      <p:sp>
        <p:nvSpPr>
          <p:cNvPr id="7" name="Slide Number Placeholder 6"/>
          <p:cNvSpPr>
            <a:spLocks noGrp="1"/>
          </p:cNvSpPr>
          <p:nvPr>
            <p:ph type="sldNum" sz="quarter" idx="12"/>
          </p:nvPr>
        </p:nvSpPr>
        <p:spPr/>
        <p:txBody>
          <a:bodyPr/>
          <a:lstStyle>
            <a:lvl1pPr>
              <a:defRPr/>
            </a:lvl1pPr>
          </a:lstStyle>
          <a:p>
            <a:pPr>
              <a:defRPr/>
            </a:pPr>
            <a:r>
              <a:rPr lang="en-US"/>
              <a:t>5-</a:t>
            </a:r>
            <a:fld id="{4408A70C-1055-4017-BC93-1DA2587C007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CFCC9BEF-5CC7-4E68-824A-ABB123807618}" type="datetime1">
              <a:rPr lang="en-US"/>
              <a:pPr>
                <a:defRPr/>
              </a:pPr>
              <a:t>8/15/15</a:t>
            </a:fld>
            <a:endParaRPr lang="en-US"/>
          </a:p>
        </p:txBody>
      </p:sp>
      <p:sp>
        <p:nvSpPr>
          <p:cNvPr id="8" name="Footer Placeholder 7"/>
          <p:cNvSpPr>
            <a:spLocks noGrp="1"/>
          </p:cNvSpPr>
          <p:nvPr>
            <p:ph type="ftr" sz="quarter" idx="11"/>
          </p:nvPr>
        </p:nvSpPr>
        <p:spPr/>
        <p:txBody>
          <a:bodyPr/>
          <a:lstStyle>
            <a:lvl1pPr>
              <a:defRPr dirty="0"/>
            </a:lvl1pPr>
          </a:lstStyle>
          <a:p>
            <a:pPr>
              <a:defRPr/>
            </a:pPr>
            <a:r>
              <a:rPr lang="en-US"/>
              <a:t>Copyright © </a:t>
            </a:r>
            <a:r>
              <a:rPr lang="en-US" smtClean="0"/>
              <a:t>2012 </a:t>
            </a:r>
            <a:r>
              <a:rPr lang="en-US"/>
              <a:t>Pearson Addison-Wesley. All rights reserved.</a:t>
            </a:r>
            <a:endParaRPr lang="en-CA"/>
          </a:p>
        </p:txBody>
      </p:sp>
      <p:sp>
        <p:nvSpPr>
          <p:cNvPr id="9" name="Slide Number Placeholder 8"/>
          <p:cNvSpPr>
            <a:spLocks noGrp="1"/>
          </p:cNvSpPr>
          <p:nvPr>
            <p:ph type="sldNum" sz="quarter" idx="12"/>
          </p:nvPr>
        </p:nvSpPr>
        <p:spPr/>
        <p:txBody>
          <a:bodyPr/>
          <a:lstStyle>
            <a:lvl1pPr>
              <a:defRPr/>
            </a:lvl1pPr>
          </a:lstStyle>
          <a:p>
            <a:pPr>
              <a:defRPr/>
            </a:pPr>
            <a:r>
              <a:rPr lang="en-US"/>
              <a:t>5-</a:t>
            </a:r>
            <a:fld id="{93D778A1-8C81-4D47-AD38-393A1331E85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5B414195-AD11-4EFE-BA31-C15524DC8EC6}" type="datetime1">
              <a:rPr lang="en-US"/>
              <a:pPr>
                <a:defRPr/>
              </a:pPr>
              <a:t>8/15/15</a:t>
            </a:fld>
            <a:endParaRPr lang="en-US"/>
          </a:p>
        </p:txBody>
      </p:sp>
      <p:sp>
        <p:nvSpPr>
          <p:cNvPr id="4" name="Footer Placeholder 3"/>
          <p:cNvSpPr>
            <a:spLocks noGrp="1"/>
          </p:cNvSpPr>
          <p:nvPr>
            <p:ph type="ftr" sz="quarter" idx="11"/>
          </p:nvPr>
        </p:nvSpPr>
        <p:spPr/>
        <p:txBody>
          <a:bodyPr/>
          <a:lstStyle>
            <a:lvl1pPr>
              <a:defRPr dirty="0"/>
            </a:lvl1pPr>
          </a:lstStyle>
          <a:p>
            <a:pPr>
              <a:defRPr/>
            </a:pPr>
            <a:r>
              <a:rPr lang="en-US"/>
              <a:t>Copyright © </a:t>
            </a:r>
            <a:r>
              <a:rPr lang="en-US" smtClean="0"/>
              <a:t>2012 </a:t>
            </a:r>
            <a:r>
              <a:rPr lang="en-US"/>
              <a:t>Pearson Addison-Wesley. All rights reserved.</a:t>
            </a:r>
            <a:endParaRPr lang="en-CA"/>
          </a:p>
        </p:txBody>
      </p:sp>
      <p:sp>
        <p:nvSpPr>
          <p:cNvPr id="5" name="Slide Number Placeholder 4"/>
          <p:cNvSpPr>
            <a:spLocks noGrp="1"/>
          </p:cNvSpPr>
          <p:nvPr>
            <p:ph type="sldNum" sz="quarter" idx="12"/>
          </p:nvPr>
        </p:nvSpPr>
        <p:spPr/>
        <p:txBody>
          <a:bodyPr/>
          <a:lstStyle>
            <a:lvl1pPr>
              <a:defRPr/>
            </a:lvl1pPr>
          </a:lstStyle>
          <a:p>
            <a:pPr>
              <a:defRPr/>
            </a:pPr>
            <a:r>
              <a:rPr lang="en-US"/>
              <a:t>5-</a:t>
            </a:r>
            <a:fld id="{FECC5761-1147-4548-8881-F11B451278D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6A97C5D5-5B51-4BD7-8BB3-3C395188321C}" type="datetime1">
              <a:rPr lang="en-US"/>
              <a:pPr>
                <a:defRPr/>
              </a:pPr>
              <a:t>8/15/15</a:t>
            </a:fld>
            <a:endParaRPr lang="en-US"/>
          </a:p>
        </p:txBody>
      </p:sp>
      <p:sp>
        <p:nvSpPr>
          <p:cNvPr id="3" name="Footer Placeholder 2"/>
          <p:cNvSpPr>
            <a:spLocks noGrp="1"/>
          </p:cNvSpPr>
          <p:nvPr>
            <p:ph type="ftr" sz="quarter" idx="11"/>
          </p:nvPr>
        </p:nvSpPr>
        <p:spPr/>
        <p:txBody>
          <a:bodyPr/>
          <a:lstStyle>
            <a:lvl1pPr>
              <a:defRPr dirty="0"/>
            </a:lvl1pPr>
          </a:lstStyle>
          <a:p>
            <a:pPr>
              <a:defRPr/>
            </a:pPr>
            <a:r>
              <a:rPr lang="en-US"/>
              <a:t>Copyright © </a:t>
            </a:r>
            <a:r>
              <a:rPr lang="en-US" smtClean="0"/>
              <a:t>2012 </a:t>
            </a:r>
            <a:r>
              <a:rPr lang="en-US"/>
              <a:t>Pearson Addison-Wesley. All rights reserved.</a:t>
            </a:r>
            <a:endParaRPr lang="en-CA"/>
          </a:p>
        </p:txBody>
      </p:sp>
      <p:sp>
        <p:nvSpPr>
          <p:cNvPr id="4" name="Slide Number Placeholder 3"/>
          <p:cNvSpPr>
            <a:spLocks noGrp="1"/>
          </p:cNvSpPr>
          <p:nvPr>
            <p:ph type="sldNum" sz="quarter" idx="12"/>
          </p:nvPr>
        </p:nvSpPr>
        <p:spPr/>
        <p:txBody>
          <a:bodyPr/>
          <a:lstStyle>
            <a:lvl1pPr>
              <a:defRPr/>
            </a:lvl1pPr>
          </a:lstStyle>
          <a:p>
            <a:pPr>
              <a:defRPr/>
            </a:pPr>
            <a:r>
              <a:rPr lang="en-US"/>
              <a:t>5-</a:t>
            </a:r>
            <a:fld id="{4ED99F70-3209-42E1-8D3E-785043C9D41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859A7989-534D-4166-8A69-1306DA88BC76}" type="datetime1">
              <a:rPr lang="en-US"/>
              <a:pPr>
                <a:defRPr/>
              </a:pPr>
              <a:t>8/15/15</a:t>
            </a:fld>
            <a:endParaRPr lang="en-US"/>
          </a:p>
        </p:txBody>
      </p:sp>
      <p:sp>
        <p:nvSpPr>
          <p:cNvPr id="6" name="Footer Placeholder 5"/>
          <p:cNvSpPr>
            <a:spLocks noGrp="1"/>
          </p:cNvSpPr>
          <p:nvPr>
            <p:ph type="ftr" sz="quarter" idx="11"/>
          </p:nvPr>
        </p:nvSpPr>
        <p:spPr/>
        <p:txBody>
          <a:bodyPr/>
          <a:lstStyle>
            <a:lvl1pPr>
              <a:defRPr dirty="0"/>
            </a:lvl1pPr>
          </a:lstStyle>
          <a:p>
            <a:pPr>
              <a:defRPr/>
            </a:pPr>
            <a:r>
              <a:rPr lang="en-US"/>
              <a:t>Copyright © </a:t>
            </a:r>
            <a:r>
              <a:rPr lang="en-US" smtClean="0"/>
              <a:t>2012 </a:t>
            </a:r>
            <a:r>
              <a:rPr lang="en-US"/>
              <a:t>Pearson Addison-Wesley. All rights reserved.</a:t>
            </a:r>
            <a:endParaRPr lang="en-CA"/>
          </a:p>
        </p:txBody>
      </p:sp>
      <p:sp>
        <p:nvSpPr>
          <p:cNvPr id="7" name="Slide Number Placeholder 6"/>
          <p:cNvSpPr>
            <a:spLocks noGrp="1"/>
          </p:cNvSpPr>
          <p:nvPr>
            <p:ph type="sldNum" sz="quarter" idx="12"/>
          </p:nvPr>
        </p:nvSpPr>
        <p:spPr/>
        <p:txBody>
          <a:bodyPr/>
          <a:lstStyle>
            <a:lvl1pPr>
              <a:defRPr/>
            </a:lvl1pPr>
          </a:lstStyle>
          <a:p>
            <a:pPr>
              <a:defRPr/>
            </a:pPr>
            <a:r>
              <a:rPr lang="en-US"/>
              <a:t>5-</a:t>
            </a:r>
            <a:fld id="{393D7621-19CC-4833-B587-FDC052CDA7A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75F11746-A1A4-40C3-8F8D-F0313002F89B}" type="datetime1">
              <a:rPr lang="en-US"/>
              <a:pPr>
                <a:defRPr/>
              </a:pPr>
              <a:t>8/15/15</a:t>
            </a:fld>
            <a:endParaRPr lang="en-US"/>
          </a:p>
        </p:txBody>
      </p:sp>
      <p:sp>
        <p:nvSpPr>
          <p:cNvPr id="6" name="Footer Placeholder 5"/>
          <p:cNvSpPr>
            <a:spLocks noGrp="1"/>
          </p:cNvSpPr>
          <p:nvPr>
            <p:ph type="ftr" sz="quarter" idx="11"/>
          </p:nvPr>
        </p:nvSpPr>
        <p:spPr/>
        <p:txBody>
          <a:bodyPr/>
          <a:lstStyle>
            <a:lvl1pPr>
              <a:defRPr dirty="0"/>
            </a:lvl1pPr>
          </a:lstStyle>
          <a:p>
            <a:pPr>
              <a:defRPr/>
            </a:pPr>
            <a:r>
              <a:rPr lang="en-US"/>
              <a:t>Copyright © </a:t>
            </a:r>
            <a:r>
              <a:rPr lang="en-US" smtClean="0"/>
              <a:t>2012 </a:t>
            </a:r>
            <a:r>
              <a:rPr lang="en-US"/>
              <a:t>Pearson Addison-Wesley. All rights reserved.</a:t>
            </a:r>
            <a:endParaRPr lang="en-CA"/>
          </a:p>
        </p:txBody>
      </p:sp>
      <p:sp>
        <p:nvSpPr>
          <p:cNvPr id="7" name="Slide Number Placeholder 6"/>
          <p:cNvSpPr>
            <a:spLocks noGrp="1"/>
          </p:cNvSpPr>
          <p:nvPr>
            <p:ph type="sldNum" sz="quarter" idx="12"/>
          </p:nvPr>
        </p:nvSpPr>
        <p:spPr/>
        <p:txBody>
          <a:bodyPr/>
          <a:lstStyle>
            <a:lvl1pPr>
              <a:defRPr/>
            </a:lvl1pPr>
          </a:lstStyle>
          <a:p>
            <a:pPr>
              <a:defRPr/>
            </a:pPr>
            <a:r>
              <a:rPr lang="en-US"/>
              <a:t>5-</a:t>
            </a:r>
            <a:fld id="{88A1FBBD-B134-4F64-AE29-46AC0819D4A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648200" y="6340475"/>
            <a:ext cx="9144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0BED1867-941A-45DE-AA4E-505C9CB67AD2}" type="datetime1">
              <a:rPr lang="en-US"/>
              <a:pPr>
                <a:defRPr/>
              </a:pPr>
              <a:t>8/15/15</a:t>
            </a:fld>
            <a:endParaRPr lang="en-US" dirty="0"/>
          </a:p>
        </p:txBody>
      </p:sp>
      <p:sp>
        <p:nvSpPr>
          <p:cNvPr id="5" name="Footer Placeholder 4"/>
          <p:cNvSpPr>
            <a:spLocks noGrp="1"/>
          </p:cNvSpPr>
          <p:nvPr>
            <p:ph type="ftr" sz="quarter" idx="3"/>
          </p:nvPr>
        </p:nvSpPr>
        <p:spPr>
          <a:xfrm>
            <a:off x="4572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a:defRPr sz="1200" dirty="0">
                <a:solidFill>
                  <a:srgbClr val="898989"/>
                </a:solidFill>
                <a:latin typeface="Calibri" pitchFamily="34" charset="0"/>
                <a:cs typeface="+mn-cs"/>
              </a:defRPr>
            </a:lvl1pPr>
          </a:lstStyle>
          <a:p>
            <a:pPr>
              <a:defRPr/>
            </a:pPr>
            <a:r>
              <a:rPr lang="en-US"/>
              <a:t>Copyright © </a:t>
            </a:r>
            <a:r>
              <a:rPr lang="en-US" smtClean="0"/>
              <a:t>2012 </a:t>
            </a:r>
            <a:r>
              <a:rPr lang="en-US"/>
              <a:t>Pearson Addison-Wesley. All rights reserved.</a:t>
            </a:r>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r>
              <a:rPr lang="en-US"/>
              <a:t>1-</a:t>
            </a:r>
            <a:fld id="{49DD4FE3-4A7E-4B7C-9797-959786E1E795}" type="slidenum">
              <a:rPr lang="en-US"/>
              <a:pPr>
                <a:defRPr/>
              </a:pPr>
              <a:t>‹#›</a:t>
            </a:fld>
            <a:endParaRPr lang="en-US"/>
          </a:p>
        </p:txBody>
      </p:sp>
      <p:pic>
        <p:nvPicPr>
          <p:cNvPr id="1031" name="Picture 2"/>
          <p:cNvPicPr>
            <a:picLocks noChangeArrowheads="1"/>
          </p:cNvPicPr>
          <p:nvPr userDrawn="1"/>
        </p:nvPicPr>
        <p:blipFill>
          <a:blip r:embed="rId13"/>
          <a:srcRect/>
          <a:stretch>
            <a:fillRect/>
          </a:stretch>
        </p:blipFill>
        <p:spPr bwMode="auto">
          <a:xfrm>
            <a:off x="0" y="0"/>
            <a:ext cx="1524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5638800" y="457200"/>
            <a:ext cx="3276600" cy="1470025"/>
          </a:xfrm>
        </p:spPr>
        <p:txBody>
          <a:bodyPr/>
          <a:lstStyle/>
          <a:p>
            <a:pPr eaLnBrk="1" hangingPunct="1"/>
            <a:r>
              <a:rPr lang="en-US" smtClean="0"/>
              <a:t>Chapter 5</a:t>
            </a:r>
          </a:p>
        </p:txBody>
      </p:sp>
      <p:sp>
        <p:nvSpPr>
          <p:cNvPr id="3" name="Subtitle 2"/>
          <p:cNvSpPr>
            <a:spLocks noGrp="1"/>
          </p:cNvSpPr>
          <p:nvPr>
            <p:ph type="subTitle" idx="1"/>
          </p:nvPr>
        </p:nvSpPr>
        <p:spPr>
          <a:xfrm>
            <a:off x="5638800" y="1905000"/>
            <a:ext cx="3352800" cy="1752600"/>
          </a:xfrm>
        </p:spPr>
        <p:txBody>
          <a:bodyPr rtlCol="0">
            <a:normAutofit/>
          </a:bodyPr>
          <a:lstStyle/>
          <a:p>
            <a:pPr eaLnBrk="1" fontAlgn="auto" hangingPunct="1">
              <a:spcAft>
                <a:spcPts val="0"/>
              </a:spcAft>
              <a:buFont typeface="Arial" pitchFamily="34" charset="0"/>
              <a:buNone/>
              <a:defRPr/>
            </a:pPr>
            <a:r>
              <a:rPr lang="en-US" dirty="0" smtClean="0"/>
              <a:t>Defining Classes II</a:t>
            </a:r>
            <a:endParaRPr lang="en-US" dirty="0"/>
          </a:p>
        </p:txBody>
      </p:sp>
      <p:sp>
        <p:nvSpPr>
          <p:cNvPr id="7" name="Rectangle 6"/>
          <p:cNvSpPr/>
          <p:nvPr/>
        </p:nvSpPr>
        <p:spPr>
          <a:xfrm>
            <a:off x="5829300" y="4989165"/>
            <a:ext cx="2971800" cy="1384995"/>
          </a:xfrm>
          <a:prstGeom prst="rect">
            <a:avLst/>
          </a:prstGeom>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fontAlgn="auto">
              <a:spcBef>
                <a:spcPts val="0"/>
              </a:spcBef>
              <a:spcAft>
                <a:spcPts val="0"/>
              </a:spcAft>
              <a:defRPr/>
            </a:pPr>
            <a:r>
              <a:rPr lang="en-US" sz="1400" dirty="0">
                <a:solidFill>
                  <a:schemeClr val="tx1">
                    <a:alpha val="42000"/>
                  </a:schemeClr>
                </a:solidFill>
              </a:rPr>
              <a:t>Slides prepared by Rose Williams, </a:t>
            </a:r>
            <a:r>
              <a:rPr lang="en-US" sz="1400" i="1" dirty="0">
                <a:solidFill>
                  <a:schemeClr val="tx1">
                    <a:alpha val="42000"/>
                  </a:schemeClr>
                </a:solidFill>
              </a:rPr>
              <a:t>Binghamton University</a:t>
            </a:r>
            <a:r>
              <a:rPr lang="en-US" sz="1400" dirty="0">
                <a:solidFill>
                  <a:schemeClr val="tx1">
                    <a:alpha val="42000"/>
                  </a:schemeClr>
                </a:solidFill>
              </a:rPr>
              <a:t> </a:t>
            </a:r>
            <a:endParaRPr lang="en-US" sz="1400" dirty="0" smtClean="0">
              <a:solidFill>
                <a:schemeClr val="tx1">
                  <a:alpha val="42000"/>
                </a:schemeClr>
              </a:solidFill>
            </a:endParaRPr>
          </a:p>
          <a:p>
            <a:pPr algn="r" fontAlgn="auto">
              <a:spcBef>
                <a:spcPts val="0"/>
              </a:spcBef>
              <a:spcAft>
                <a:spcPts val="0"/>
              </a:spcAft>
              <a:defRPr/>
            </a:pPr>
            <a:endParaRPr lang="en-US" sz="1400" dirty="0">
              <a:solidFill>
                <a:schemeClr val="tx1">
                  <a:alpha val="42000"/>
                </a:schemeClr>
              </a:solidFill>
            </a:endParaRPr>
          </a:p>
          <a:p>
            <a:pPr algn="r" fontAlgn="auto">
              <a:spcBef>
                <a:spcPts val="0"/>
              </a:spcBef>
              <a:spcAft>
                <a:spcPts val="0"/>
              </a:spcAft>
              <a:defRPr/>
            </a:pPr>
            <a:r>
              <a:rPr lang="en-US" sz="1400" dirty="0" smtClean="0">
                <a:solidFill>
                  <a:schemeClr val="tx1">
                    <a:alpha val="42000"/>
                  </a:schemeClr>
                </a:solidFill>
              </a:rPr>
              <a:t>Kenrick Mock, </a:t>
            </a:r>
            <a:r>
              <a:rPr lang="en-US" sz="1400" i="1" dirty="0" smtClean="0">
                <a:solidFill>
                  <a:schemeClr val="tx1">
                    <a:alpha val="42000"/>
                  </a:schemeClr>
                </a:solidFill>
              </a:rPr>
              <a:t>University of Alaska Anchorage</a:t>
            </a:r>
            <a:r>
              <a:rPr lang="en-US" sz="1400" dirty="0" smtClean="0">
                <a:solidFill>
                  <a:schemeClr val="tx1">
                    <a:alpha val="42000"/>
                  </a:schemeClr>
                </a:solidFill>
              </a:rPr>
              <a:t> </a:t>
            </a:r>
            <a:endParaRPr lang="en-US" sz="1400" dirty="0">
              <a:solidFill>
                <a:schemeClr val="tx1">
                  <a:alpha val="42000"/>
                </a:schemeClr>
              </a:solidFill>
            </a:endParaRPr>
          </a:p>
          <a:p>
            <a:pPr algn="r" fontAlgn="auto">
              <a:spcBef>
                <a:spcPts val="0"/>
              </a:spcBef>
              <a:spcAft>
                <a:spcPts val="0"/>
              </a:spcAft>
              <a:defRPr/>
            </a:pPr>
            <a:endParaRPr lang="en-US" sz="1400" dirty="0">
              <a:solidFill>
                <a:schemeClr val="tx1">
                  <a:alpha val="42000"/>
                </a:schemeClr>
              </a:solidFill>
            </a:endParaRPr>
          </a:p>
        </p:txBody>
      </p:sp>
      <p:pic>
        <p:nvPicPr>
          <p:cNvPr id="14342" name="Picture 7" descr="http://www.mypearsonstore.com/ShowCover.asp?isbn=0132830310&amp;type=a"/>
          <p:cNvPicPr>
            <a:picLocks noChangeAspect="1" noChangeArrowheads="1"/>
          </p:cNvPicPr>
          <p:nvPr/>
        </p:nvPicPr>
        <p:blipFill>
          <a:blip r:embed="rId3"/>
          <a:srcRect/>
          <a:stretch>
            <a:fillRect/>
          </a:stretch>
        </p:blipFill>
        <p:spPr bwMode="auto">
          <a:xfrm>
            <a:off x="342900" y="484188"/>
            <a:ext cx="4762500" cy="5876925"/>
          </a:xfrm>
          <a:prstGeom prst="rect">
            <a:avLst/>
          </a:prstGeom>
          <a:noFill/>
          <a:ln w="9525">
            <a:noFill/>
            <a:miter lim="800000"/>
            <a:headEnd/>
            <a:tailEnd/>
          </a:ln>
        </p:spPr>
      </p:pic>
      <p:pic>
        <p:nvPicPr>
          <p:cNvPr id="14344" name="Picture 10" descr="DG_Bar_Blue_USLetter_RGB"/>
          <p:cNvPicPr>
            <a:picLocks noChangeAspect="1" noChangeArrowheads="1"/>
          </p:cNvPicPr>
          <p:nvPr/>
        </p:nvPicPr>
        <p:blipFill>
          <a:blip r:embed="rId4"/>
          <a:srcRect/>
          <a:stretch>
            <a:fillRect/>
          </a:stretch>
        </p:blipFill>
        <p:spPr bwMode="auto">
          <a:xfrm>
            <a:off x="0" y="6324600"/>
            <a:ext cx="9144000" cy="53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p:txBody>
          <a:bodyPr/>
          <a:lstStyle/>
          <a:p>
            <a:pPr eaLnBrk="1" hangingPunct="1"/>
            <a:r>
              <a:rPr lang="en-US" sz="3200" smtClean="0"/>
              <a:t>Class Type Variables Store a Reference (Part 2 of 2)</a:t>
            </a:r>
          </a:p>
        </p:txBody>
      </p:sp>
      <p:pic>
        <p:nvPicPr>
          <p:cNvPr id="86018" name="Picture 3" descr="savitch_c05d12_2of2"/>
          <p:cNvPicPr>
            <a:picLocks noChangeAspect="1" noChangeArrowheads="1"/>
          </p:cNvPicPr>
          <p:nvPr>
            <p:custDataLst>
              <p:tags r:id="rId1"/>
            </p:custDataLst>
          </p:nvPr>
        </p:nvPicPr>
        <p:blipFill>
          <a:blip r:embed="rId4"/>
          <a:srcRect t="1917" b="1917"/>
          <a:stretch>
            <a:fillRect/>
          </a:stretch>
        </p:blipFill>
        <p:spPr bwMode="auto">
          <a:xfrm>
            <a:off x="855663" y="1344613"/>
            <a:ext cx="6864350" cy="5097462"/>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8F9E75C2-E107-4737-BC67-901ABC7AB402}" type="slidenum">
              <a:rPr lang="en-US"/>
              <a:pPr>
                <a:defRPr/>
              </a:pPr>
              <a:t>10</a:t>
            </a:fld>
            <a:endParaRPr lang="en-US"/>
          </a:p>
        </p:txBody>
      </p:sp>
      <p:sp>
        <p:nvSpPr>
          <p:cNvPr id="8602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a:xfrm>
            <a:off x="762000" y="152400"/>
            <a:ext cx="8382000" cy="1143000"/>
          </a:xfrm>
        </p:spPr>
        <p:txBody>
          <a:bodyPr/>
          <a:lstStyle/>
          <a:p>
            <a:pPr eaLnBrk="1" hangingPunct="1"/>
            <a:r>
              <a:rPr lang="en-US" sz="3000" smtClean="0"/>
              <a:t>Assignment Operator with Class Type Variables (Part 1 of 3)</a:t>
            </a:r>
          </a:p>
        </p:txBody>
      </p:sp>
      <p:pic>
        <p:nvPicPr>
          <p:cNvPr id="88066" name="Picture 7" descr="savitch_c05d13_1of3"/>
          <p:cNvPicPr>
            <a:picLocks noChangeAspect="1" noChangeArrowheads="1"/>
          </p:cNvPicPr>
          <p:nvPr>
            <p:custDataLst>
              <p:tags r:id="rId1"/>
            </p:custDataLst>
          </p:nvPr>
        </p:nvPicPr>
        <p:blipFill>
          <a:blip r:embed="rId4"/>
          <a:srcRect/>
          <a:stretch>
            <a:fillRect/>
          </a:stretch>
        </p:blipFill>
        <p:spPr bwMode="auto">
          <a:xfrm>
            <a:off x="855663" y="1276350"/>
            <a:ext cx="6937375" cy="4854575"/>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030385F4-EB0F-4296-A899-B7722DB9E98A}" type="slidenum">
              <a:rPr lang="en-US"/>
              <a:pPr>
                <a:defRPr/>
              </a:pPr>
              <a:t>11</a:t>
            </a:fld>
            <a:endParaRPr lang="en-US"/>
          </a:p>
        </p:txBody>
      </p:sp>
      <p:sp>
        <p:nvSpPr>
          <p:cNvPr id="8806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a:xfrm>
            <a:off x="762000" y="152400"/>
            <a:ext cx="8382000" cy="1143000"/>
          </a:xfrm>
        </p:spPr>
        <p:txBody>
          <a:bodyPr/>
          <a:lstStyle/>
          <a:p>
            <a:pPr eaLnBrk="1" hangingPunct="1"/>
            <a:r>
              <a:rPr lang="en-US" sz="3000" smtClean="0"/>
              <a:t>Assignment Operator with Class Type Variables (Part 2 of 3)</a:t>
            </a:r>
          </a:p>
        </p:txBody>
      </p:sp>
      <p:pic>
        <p:nvPicPr>
          <p:cNvPr id="90114" name="Picture 3" descr="savitch_c05d13_2of3"/>
          <p:cNvPicPr>
            <a:picLocks noChangeAspect="1" noChangeArrowheads="1"/>
          </p:cNvPicPr>
          <p:nvPr>
            <p:custDataLst>
              <p:tags r:id="rId1"/>
            </p:custDataLst>
          </p:nvPr>
        </p:nvPicPr>
        <p:blipFill>
          <a:blip r:embed="rId4"/>
          <a:srcRect t="1753" b="2016"/>
          <a:stretch>
            <a:fillRect/>
          </a:stretch>
        </p:blipFill>
        <p:spPr bwMode="auto">
          <a:xfrm>
            <a:off x="855663" y="1346200"/>
            <a:ext cx="6572250" cy="5006975"/>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F4E66199-359D-4220-A928-22814C8A68EA}" type="slidenum">
              <a:rPr lang="en-US"/>
              <a:pPr>
                <a:defRPr/>
              </a:pPr>
              <a:t>12</a:t>
            </a:fld>
            <a:endParaRPr lang="en-US"/>
          </a:p>
        </p:txBody>
      </p:sp>
      <p:sp>
        <p:nvSpPr>
          <p:cNvPr id="9011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a:xfrm>
            <a:off x="762000" y="152400"/>
            <a:ext cx="8382000" cy="1143000"/>
          </a:xfrm>
        </p:spPr>
        <p:txBody>
          <a:bodyPr/>
          <a:lstStyle/>
          <a:p>
            <a:pPr eaLnBrk="1" hangingPunct="1"/>
            <a:r>
              <a:rPr lang="en-US" sz="3000" smtClean="0"/>
              <a:t>Assignment Operator with Class Type Variables (Part 3 of 3)</a:t>
            </a:r>
          </a:p>
        </p:txBody>
      </p:sp>
      <p:pic>
        <p:nvPicPr>
          <p:cNvPr id="92162" name="Picture 3" descr="savitch_c05d13_3of3"/>
          <p:cNvPicPr>
            <a:picLocks noChangeAspect="1" noChangeArrowheads="1"/>
          </p:cNvPicPr>
          <p:nvPr>
            <p:custDataLst>
              <p:tags r:id="rId1"/>
            </p:custDataLst>
          </p:nvPr>
        </p:nvPicPr>
        <p:blipFill>
          <a:blip r:embed="rId4"/>
          <a:srcRect/>
          <a:stretch>
            <a:fillRect/>
          </a:stretch>
        </p:blipFill>
        <p:spPr bwMode="auto">
          <a:xfrm>
            <a:off x="855663" y="1258888"/>
            <a:ext cx="6937375" cy="4806950"/>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6EDAA983-0039-4D6E-B99A-14BC487FD54F}" type="slidenum">
              <a:rPr lang="en-US"/>
              <a:pPr>
                <a:defRPr/>
              </a:pPr>
              <a:t>13</a:t>
            </a:fld>
            <a:endParaRPr lang="en-US"/>
          </a:p>
        </p:txBody>
      </p:sp>
      <p:sp>
        <p:nvSpPr>
          <p:cNvPr id="9216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p:txBody>
          <a:bodyPr/>
          <a:lstStyle/>
          <a:p>
            <a:pPr eaLnBrk="1" hangingPunct="1"/>
            <a:r>
              <a:rPr lang="en-US" smtClean="0"/>
              <a:t>Class Parameters</a:t>
            </a:r>
          </a:p>
        </p:txBody>
      </p:sp>
      <p:sp>
        <p:nvSpPr>
          <p:cNvPr id="94210" name="Rectangle 3"/>
          <p:cNvSpPr>
            <a:spLocks noGrp="1" noChangeArrowheads="1"/>
          </p:cNvSpPr>
          <p:nvPr>
            <p:ph type="body" idx="1"/>
          </p:nvPr>
        </p:nvSpPr>
        <p:spPr>
          <a:xfrm>
            <a:off x="914400" y="1676400"/>
            <a:ext cx="7543800" cy="4114800"/>
          </a:xfrm>
        </p:spPr>
        <p:txBody>
          <a:bodyPr/>
          <a:lstStyle/>
          <a:p>
            <a:pPr eaLnBrk="1" hangingPunct="1">
              <a:lnSpc>
                <a:spcPct val="80000"/>
              </a:lnSpc>
            </a:pPr>
            <a:r>
              <a:rPr lang="en-US" sz="2800" smtClean="0"/>
              <a:t>All parameters in Java are </a:t>
            </a:r>
            <a:r>
              <a:rPr lang="en-US" sz="2800" i="1" smtClean="0"/>
              <a:t>call-by-value</a:t>
            </a:r>
            <a:r>
              <a:rPr lang="en-US" sz="2800" smtClean="0"/>
              <a:t> parameters</a:t>
            </a:r>
          </a:p>
          <a:p>
            <a:pPr lvl="1" eaLnBrk="1" hangingPunct="1">
              <a:lnSpc>
                <a:spcPct val="80000"/>
              </a:lnSpc>
            </a:pPr>
            <a:r>
              <a:rPr lang="en-US" sz="2400" smtClean="0"/>
              <a:t>A parameter is a </a:t>
            </a:r>
            <a:r>
              <a:rPr lang="en-US" sz="2400" i="1" smtClean="0"/>
              <a:t>local variable</a:t>
            </a:r>
            <a:r>
              <a:rPr lang="en-US" sz="2400" smtClean="0"/>
              <a:t> that is set equal to the value of its argument</a:t>
            </a:r>
          </a:p>
          <a:p>
            <a:pPr lvl="1" eaLnBrk="1" hangingPunct="1">
              <a:lnSpc>
                <a:spcPct val="80000"/>
              </a:lnSpc>
            </a:pPr>
            <a:r>
              <a:rPr lang="en-US" sz="2400" smtClean="0"/>
              <a:t>Therefore, any change to the value of the parameter cannot change the value of its argument</a:t>
            </a:r>
          </a:p>
          <a:p>
            <a:pPr eaLnBrk="1" hangingPunct="1">
              <a:lnSpc>
                <a:spcPct val="80000"/>
              </a:lnSpc>
            </a:pPr>
            <a:r>
              <a:rPr lang="en-US" sz="2800" smtClean="0"/>
              <a:t>Class type parameters appear to behave differently from primitive type parameters</a:t>
            </a:r>
          </a:p>
          <a:p>
            <a:pPr lvl="1" eaLnBrk="1" hangingPunct="1">
              <a:lnSpc>
                <a:spcPct val="80000"/>
              </a:lnSpc>
            </a:pPr>
            <a:r>
              <a:rPr lang="en-US" sz="2400" smtClean="0"/>
              <a:t>They appear to behave in a way similar to parameters in languages that have the </a:t>
            </a:r>
            <a:r>
              <a:rPr lang="en-US" sz="2400" i="1" smtClean="0"/>
              <a:t>call-by-reference</a:t>
            </a:r>
            <a:r>
              <a:rPr lang="en-US" sz="2400" smtClean="0"/>
              <a:t> parameter passing mechanism</a:t>
            </a:r>
          </a:p>
        </p:txBody>
      </p:sp>
      <p:sp>
        <p:nvSpPr>
          <p:cNvPr id="6" name="Slide Number Placeholder 5"/>
          <p:cNvSpPr>
            <a:spLocks noGrp="1"/>
          </p:cNvSpPr>
          <p:nvPr>
            <p:ph type="sldNum" sz="quarter" idx="11"/>
          </p:nvPr>
        </p:nvSpPr>
        <p:spPr/>
        <p:txBody>
          <a:bodyPr/>
          <a:lstStyle/>
          <a:p>
            <a:pPr>
              <a:defRPr/>
            </a:pPr>
            <a:r>
              <a:rPr lang="en-US"/>
              <a:t>5-</a:t>
            </a:r>
            <a:fld id="{6EB85A14-F560-4054-B08D-0EFAEE9D1CD4}" type="slidenum">
              <a:rPr lang="en-US"/>
              <a:pPr>
                <a:defRPr/>
              </a:pPr>
              <a:t>14</a:t>
            </a:fld>
            <a:endParaRPr lang="en-US"/>
          </a:p>
        </p:txBody>
      </p:sp>
      <p:sp>
        <p:nvSpPr>
          <p:cNvPr id="9421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p:txBody>
          <a:bodyPr/>
          <a:lstStyle/>
          <a:p>
            <a:pPr eaLnBrk="1" hangingPunct="1"/>
            <a:r>
              <a:rPr lang="en-US" smtClean="0"/>
              <a:t>Class Parameters</a:t>
            </a:r>
          </a:p>
        </p:txBody>
      </p:sp>
      <p:sp>
        <p:nvSpPr>
          <p:cNvPr id="96258" name="Rectangle 3"/>
          <p:cNvSpPr>
            <a:spLocks noGrp="1" noChangeArrowheads="1"/>
          </p:cNvSpPr>
          <p:nvPr>
            <p:ph type="body" idx="1"/>
          </p:nvPr>
        </p:nvSpPr>
        <p:spPr>
          <a:xfrm>
            <a:off x="914400" y="1676400"/>
            <a:ext cx="7543800" cy="4343400"/>
          </a:xfrm>
        </p:spPr>
        <p:txBody>
          <a:bodyPr/>
          <a:lstStyle/>
          <a:p>
            <a:pPr eaLnBrk="1" hangingPunct="1">
              <a:lnSpc>
                <a:spcPct val="80000"/>
              </a:lnSpc>
            </a:pPr>
            <a:r>
              <a:rPr lang="en-US" sz="2800" smtClean="0"/>
              <a:t>The value plugged into a class type parameter is a reference (memory address)</a:t>
            </a:r>
          </a:p>
          <a:p>
            <a:pPr lvl="1" eaLnBrk="1" hangingPunct="1">
              <a:lnSpc>
                <a:spcPct val="80000"/>
              </a:lnSpc>
            </a:pPr>
            <a:r>
              <a:rPr lang="en-US" sz="2400" smtClean="0"/>
              <a:t>Therefore, the parameter becomes another name for the argument</a:t>
            </a:r>
          </a:p>
          <a:p>
            <a:pPr lvl="1" eaLnBrk="1" hangingPunct="1">
              <a:lnSpc>
                <a:spcPct val="80000"/>
              </a:lnSpc>
            </a:pPr>
            <a:r>
              <a:rPr lang="en-US" sz="2400" smtClean="0"/>
              <a:t>Any change made to the object named by the parameter (i.e., changes made to the values of its instance variables) will be made to the object named by the argument, because they are the same object</a:t>
            </a:r>
          </a:p>
          <a:p>
            <a:pPr lvl="1" eaLnBrk="1" hangingPunct="1">
              <a:lnSpc>
                <a:spcPct val="80000"/>
              </a:lnSpc>
            </a:pPr>
            <a:r>
              <a:rPr lang="en-US" sz="2400" smtClean="0"/>
              <a:t>Note that, because it still is a call-by-value parameter, any change made to the class type parameter itself (i.e., its address) will not change its argument (the reference or memory address)</a:t>
            </a:r>
          </a:p>
        </p:txBody>
      </p:sp>
      <p:sp>
        <p:nvSpPr>
          <p:cNvPr id="6" name="Slide Number Placeholder 5"/>
          <p:cNvSpPr>
            <a:spLocks noGrp="1"/>
          </p:cNvSpPr>
          <p:nvPr>
            <p:ph type="sldNum" sz="quarter" idx="11"/>
          </p:nvPr>
        </p:nvSpPr>
        <p:spPr/>
        <p:txBody>
          <a:bodyPr/>
          <a:lstStyle/>
          <a:p>
            <a:pPr>
              <a:defRPr/>
            </a:pPr>
            <a:r>
              <a:rPr lang="en-US"/>
              <a:t>5-</a:t>
            </a:r>
            <a:fld id="{95BDD672-77B7-4391-AB43-07B51435A847}" type="slidenum">
              <a:rPr lang="en-US"/>
              <a:pPr>
                <a:defRPr/>
              </a:pPr>
              <a:t>15</a:t>
            </a:fld>
            <a:endParaRPr lang="en-US"/>
          </a:p>
        </p:txBody>
      </p:sp>
      <p:sp>
        <p:nvSpPr>
          <p:cNvPr id="9626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p:txBody>
          <a:bodyPr/>
          <a:lstStyle/>
          <a:p>
            <a:pPr eaLnBrk="1" hangingPunct="1"/>
            <a:r>
              <a:rPr lang="en-US" smtClean="0"/>
              <a:t>Parameters of a Class Type</a:t>
            </a:r>
          </a:p>
        </p:txBody>
      </p:sp>
      <p:pic>
        <p:nvPicPr>
          <p:cNvPr id="98306" name="Picture 8" descr="savitch_c05d14"/>
          <p:cNvPicPr preferRelativeResize="0">
            <a:picLocks noChangeAspect="1" noChangeArrowheads="1"/>
          </p:cNvPicPr>
          <p:nvPr>
            <p:custDataLst>
              <p:tags r:id="rId1"/>
            </p:custDataLst>
          </p:nvPr>
        </p:nvPicPr>
        <p:blipFill>
          <a:blip r:embed="rId4"/>
          <a:srcRect/>
          <a:stretch>
            <a:fillRect/>
          </a:stretch>
        </p:blipFill>
        <p:spPr bwMode="auto">
          <a:xfrm>
            <a:off x="855663" y="1593850"/>
            <a:ext cx="7772400" cy="4400550"/>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A6532327-AA00-495A-B7DD-06C6B077D878}" type="slidenum">
              <a:rPr lang="en-US"/>
              <a:pPr>
                <a:defRPr/>
              </a:pPr>
              <a:t>16</a:t>
            </a:fld>
            <a:endParaRPr lang="en-US"/>
          </a:p>
        </p:txBody>
      </p:sp>
      <p:sp>
        <p:nvSpPr>
          <p:cNvPr id="9830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ChangeArrowheads="1"/>
          </p:cNvSpPr>
          <p:nvPr>
            <p:ph type="title"/>
          </p:nvPr>
        </p:nvSpPr>
        <p:spPr/>
        <p:txBody>
          <a:bodyPr/>
          <a:lstStyle/>
          <a:p>
            <a:pPr eaLnBrk="1" hangingPunct="1"/>
            <a:r>
              <a:rPr lang="en-US" sz="3200" smtClean="0"/>
              <a:t>Memory Picture for Display 5.14 </a:t>
            </a:r>
            <a:br>
              <a:rPr lang="en-US" sz="3200" smtClean="0"/>
            </a:br>
            <a:r>
              <a:rPr lang="en-US" sz="3200" smtClean="0"/>
              <a:t>(Part 1 of 3)</a:t>
            </a:r>
          </a:p>
        </p:txBody>
      </p:sp>
      <p:pic>
        <p:nvPicPr>
          <p:cNvPr id="100354" name="Picture 8" descr="savitch_c05d15_1of3"/>
          <p:cNvPicPr>
            <a:picLocks noChangeAspect="1" noChangeArrowheads="1"/>
          </p:cNvPicPr>
          <p:nvPr>
            <p:custDataLst>
              <p:tags r:id="rId1"/>
            </p:custDataLst>
          </p:nvPr>
        </p:nvPicPr>
        <p:blipFill>
          <a:blip r:embed="rId4"/>
          <a:srcRect t="2287" b="2023"/>
          <a:stretch>
            <a:fillRect/>
          </a:stretch>
        </p:blipFill>
        <p:spPr bwMode="auto">
          <a:xfrm>
            <a:off x="855663" y="1363663"/>
            <a:ext cx="6937375" cy="4959350"/>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29586C79-5E9C-4E41-98B9-8D66D73E6926}" type="slidenum">
              <a:rPr lang="en-US"/>
              <a:pPr>
                <a:defRPr/>
              </a:pPr>
              <a:t>17</a:t>
            </a:fld>
            <a:endParaRPr lang="en-US"/>
          </a:p>
        </p:txBody>
      </p:sp>
      <p:sp>
        <p:nvSpPr>
          <p:cNvPr id="10035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ChangeArrowheads="1"/>
          </p:cNvSpPr>
          <p:nvPr>
            <p:ph type="title"/>
          </p:nvPr>
        </p:nvSpPr>
        <p:spPr/>
        <p:txBody>
          <a:bodyPr/>
          <a:lstStyle/>
          <a:p>
            <a:pPr eaLnBrk="1" hangingPunct="1"/>
            <a:r>
              <a:rPr lang="en-US" sz="3200" smtClean="0"/>
              <a:t>Memory Picture for Display 5.14 </a:t>
            </a:r>
            <a:br>
              <a:rPr lang="en-US" sz="3200" smtClean="0"/>
            </a:br>
            <a:r>
              <a:rPr lang="en-US" sz="3200" smtClean="0"/>
              <a:t>(Part 2 of 3)</a:t>
            </a:r>
          </a:p>
        </p:txBody>
      </p:sp>
      <p:pic>
        <p:nvPicPr>
          <p:cNvPr id="102402" name="Picture 3" descr="savitch_c05d15_2of3"/>
          <p:cNvPicPr>
            <a:picLocks noChangeAspect="1" noChangeArrowheads="1"/>
          </p:cNvPicPr>
          <p:nvPr>
            <p:custDataLst>
              <p:tags r:id="rId1"/>
            </p:custDataLst>
          </p:nvPr>
        </p:nvPicPr>
        <p:blipFill>
          <a:blip r:embed="rId4"/>
          <a:srcRect t="2258" b="1788"/>
          <a:stretch>
            <a:fillRect/>
          </a:stretch>
        </p:blipFill>
        <p:spPr bwMode="auto">
          <a:xfrm>
            <a:off x="855663" y="1333500"/>
            <a:ext cx="6783387" cy="5126038"/>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760FD06C-C623-4BF7-A249-A363D57D23EE}" type="slidenum">
              <a:rPr lang="en-US"/>
              <a:pPr>
                <a:defRPr/>
              </a:pPr>
              <a:t>18</a:t>
            </a:fld>
            <a:endParaRPr lang="en-US"/>
          </a:p>
        </p:txBody>
      </p:sp>
      <p:sp>
        <p:nvSpPr>
          <p:cNvPr id="10240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p:txBody>
          <a:bodyPr/>
          <a:lstStyle/>
          <a:p>
            <a:pPr eaLnBrk="1" hangingPunct="1"/>
            <a:r>
              <a:rPr lang="en-US" sz="3200" smtClean="0"/>
              <a:t>Memory Picture for Display 5.14 </a:t>
            </a:r>
            <a:br>
              <a:rPr lang="en-US" sz="3200" smtClean="0"/>
            </a:br>
            <a:r>
              <a:rPr lang="en-US" sz="3200" smtClean="0"/>
              <a:t>(Part 3 of 3)</a:t>
            </a:r>
          </a:p>
        </p:txBody>
      </p:sp>
      <p:pic>
        <p:nvPicPr>
          <p:cNvPr id="104450" name="Picture 3" descr="savitch_c05d15_3of3"/>
          <p:cNvPicPr>
            <a:picLocks noChangeAspect="1" noChangeArrowheads="1"/>
          </p:cNvPicPr>
          <p:nvPr>
            <p:custDataLst>
              <p:tags r:id="rId1"/>
            </p:custDataLst>
          </p:nvPr>
        </p:nvPicPr>
        <p:blipFill>
          <a:blip r:embed="rId4"/>
          <a:srcRect/>
          <a:stretch>
            <a:fillRect/>
          </a:stretch>
        </p:blipFill>
        <p:spPr bwMode="auto">
          <a:xfrm>
            <a:off x="855663" y="1262063"/>
            <a:ext cx="6462712" cy="5181600"/>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B032F5D8-FF8F-4C67-B065-147D5BF44F1E}" type="slidenum">
              <a:rPr lang="en-US"/>
              <a:pPr>
                <a:defRPr/>
              </a:pPr>
              <a:t>19</a:t>
            </a:fld>
            <a:endParaRPr lang="en-US"/>
          </a:p>
        </p:txBody>
      </p:sp>
      <p:sp>
        <p:nvSpPr>
          <p:cNvPr id="10445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p:txBody>
          <a:bodyPr/>
          <a:lstStyle/>
          <a:p>
            <a:pPr eaLnBrk="1" hangingPunct="1"/>
            <a:r>
              <a:rPr lang="en-US" smtClean="0"/>
              <a:t>Variables and Memory</a:t>
            </a:r>
          </a:p>
        </p:txBody>
      </p:sp>
      <p:sp>
        <p:nvSpPr>
          <p:cNvPr id="69634" name="Rectangle 3"/>
          <p:cNvSpPr>
            <a:spLocks noGrp="1" noChangeArrowheads="1"/>
          </p:cNvSpPr>
          <p:nvPr>
            <p:ph type="body" idx="1"/>
          </p:nvPr>
        </p:nvSpPr>
        <p:spPr/>
        <p:txBody>
          <a:bodyPr/>
          <a:lstStyle/>
          <a:p>
            <a:pPr eaLnBrk="1" hangingPunct="1"/>
            <a:r>
              <a:rPr lang="en-US" smtClean="0"/>
              <a:t>A computer has two forms of memory</a:t>
            </a:r>
          </a:p>
          <a:p>
            <a:pPr eaLnBrk="1" hangingPunct="1"/>
            <a:r>
              <a:rPr lang="en-US" i="1" smtClean="0"/>
              <a:t>Secondary memory</a:t>
            </a:r>
            <a:r>
              <a:rPr lang="en-US" smtClean="0"/>
              <a:t> is used to hold files for "permanent" storage</a:t>
            </a:r>
          </a:p>
          <a:p>
            <a:pPr eaLnBrk="1" hangingPunct="1"/>
            <a:r>
              <a:rPr lang="en-US" i="1" smtClean="0"/>
              <a:t>Main memory</a:t>
            </a:r>
            <a:r>
              <a:rPr lang="en-US" smtClean="0"/>
              <a:t> is used by a computer when it is running a program</a:t>
            </a:r>
          </a:p>
          <a:p>
            <a:pPr lvl="1" eaLnBrk="1" hangingPunct="1"/>
            <a:r>
              <a:rPr lang="en-US" smtClean="0"/>
              <a:t>Values stored in a program's variables are kept in main memory</a:t>
            </a:r>
          </a:p>
        </p:txBody>
      </p:sp>
      <p:sp>
        <p:nvSpPr>
          <p:cNvPr id="6" name="Slide Number Placeholder 5"/>
          <p:cNvSpPr>
            <a:spLocks noGrp="1"/>
          </p:cNvSpPr>
          <p:nvPr>
            <p:ph type="sldNum" sz="quarter" idx="11"/>
          </p:nvPr>
        </p:nvSpPr>
        <p:spPr/>
        <p:txBody>
          <a:bodyPr/>
          <a:lstStyle/>
          <a:p>
            <a:pPr>
              <a:defRPr/>
            </a:pPr>
            <a:r>
              <a:rPr lang="en-US"/>
              <a:t>5-</a:t>
            </a:r>
            <a:fld id="{4798BFB4-B4BA-4BA2-8838-C89EF2431463}" type="slidenum">
              <a:rPr lang="en-US"/>
              <a:pPr>
                <a:defRPr/>
              </a:pPr>
              <a:t>2</a:t>
            </a:fld>
            <a:endParaRPr lang="en-US"/>
          </a:p>
        </p:txBody>
      </p:sp>
      <p:sp>
        <p:nvSpPr>
          <p:cNvPr id="6963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type="title"/>
          </p:nvPr>
        </p:nvSpPr>
        <p:spPr/>
        <p:txBody>
          <a:bodyPr/>
          <a:lstStyle/>
          <a:p>
            <a:pPr eaLnBrk="1" hangingPunct="1"/>
            <a:r>
              <a:rPr lang="en-US" sz="3200" smtClean="0"/>
              <a:t>Differences Between Primitive and Class-Type Parameters</a:t>
            </a:r>
          </a:p>
        </p:txBody>
      </p:sp>
      <p:sp>
        <p:nvSpPr>
          <p:cNvPr id="106498" name="Rectangle 3"/>
          <p:cNvSpPr>
            <a:spLocks noGrp="1" noChangeArrowheads="1"/>
          </p:cNvSpPr>
          <p:nvPr>
            <p:ph type="body" idx="1"/>
          </p:nvPr>
        </p:nvSpPr>
        <p:spPr/>
        <p:txBody>
          <a:bodyPr/>
          <a:lstStyle/>
          <a:p>
            <a:pPr eaLnBrk="1" hangingPunct="1"/>
            <a:r>
              <a:rPr lang="en-US" smtClean="0"/>
              <a:t>A method </a:t>
            </a:r>
            <a:r>
              <a:rPr lang="en-US" u="sng" smtClean="0"/>
              <a:t>cannot</a:t>
            </a:r>
            <a:r>
              <a:rPr lang="en-US" smtClean="0"/>
              <a:t> change the value of a </a:t>
            </a:r>
            <a:r>
              <a:rPr lang="en-US" u="sng" smtClean="0"/>
              <a:t>variable</a:t>
            </a:r>
            <a:r>
              <a:rPr lang="en-US" smtClean="0"/>
              <a:t> of a </a:t>
            </a:r>
            <a:r>
              <a:rPr lang="en-US" u="sng" smtClean="0"/>
              <a:t>primitive</a:t>
            </a:r>
            <a:r>
              <a:rPr lang="en-US" smtClean="0"/>
              <a:t> type that is an </a:t>
            </a:r>
            <a:r>
              <a:rPr lang="en-US" u="sng" smtClean="0"/>
              <a:t>argument</a:t>
            </a:r>
            <a:r>
              <a:rPr lang="en-US" smtClean="0"/>
              <a:t> to the method</a:t>
            </a:r>
          </a:p>
          <a:p>
            <a:pPr eaLnBrk="1" hangingPunct="1"/>
            <a:r>
              <a:rPr lang="en-US" smtClean="0"/>
              <a:t>In contrast, a method </a:t>
            </a:r>
            <a:r>
              <a:rPr lang="en-US" u="sng" smtClean="0"/>
              <a:t>can</a:t>
            </a:r>
            <a:r>
              <a:rPr lang="en-US" smtClean="0"/>
              <a:t> change the values of the </a:t>
            </a:r>
            <a:r>
              <a:rPr lang="en-US" u="sng" smtClean="0"/>
              <a:t>instance</a:t>
            </a:r>
            <a:r>
              <a:rPr lang="en-US" smtClean="0"/>
              <a:t> </a:t>
            </a:r>
            <a:r>
              <a:rPr lang="en-US" u="sng" smtClean="0"/>
              <a:t>variables</a:t>
            </a:r>
            <a:r>
              <a:rPr lang="en-US" smtClean="0"/>
              <a:t> of a </a:t>
            </a:r>
            <a:r>
              <a:rPr lang="en-US" u="sng" smtClean="0"/>
              <a:t>class</a:t>
            </a:r>
            <a:r>
              <a:rPr lang="en-US" smtClean="0"/>
              <a:t> type that is an </a:t>
            </a:r>
            <a:r>
              <a:rPr lang="en-US" u="sng" smtClean="0"/>
              <a:t>argument</a:t>
            </a:r>
            <a:r>
              <a:rPr lang="en-US" smtClean="0"/>
              <a:t> to the method</a:t>
            </a:r>
          </a:p>
        </p:txBody>
      </p:sp>
      <p:sp>
        <p:nvSpPr>
          <p:cNvPr id="6" name="Slide Number Placeholder 5"/>
          <p:cNvSpPr>
            <a:spLocks noGrp="1"/>
          </p:cNvSpPr>
          <p:nvPr>
            <p:ph type="sldNum" sz="quarter" idx="11"/>
          </p:nvPr>
        </p:nvSpPr>
        <p:spPr/>
        <p:txBody>
          <a:bodyPr/>
          <a:lstStyle/>
          <a:p>
            <a:pPr>
              <a:defRPr/>
            </a:pPr>
            <a:r>
              <a:rPr lang="en-US"/>
              <a:t>5-</a:t>
            </a:r>
            <a:fld id="{EC49F083-6099-4728-A605-5F3B7AA4D2F8}" type="slidenum">
              <a:rPr lang="en-US"/>
              <a:pPr>
                <a:defRPr/>
              </a:pPr>
              <a:t>20</a:t>
            </a:fld>
            <a:endParaRPr lang="en-US"/>
          </a:p>
        </p:txBody>
      </p:sp>
      <p:sp>
        <p:nvSpPr>
          <p:cNvPr id="10650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p:nvPr>
        </p:nvSpPr>
        <p:spPr/>
        <p:txBody>
          <a:bodyPr/>
          <a:lstStyle/>
          <a:p>
            <a:pPr eaLnBrk="1" hangingPunct="1"/>
            <a:r>
              <a:rPr lang="en-US" sz="3200" smtClean="0"/>
              <a:t>Comparing Parameters of a Class Type and a Primitive Type (Part 1 of 2)</a:t>
            </a:r>
          </a:p>
        </p:txBody>
      </p:sp>
      <p:pic>
        <p:nvPicPr>
          <p:cNvPr id="108546" name="Picture 6" descr="savitch_c05d16_1of2"/>
          <p:cNvPicPr>
            <a:picLocks noChangeAspect="1" noChangeArrowheads="1"/>
          </p:cNvPicPr>
          <p:nvPr>
            <p:custDataLst>
              <p:tags r:id="rId1"/>
            </p:custDataLst>
          </p:nvPr>
        </p:nvPicPr>
        <p:blipFill>
          <a:blip r:embed="rId4"/>
          <a:srcRect t="1845" b="2121"/>
          <a:stretch>
            <a:fillRect/>
          </a:stretch>
        </p:blipFill>
        <p:spPr bwMode="auto">
          <a:xfrm>
            <a:off x="855663" y="1331913"/>
            <a:ext cx="7212012" cy="4945062"/>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5788E9F2-93B5-4BC9-982C-304A3D772AC6}" type="slidenum">
              <a:rPr lang="en-US"/>
              <a:pPr>
                <a:defRPr/>
              </a:pPr>
              <a:t>21</a:t>
            </a:fld>
            <a:endParaRPr lang="en-US"/>
          </a:p>
        </p:txBody>
      </p:sp>
      <p:sp>
        <p:nvSpPr>
          <p:cNvPr id="10854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ChangeArrowheads="1"/>
          </p:cNvSpPr>
          <p:nvPr>
            <p:ph type="title"/>
          </p:nvPr>
        </p:nvSpPr>
        <p:spPr/>
        <p:txBody>
          <a:bodyPr/>
          <a:lstStyle/>
          <a:p>
            <a:pPr eaLnBrk="1" hangingPunct="1"/>
            <a:r>
              <a:rPr lang="en-US" sz="3200" smtClean="0"/>
              <a:t>Comparing Parameters of a Class Type and a Primitive Type (Part 2 of 2)</a:t>
            </a:r>
          </a:p>
        </p:txBody>
      </p:sp>
      <p:pic>
        <p:nvPicPr>
          <p:cNvPr id="110594" name="Picture 3" descr="savitch_c05d16_2of2"/>
          <p:cNvPicPr preferRelativeResize="0">
            <a:picLocks noChangeAspect="1" noChangeArrowheads="1"/>
          </p:cNvPicPr>
          <p:nvPr>
            <p:custDataLst>
              <p:tags r:id="rId1"/>
            </p:custDataLst>
          </p:nvPr>
        </p:nvPicPr>
        <p:blipFill>
          <a:blip r:embed="rId4"/>
          <a:srcRect/>
          <a:stretch>
            <a:fillRect/>
          </a:stretch>
        </p:blipFill>
        <p:spPr bwMode="auto">
          <a:xfrm>
            <a:off x="855663" y="1593850"/>
            <a:ext cx="7772400" cy="2208213"/>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6D1A93E4-BB9D-43E7-97A4-C0FE1A27F1E0}" type="slidenum">
              <a:rPr lang="en-US"/>
              <a:pPr>
                <a:defRPr/>
              </a:pPr>
              <a:t>22</a:t>
            </a:fld>
            <a:endParaRPr lang="en-US"/>
          </a:p>
        </p:txBody>
      </p:sp>
      <p:sp>
        <p:nvSpPr>
          <p:cNvPr id="11059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ChangeArrowheads="1"/>
          </p:cNvSpPr>
          <p:nvPr>
            <p:ph type="title"/>
          </p:nvPr>
        </p:nvSpPr>
        <p:spPr/>
        <p:txBody>
          <a:bodyPr/>
          <a:lstStyle/>
          <a:p>
            <a:pPr eaLnBrk="1" hangingPunct="1"/>
            <a:r>
              <a:rPr lang="en-US" sz="3200" smtClean="0"/>
              <a:t>A Toy Class to Use in Display 5.16 </a:t>
            </a:r>
            <a:br>
              <a:rPr lang="en-US" sz="3200" smtClean="0"/>
            </a:br>
            <a:r>
              <a:rPr lang="en-US" sz="3200" smtClean="0"/>
              <a:t>(Part 1 of 2)</a:t>
            </a:r>
          </a:p>
        </p:txBody>
      </p:sp>
      <p:pic>
        <p:nvPicPr>
          <p:cNvPr id="112642" name="Picture 6" descr="savitch_c05d17_1of2"/>
          <p:cNvPicPr preferRelativeResize="0">
            <a:picLocks noChangeAspect="1" noChangeArrowheads="1"/>
          </p:cNvPicPr>
          <p:nvPr>
            <p:custDataLst>
              <p:tags r:id="rId1"/>
            </p:custDataLst>
          </p:nvPr>
        </p:nvPicPr>
        <p:blipFill>
          <a:blip r:embed="rId4"/>
          <a:srcRect/>
          <a:stretch>
            <a:fillRect/>
          </a:stretch>
        </p:blipFill>
        <p:spPr bwMode="auto">
          <a:xfrm>
            <a:off x="855663" y="1593850"/>
            <a:ext cx="7772400" cy="3881438"/>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BEE9BCF2-1B65-4511-A891-0690FD20C36E}" type="slidenum">
              <a:rPr lang="en-US"/>
              <a:pPr>
                <a:defRPr/>
              </a:pPr>
              <a:t>23</a:t>
            </a:fld>
            <a:endParaRPr lang="en-US"/>
          </a:p>
        </p:txBody>
      </p:sp>
      <p:sp>
        <p:nvSpPr>
          <p:cNvPr id="11264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ChangeArrowheads="1"/>
          </p:cNvSpPr>
          <p:nvPr>
            <p:ph type="title"/>
          </p:nvPr>
        </p:nvSpPr>
        <p:spPr/>
        <p:txBody>
          <a:bodyPr/>
          <a:lstStyle/>
          <a:p>
            <a:pPr eaLnBrk="1" hangingPunct="1"/>
            <a:r>
              <a:rPr lang="en-US" sz="3200" smtClean="0"/>
              <a:t>A Toy Class to Use in Display 5.16 </a:t>
            </a:r>
            <a:br>
              <a:rPr lang="en-US" sz="3200" smtClean="0"/>
            </a:br>
            <a:r>
              <a:rPr lang="en-US" sz="3200" smtClean="0"/>
              <a:t>(Part 2 of 2)</a:t>
            </a:r>
          </a:p>
        </p:txBody>
      </p:sp>
      <p:pic>
        <p:nvPicPr>
          <p:cNvPr id="114690" name="Picture 3" descr="savitch_c05d17_2of2"/>
          <p:cNvPicPr preferRelativeResize="0">
            <a:picLocks noChangeAspect="1" noChangeArrowheads="1"/>
          </p:cNvPicPr>
          <p:nvPr>
            <p:custDataLst>
              <p:tags r:id="rId1"/>
            </p:custDataLst>
          </p:nvPr>
        </p:nvPicPr>
        <p:blipFill>
          <a:blip r:embed="rId4"/>
          <a:srcRect/>
          <a:stretch>
            <a:fillRect/>
          </a:stretch>
        </p:blipFill>
        <p:spPr bwMode="auto">
          <a:xfrm>
            <a:off x="855663" y="1233488"/>
            <a:ext cx="7772400" cy="5003800"/>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45ED7F83-13A5-448F-8893-8ACEA2C1F94F}" type="slidenum">
              <a:rPr lang="en-US"/>
              <a:pPr>
                <a:defRPr/>
              </a:pPr>
              <a:t>24</a:t>
            </a:fld>
            <a:endParaRPr lang="en-US"/>
          </a:p>
        </p:txBody>
      </p:sp>
      <p:sp>
        <p:nvSpPr>
          <p:cNvPr id="11469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ChangeArrowheads="1"/>
          </p:cNvSpPr>
          <p:nvPr>
            <p:ph type="title"/>
          </p:nvPr>
        </p:nvSpPr>
        <p:spPr/>
        <p:txBody>
          <a:bodyPr/>
          <a:lstStyle/>
          <a:p>
            <a:pPr eaLnBrk="1" hangingPunct="1"/>
            <a:r>
              <a:rPr lang="en-US" sz="3200" smtClean="0"/>
              <a:t>Pitfall:  Use of = and == with Variables of a Class Type</a:t>
            </a:r>
          </a:p>
        </p:txBody>
      </p:sp>
      <p:sp>
        <p:nvSpPr>
          <p:cNvPr id="116738" name="Rectangle 3"/>
          <p:cNvSpPr>
            <a:spLocks noGrp="1" noChangeArrowheads="1"/>
          </p:cNvSpPr>
          <p:nvPr>
            <p:ph type="body" idx="1"/>
          </p:nvPr>
        </p:nvSpPr>
        <p:spPr>
          <a:xfrm>
            <a:off x="914400" y="1676400"/>
            <a:ext cx="7543800" cy="4419600"/>
          </a:xfrm>
        </p:spPr>
        <p:txBody>
          <a:bodyPr/>
          <a:lstStyle/>
          <a:p>
            <a:pPr eaLnBrk="1" hangingPunct="1">
              <a:lnSpc>
                <a:spcPct val="80000"/>
              </a:lnSpc>
            </a:pPr>
            <a:r>
              <a:rPr lang="en-US" sz="2400" smtClean="0"/>
              <a:t>Used with variables of a class type, the assignment operator (</a:t>
            </a:r>
            <a:r>
              <a:rPr lang="en-US" sz="2400" b="1" smtClean="0">
                <a:solidFill>
                  <a:srgbClr val="034CA1"/>
                </a:solidFill>
                <a:latin typeface="Courier New" pitchFamily="49" charset="0"/>
              </a:rPr>
              <a:t>=</a:t>
            </a:r>
            <a:r>
              <a:rPr lang="en-US" sz="2400" smtClean="0"/>
              <a:t>) produces two variables that name the same object</a:t>
            </a:r>
          </a:p>
          <a:p>
            <a:pPr lvl="1" eaLnBrk="1" hangingPunct="1">
              <a:lnSpc>
                <a:spcPct val="80000"/>
              </a:lnSpc>
            </a:pPr>
            <a:r>
              <a:rPr lang="en-US" sz="2000" smtClean="0"/>
              <a:t>This is very different from how it behaves with primitive type variables</a:t>
            </a:r>
          </a:p>
          <a:p>
            <a:pPr eaLnBrk="1" hangingPunct="1">
              <a:lnSpc>
                <a:spcPct val="80000"/>
              </a:lnSpc>
            </a:pPr>
            <a:r>
              <a:rPr lang="en-US" sz="2400" smtClean="0"/>
              <a:t>The test for equality (</a:t>
            </a:r>
            <a:r>
              <a:rPr lang="en-US" sz="2400" b="1" smtClean="0">
                <a:solidFill>
                  <a:srgbClr val="034CA1"/>
                </a:solidFill>
                <a:latin typeface="Courier New" pitchFamily="49" charset="0"/>
              </a:rPr>
              <a:t>==</a:t>
            </a:r>
            <a:r>
              <a:rPr lang="en-US" sz="2400" smtClean="0"/>
              <a:t>) also behaves differently for class type variables</a:t>
            </a:r>
          </a:p>
          <a:p>
            <a:pPr lvl="1" eaLnBrk="1" hangingPunct="1">
              <a:lnSpc>
                <a:spcPct val="80000"/>
              </a:lnSpc>
            </a:pPr>
            <a:r>
              <a:rPr lang="en-US" sz="2000" smtClean="0"/>
              <a:t>The </a:t>
            </a:r>
            <a:r>
              <a:rPr lang="en-US" sz="2000" b="1" smtClean="0">
                <a:solidFill>
                  <a:srgbClr val="034CA1"/>
                </a:solidFill>
                <a:latin typeface="Courier New" pitchFamily="49" charset="0"/>
              </a:rPr>
              <a:t>==</a:t>
            </a:r>
            <a:r>
              <a:rPr lang="en-US" sz="2000" smtClean="0"/>
              <a:t> operator only checks that two class type variables have the same memory address</a:t>
            </a:r>
          </a:p>
          <a:p>
            <a:pPr lvl="1" eaLnBrk="1" hangingPunct="1">
              <a:lnSpc>
                <a:spcPct val="80000"/>
              </a:lnSpc>
            </a:pPr>
            <a:r>
              <a:rPr lang="en-US" sz="2000" smtClean="0"/>
              <a:t>Unlike the </a:t>
            </a:r>
            <a:r>
              <a:rPr lang="en-US" sz="2000" b="1" smtClean="0">
                <a:solidFill>
                  <a:srgbClr val="034CA1"/>
                </a:solidFill>
                <a:latin typeface="Courier New" pitchFamily="49" charset="0"/>
              </a:rPr>
              <a:t>equals</a:t>
            </a:r>
            <a:r>
              <a:rPr lang="en-US" sz="2000" smtClean="0"/>
              <a:t> method, it does not check that their instance variables have the same values</a:t>
            </a:r>
          </a:p>
          <a:p>
            <a:pPr lvl="1" eaLnBrk="1" hangingPunct="1">
              <a:lnSpc>
                <a:spcPct val="80000"/>
              </a:lnSpc>
            </a:pPr>
            <a:r>
              <a:rPr lang="en-US" sz="2000" smtClean="0"/>
              <a:t>Two objects in two different locations whose instance variables have exactly the same values would still test as being "not equal"</a:t>
            </a:r>
          </a:p>
        </p:txBody>
      </p:sp>
      <p:sp>
        <p:nvSpPr>
          <p:cNvPr id="6" name="Slide Number Placeholder 5"/>
          <p:cNvSpPr>
            <a:spLocks noGrp="1"/>
          </p:cNvSpPr>
          <p:nvPr>
            <p:ph type="sldNum" sz="quarter" idx="11"/>
          </p:nvPr>
        </p:nvSpPr>
        <p:spPr/>
        <p:txBody>
          <a:bodyPr/>
          <a:lstStyle/>
          <a:p>
            <a:pPr>
              <a:defRPr/>
            </a:pPr>
            <a:r>
              <a:rPr lang="en-US"/>
              <a:t>5-</a:t>
            </a:r>
            <a:fld id="{93DC9D4B-ED96-4B7F-A8F1-24C264D3D69C}" type="slidenum">
              <a:rPr lang="en-US"/>
              <a:pPr>
                <a:defRPr/>
              </a:pPr>
              <a:t>25</a:t>
            </a:fld>
            <a:endParaRPr lang="en-US"/>
          </a:p>
        </p:txBody>
      </p:sp>
      <p:sp>
        <p:nvSpPr>
          <p:cNvPr id="11674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p:txBody>
          <a:bodyPr/>
          <a:lstStyle/>
          <a:p>
            <a:pPr eaLnBrk="1" hangingPunct="1"/>
            <a:r>
              <a:rPr lang="en-US" smtClean="0"/>
              <a:t>The Constant </a:t>
            </a:r>
            <a:r>
              <a:rPr lang="en-US" b="1" smtClean="0">
                <a:latin typeface="Courier New" pitchFamily="49" charset="0"/>
              </a:rPr>
              <a:t>null</a:t>
            </a:r>
            <a:endParaRPr lang="en-US" smtClean="0"/>
          </a:p>
        </p:txBody>
      </p:sp>
      <p:sp>
        <p:nvSpPr>
          <p:cNvPr id="118786" name="Rectangle 3"/>
          <p:cNvSpPr>
            <a:spLocks noGrp="1" noChangeArrowheads="1"/>
          </p:cNvSpPr>
          <p:nvPr>
            <p:ph type="body" idx="1"/>
          </p:nvPr>
        </p:nvSpPr>
        <p:spPr/>
        <p:txBody>
          <a:bodyPr/>
          <a:lstStyle/>
          <a:p>
            <a:pPr eaLnBrk="1" hangingPunct="1">
              <a:lnSpc>
                <a:spcPct val="80000"/>
              </a:lnSpc>
            </a:pPr>
            <a:r>
              <a:rPr lang="en-US" sz="2400" b="1" smtClean="0">
                <a:solidFill>
                  <a:srgbClr val="034CA1"/>
                </a:solidFill>
                <a:latin typeface="Courier New" pitchFamily="49" charset="0"/>
              </a:rPr>
              <a:t>null</a:t>
            </a:r>
            <a:r>
              <a:rPr lang="en-US" sz="2400" smtClean="0"/>
              <a:t> is a special constant that may be assigned to a variable of any class type</a:t>
            </a:r>
          </a:p>
          <a:p>
            <a:pPr lvl="2" eaLnBrk="1" hangingPunct="1">
              <a:lnSpc>
                <a:spcPct val="80000"/>
              </a:lnSpc>
              <a:buFontTx/>
              <a:buNone/>
            </a:pPr>
            <a:r>
              <a:rPr lang="en-US" sz="2000" b="1" smtClean="0">
                <a:solidFill>
                  <a:srgbClr val="034CA1"/>
                </a:solidFill>
                <a:latin typeface="Courier New" pitchFamily="49" charset="0"/>
              </a:rPr>
              <a:t>YourClass yourObject = null;</a:t>
            </a:r>
          </a:p>
          <a:p>
            <a:pPr eaLnBrk="1" hangingPunct="1">
              <a:lnSpc>
                <a:spcPct val="80000"/>
              </a:lnSpc>
            </a:pPr>
            <a:r>
              <a:rPr lang="en-US" sz="2400" smtClean="0"/>
              <a:t>It is used to indicate that the variable has no "real value"</a:t>
            </a:r>
          </a:p>
          <a:p>
            <a:pPr lvl="1" eaLnBrk="1" hangingPunct="1">
              <a:lnSpc>
                <a:spcPct val="80000"/>
              </a:lnSpc>
            </a:pPr>
            <a:r>
              <a:rPr lang="en-US" sz="2000" smtClean="0"/>
              <a:t>It is often used in constructors to initialize class type instance variables when there is no obvious object to use</a:t>
            </a:r>
          </a:p>
          <a:p>
            <a:pPr eaLnBrk="1" hangingPunct="1">
              <a:lnSpc>
                <a:spcPct val="80000"/>
              </a:lnSpc>
            </a:pPr>
            <a:r>
              <a:rPr lang="en-US" sz="2400" b="1" smtClean="0">
                <a:solidFill>
                  <a:srgbClr val="034CA1"/>
                </a:solidFill>
                <a:latin typeface="Courier New" pitchFamily="49" charset="0"/>
              </a:rPr>
              <a:t>null</a:t>
            </a:r>
            <a:r>
              <a:rPr lang="en-US" sz="2400" smtClean="0"/>
              <a:t> is not an object:  It is, rather, a kind of "placeholder" for a reference that does not name any memory location</a:t>
            </a:r>
          </a:p>
          <a:p>
            <a:pPr lvl="1" eaLnBrk="1" hangingPunct="1">
              <a:lnSpc>
                <a:spcPct val="80000"/>
              </a:lnSpc>
            </a:pPr>
            <a:r>
              <a:rPr lang="en-US" sz="2000" smtClean="0"/>
              <a:t>Because it is like a memory address, use </a:t>
            </a:r>
            <a:r>
              <a:rPr lang="en-US" sz="2000" b="1" smtClean="0">
                <a:solidFill>
                  <a:srgbClr val="034CA1"/>
                </a:solidFill>
                <a:latin typeface="Courier New" pitchFamily="49" charset="0"/>
              </a:rPr>
              <a:t>==</a:t>
            </a:r>
            <a:r>
              <a:rPr lang="en-US" sz="2000" smtClean="0"/>
              <a:t> or </a:t>
            </a:r>
            <a:r>
              <a:rPr lang="en-US" sz="2000" b="1" smtClean="0">
                <a:solidFill>
                  <a:srgbClr val="034CA1"/>
                </a:solidFill>
              </a:rPr>
              <a:t>!=</a:t>
            </a:r>
            <a:r>
              <a:rPr lang="en-US" sz="2000" smtClean="0"/>
              <a:t> (instead of </a:t>
            </a:r>
            <a:r>
              <a:rPr lang="en-US" sz="2000" b="1" smtClean="0">
                <a:solidFill>
                  <a:srgbClr val="034CA1"/>
                </a:solidFill>
                <a:latin typeface="Courier New" pitchFamily="49" charset="0"/>
              </a:rPr>
              <a:t>equals</a:t>
            </a:r>
            <a:r>
              <a:rPr lang="en-US" sz="2000" smtClean="0"/>
              <a:t>) to test if a class variable contains null</a:t>
            </a:r>
          </a:p>
          <a:p>
            <a:pPr lvl="2" eaLnBrk="1" hangingPunct="1">
              <a:lnSpc>
                <a:spcPct val="80000"/>
              </a:lnSpc>
              <a:buFontTx/>
              <a:buNone/>
            </a:pPr>
            <a:r>
              <a:rPr lang="en-US" sz="2000" b="1" smtClean="0">
                <a:solidFill>
                  <a:srgbClr val="034CA1"/>
                </a:solidFill>
                <a:latin typeface="Courier New" pitchFamily="49" charset="0"/>
              </a:rPr>
              <a:t>if (yourObject == null)  . . .</a:t>
            </a:r>
            <a:endParaRPr lang="en-US" sz="20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5-</a:t>
            </a:r>
            <a:fld id="{47FFA33C-8421-4847-A60F-F040DD44CB95}" type="slidenum">
              <a:rPr lang="en-US"/>
              <a:pPr>
                <a:defRPr/>
              </a:pPr>
              <a:t>26</a:t>
            </a:fld>
            <a:endParaRPr lang="en-US"/>
          </a:p>
        </p:txBody>
      </p:sp>
      <p:sp>
        <p:nvSpPr>
          <p:cNvPr id="11878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ChangeArrowheads="1"/>
          </p:cNvSpPr>
          <p:nvPr>
            <p:ph type="title"/>
          </p:nvPr>
        </p:nvSpPr>
        <p:spPr/>
        <p:txBody>
          <a:bodyPr/>
          <a:lstStyle/>
          <a:p>
            <a:pPr eaLnBrk="1" hangingPunct="1"/>
            <a:r>
              <a:rPr lang="en-US" smtClean="0"/>
              <a:t>Pitfall:  Null Pointer Exception</a:t>
            </a:r>
          </a:p>
        </p:txBody>
      </p:sp>
      <p:sp>
        <p:nvSpPr>
          <p:cNvPr id="120834" name="Rectangle 3"/>
          <p:cNvSpPr>
            <a:spLocks noGrp="1" noChangeArrowheads="1"/>
          </p:cNvSpPr>
          <p:nvPr>
            <p:ph type="body" idx="1"/>
          </p:nvPr>
        </p:nvSpPr>
        <p:spPr/>
        <p:txBody>
          <a:bodyPr/>
          <a:lstStyle/>
          <a:p>
            <a:pPr eaLnBrk="1" hangingPunct="1">
              <a:lnSpc>
                <a:spcPct val="90000"/>
              </a:lnSpc>
            </a:pPr>
            <a:r>
              <a:rPr lang="en-US" sz="2400" smtClean="0"/>
              <a:t>Even though a class variable can be initialized to </a:t>
            </a:r>
            <a:r>
              <a:rPr lang="en-US" sz="2400" b="1" smtClean="0">
                <a:solidFill>
                  <a:srgbClr val="034CA1"/>
                </a:solidFill>
                <a:latin typeface="Courier New" pitchFamily="49" charset="0"/>
              </a:rPr>
              <a:t>null</a:t>
            </a:r>
            <a:r>
              <a:rPr lang="en-US" sz="2400" smtClean="0"/>
              <a:t>, this does not mean that </a:t>
            </a:r>
            <a:r>
              <a:rPr lang="en-US" sz="2400" b="1" smtClean="0">
                <a:solidFill>
                  <a:srgbClr val="034CA1"/>
                </a:solidFill>
                <a:latin typeface="Courier New" pitchFamily="49" charset="0"/>
              </a:rPr>
              <a:t>null</a:t>
            </a:r>
            <a:r>
              <a:rPr lang="en-US" sz="2400" smtClean="0"/>
              <a:t> is an object</a:t>
            </a:r>
          </a:p>
          <a:p>
            <a:pPr lvl="1" eaLnBrk="1" hangingPunct="1">
              <a:lnSpc>
                <a:spcPct val="90000"/>
              </a:lnSpc>
            </a:pPr>
            <a:r>
              <a:rPr lang="en-US" sz="2000" b="1" smtClean="0">
                <a:solidFill>
                  <a:srgbClr val="034CA1"/>
                </a:solidFill>
                <a:latin typeface="Courier New" pitchFamily="49" charset="0"/>
              </a:rPr>
              <a:t>null</a:t>
            </a:r>
            <a:r>
              <a:rPr lang="en-US" sz="2000" smtClean="0"/>
              <a:t> is only a placeholder for an object</a:t>
            </a:r>
          </a:p>
          <a:p>
            <a:pPr eaLnBrk="1" hangingPunct="1">
              <a:lnSpc>
                <a:spcPct val="90000"/>
              </a:lnSpc>
            </a:pPr>
            <a:r>
              <a:rPr lang="en-US" sz="2400" smtClean="0"/>
              <a:t>A method cannot be invoked using a variable that is initialized to </a:t>
            </a:r>
            <a:r>
              <a:rPr lang="en-US" sz="2400" b="1" smtClean="0">
                <a:solidFill>
                  <a:srgbClr val="034CA1"/>
                </a:solidFill>
                <a:latin typeface="Courier New" pitchFamily="49" charset="0"/>
              </a:rPr>
              <a:t>null</a:t>
            </a:r>
            <a:endParaRPr lang="en-US" sz="2400" smtClean="0">
              <a:solidFill>
                <a:srgbClr val="034CA1"/>
              </a:solidFill>
              <a:latin typeface="Courier New" pitchFamily="49" charset="0"/>
            </a:endParaRPr>
          </a:p>
          <a:p>
            <a:pPr lvl="1" eaLnBrk="1" hangingPunct="1">
              <a:lnSpc>
                <a:spcPct val="90000"/>
              </a:lnSpc>
            </a:pPr>
            <a:r>
              <a:rPr lang="en-US" sz="2000" smtClean="0"/>
              <a:t>The calling object that must invoke a method does not exist</a:t>
            </a:r>
          </a:p>
          <a:p>
            <a:pPr eaLnBrk="1" hangingPunct="1">
              <a:lnSpc>
                <a:spcPct val="90000"/>
              </a:lnSpc>
            </a:pPr>
            <a:r>
              <a:rPr lang="en-US" sz="2400" smtClean="0"/>
              <a:t>Any attempt to do this will result in a "Null Pointer Exception" error message</a:t>
            </a:r>
          </a:p>
          <a:p>
            <a:pPr lvl="1" eaLnBrk="1" hangingPunct="1">
              <a:lnSpc>
                <a:spcPct val="90000"/>
              </a:lnSpc>
            </a:pPr>
            <a:r>
              <a:rPr lang="en-US" sz="2000" smtClean="0"/>
              <a:t>For example, if the class variable has not been initialized at all (and is not assigned to </a:t>
            </a:r>
            <a:r>
              <a:rPr lang="en-US" sz="2000" b="1" smtClean="0">
                <a:solidFill>
                  <a:srgbClr val="034CA1"/>
                </a:solidFill>
                <a:latin typeface="Courier New" pitchFamily="49" charset="0"/>
              </a:rPr>
              <a:t>null</a:t>
            </a:r>
            <a:r>
              <a:rPr lang="en-US" sz="2000" smtClean="0"/>
              <a:t>), the results will be the same</a:t>
            </a:r>
          </a:p>
        </p:txBody>
      </p:sp>
      <p:sp>
        <p:nvSpPr>
          <p:cNvPr id="6" name="Slide Number Placeholder 5"/>
          <p:cNvSpPr>
            <a:spLocks noGrp="1"/>
          </p:cNvSpPr>
          <p:nvPr>
            <p:ph type="sldNum" sz="quarter" idx="11"/>
          </p:nvPr>
        </p:nvSpPr>
        <p:spPr/>
        <p:txBody>
          <a:bodyPr/>
          <a:lstStyle/>
          <a:p>
            <a:pPr>
              <a:defRPr/>
            </a:pPr>
            <a:r>
              <a:rPr lang="en-US"/>
              <a:t>5-</a:t>
            </a:r>
            <a:fld id="{C39B64AE-B9D7-418C-9B8F-220E21D772A2}" type="slidenum">
              <a:rPr lang="en-US"/>
              <a:pPr>
                <a:defRPr/>
              </a:pPr>
              <a:t>27</a:t>
            </a:fld>
            <a:endParaRPr lang="en-US"/>
          </a:p>
        </p:txBody>
      </p:sp>
      <p:sp>
        <p:nvSpPr>
          <p:cNvPr id="12083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ChangeArrowheads="1"/>
          </p:cNvSpPr>
          <p:nvPr>
            <p:ph type="title"/>
          </p:nvPr>
        </p:nvSpPr>
        <p:spPr/>
        <p:txBody>
          <a:bodyPr/>
          <a:lstStyle/>
          <a:p>
            <a:pPr eaLnBrk="1" hangingPunct="1"/>
            <a:r>
              <a:rPr lang="en-US" sz="3200" smtClean="0"/>
              <a:t>The </a:t>
            </a:r>
            <a:r>
              <a:rPr lang="en-US" sz="3200" b="1" smtClean="0">
                <a:latin typeface="Courier New" pitchFamily="49" charset="0"/>
              </a:rPr>
              <a:t>new</a:t>
            </a:r>
            <a:r>
              <a:rPr lang="en-US" sz="3200" smtClean="0"/>
              <a:t> Operator and Anonymous Objects</a:t>
            </a:r>
          </a:p>
        </p:txBody>
      </p:sp>
      <p:sp>
        <p:nvSpPr>
          <p:cNvPr id="122882" name="Rectangle 3"/>
          <p:cNvSpPr>
            <a:spLocks noGrp="1" noChangeArrowheads="1"/>
          </p:cNvSpPr>
          <p:nvPr>
            <p:ph type="body" idx="1"/>
          </p:nvPr>
        </p:nvSpPr>
        <p:spPr/>
        <p:txBody>
          <a:bodyPr/>
          <a:lstStyle/>
          <a:p>
            <a:pPr eaLnBrk="1" hangingPunct="1">
              <a:lnSpc>
                <a:spcPct val="90000"/>
              </a:lnSpc>
            </a:pPr>
            <a:r>
              <a:rPr lang="en-US" sz="2400" smtClean="0"/>
              <a:t>The </a:t>
            </a:r>
            <a:r>
              <a:rPr lang="en-US" sz="2400" b="1" smtClean="0">
                <a:solidFill>
                  <a:srgbClr val="034CA1"/>
                </a:solidFill>
                <a:latin typeface="Courier New" pitchFamily="49" charset="0"/>
              </a:rPr>
              <a:t>new</a:t>
            </a:r>
            <a:r>
              <a:rPr lang="en-US" sz="2400" smtClean="0"/>
              <a:t> operator invokes a constructor which initializes an object, and returns a reference to the location in memory of the object created</a:t>
            </a:r>
          </a:p>
          <a:p>
            <a:pPr lvl="1" eaLnBrk="1" hangingPunct="1">
              <a:lnSpc>
                <a:spcPct val="90000"/>
              </a:lnSpc>
            </a:pPr>
            <a:r>
              <a:rPr lang="en-US" sz="2000" smtClean="0"/>
              <a:t>This reference can be assigned to a variable of the object's class type</a:t>
            </a:r>
          </a:p>
          <a:p>
            <a:pPr eaLnBrk="1" hangingPunct="1">
              <a:lnSpc>
                <a:spcPct val="90000"/>
              </a:lnSpc>
            </a:pPr>
            <a:r>
              <a:rPr lang="en-US" sz="2400" smtClean="0"/>
              <a:t>Sometimes the object created is used as an argument to a method, and never used again</a:t>
            </a:r>
          </a:p>
          <a:p>
            <a:pPr lvl="1" eaLnBrk="1" hangingPunct="1">
              <a:lnSpc>
                <a:spcPct val="90000"/>
              </a:lnSpc>
            </a:pPr>
            <a:r>
              <a:rPr lang="en-US" sz="2000" smtClean="0"/>
              <a:t>In this case, the object need not be assigned to a variable, i.e., given a name</a:t>
            </a:r>
          </a:p>
          <a:p>
            <a:pPr eaLnBrk="1" hangingPunct="1">
              <a:lnSpc>
                <a:spcPct val="90000"/>
              </a:lnSpc>
            </a:pPr>
            <a:r>
              <a:rPr lang="en-US" sz="2400" smtClean="0"/>
              <a:t>An object whose reference is not assigned to a variable is called an </a:t>
            </a:r>
            <a:r>
              <a:rPr lang="en-US" sz="2400" b="1" smtClean="0">
                <a:solidFill>
                  <a:srgbClr val="034CA1"/>
                </a:solidFill>
                <a:latin typeface="Courier New" pitchFamily="49" charset="0"/>
              </a:rPr>
              <a:t>anonymous object</a:t>
            </a:r>
            <a:endParaRPr lang="en-US" sz="24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5-</a:t>
            </a:r>
            <a:fld id="{09750702-8CC9-454D-A8F4-AF4AD989AB08}" type="slidenum">
              <a:rPr lang="en-US"/>
              <a:pPr>
                <a:defRPr/>
              </a:pPr>
              <a:t>28</a:t>
            </a:fld>
            <a:endParaRPr lang="en-US"/>
          </a:p>
        </p:txBody>
      </p:sp>
      <p:sp>
        <p:nvSpPr>
          <p:cNvPr id="12288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ChangeArrowheads="1"/>
          </p:cNvSpPr>
          <p:nvPr>
            <p:ph type="title"/>
          </p:nvPr>
        </p:nvSpPr>
        <p:spPr>
          <a:xfrm>
            <a:off x="914400" y="152400"/>
            <a:ext cx="7924800" cy="1143000"/>
          </a:xfrm>
        </p:spPr>
        <p:txBody>
          <a:bodyPr/>
          <a:lstStyle/>
          <a:p>
            <a:pPr eaLnBrk="1" hangingPunct="1"/>
            <a:r>
              <a:rPr lang="en-US" sz="3200" smtClean="0"/>
              <a:t>Another Approach to Keyboard Input Using </a:t>
            </a:r>
            <a:r>
              <a:rPr lang="en-US" sz="3200" b="1" smtClean="0">
                <a:latin typeface="Courier New" pitchFamily="49" charset="0"/>
              </a:rPr>
              <a:t>Double.parseDouble</a:t>
            </a:r>
            <a:r>
              <a:rPr lang="en-US" sz="3200" smtClean="0"/>
              <a:t> (Part 1 of 3)</a:t>
            </a:r>
          </a:p>
        </p:txBody>
      </p:sp>
      <p:pic>
        <p:nvPicPr>
          <p:cNvPr id="124930" name="Picture 3" descr="savitch_c05d18_1of3"/>
          <p:cNvPicPr preferRelativeResize="0">
            <a:picLocks noChangeAspect="1" noChangeArrowheads="1"/>
          </p:cNvPicPr>
          <p:nvPr>
            <p:custDataLst>
              <p:tags r:id="rId1"/>
            </p:custDataLst>
          </p:nvPr>
        </p:nvPicPr>
        <p:blipFill>
          <a:blip r:embed="rId4"/>
          <a:srcRect/>
          <a:stretch>
            <a:fillRect/>
          </a:stretch>
        </p:blipFill>
        <p:spPr bwMode="auto">
          <a:xfrm>
            <a:off x="855663" y="1593850"/>
            <a:ext cx="7772400" cy="4187825"/>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B4947976-968A-405D-88FB-50C13BA0F861}" type="slidenum">
              <a:rPr lang="en-US"/>
              <a:pPr>
                <a:defRPr/>
              </a:pPr>
              <a:t>29</a:t>
            </a:fld>
            <a:endParaRPr lang="en-US"/>
          </a:p>
        </p:txBody>
      </p:sp>
      <p:sp>
        <p:nvSpPr>
          <p:cNvPr id="12493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p:txBody>
          <a:bodyPr/>
          <a:lstStyle/>
          <a:p>
            <a:pPr eaLnBrk="1" hangingPunct="1"/>
            <a:r>
              <a:rPr lang="en-US" smtClean="0"/>
              <a:t>Variables and Memory</a:t>
            </a:r>
          </a:p>
        </p:txBody>
      </p:sp>
      <p:sp>
        <p:nvSpPr>
          <p:cNvPr id="71682" name="Rectangle 3"/>
          <p:cNvSpPr>
            <a:spLocks noGrp="1" noChangeArrowheads="1"/>
          </p:cNvSpPr>
          <p:nvPr>
            <p:ph type="body" idx="1"/>
          </p:nvPr>
        </p:nvSpPr>
        <p:spPr/>
        <p:txBody>
          <a:bodyPr/>
          <a:lstStyle/>
          <a:p>
            <a:pPr eaLnBrk="1" hangingPunct="1"/>
            <a:r>
              <a:rPr lang="en-US" sz="2800" smtClean="0"/>
              <a:t>Main memory consists of a long list of numbered locations called </a:t>
            </a:r>
            <a:r>
              <a:rPr lang="en-US" sz="2800" i="1" smtClean="0"/>
              <a:t>bytes</a:t>
            </a:r>
          </a:p>
          <a:p>
            <a:pPr lvl="1" eaLnBrk="1" hangingPunct="1"/>
            <a:r>
              <a:rPr lang="en-US" sz="2400" smtClean="0"/>
              <a:t>Each byte contains eight </a:t>
            </a:r>
            <a:r>
              <a:rPr lang="en-US" sz="2400" i="1" smtClean="0"/>
              <a:t>bits</a:t>
            </a:r>
            <a:r>
              <a:rPr lang="en-US" sz="2400" smtClean="0"/>
              <a:t>:  eight 0 or 1 digits</a:t>
            </a:r>
          </a:p>
          <a:p>
            <a:pPr eaLnBrk="1" hangingPunct="1"/>
            <a:r>
              <a:rPr lang="en-US" sz="2800" smtClean="0"/>
              <a:t>The number that identifies a byte is called its </a:t>
            </a:r>
            <a:r>
              <a:rPr lang="en-US" sz="2800" i="1" smtClean="0"/>
              <a:t>address</a:t>
            </a:r>
          </a:p>
          <a:p>
            <a:pPr lvl="1" eaLnBrk="1" hangingPunct="1"/>
            <a:r>
              <a:rPr lang="en-US" sz="2400" smtClean="0"/>
              <a:t>A data item can be stored in one (or more) of these bytes</a:t>
            </a:r>
          </a:p>
          <a:p>
            <a:pPr lvl="1" eaLnBrk="1" hangingPunct="1"/>
            <a:r>
              <a:rPr lang="en-US" sz="2400" smtClean="0"/>
              <a:t>The address of the byte is used to find the data item when needed</a:t>
            </a:r>
          </a:p>
        </p:txBody>
      </p:sp>
      <p:sp>
        <p:nvSpPr>
          <p:cNvPr id="6" name="Slide Number Placeholder 5"/>
          <p:cNvSpPr>
            <a:spLocks noGrp="1"/>
          </p:cNvSpPr>
          <p:nvPr>
            <p:ph type="sldNum" sz="quarter" idx="11"/>
          </p:nvPr>
        </p:nvSpPr>
        <p:spPr/>
        <p:txBody>
          <a:bodyPr/>
          <a:lstStyle/>
          <a:p>
            <a:pPr>
              <a:defRPr/>
            </a:pPr>
            <a:r>
              <a:rPr lang="en-US"/>
              <a:t>5-</a:t>
            </a:r>
            <a:fld id="{283DA75B-E8B7-4030-A761-4599B3DA37BE}" type="slidenum">
              <a:rPr lang="en-US"/>
              <a:pPr>
                <a:defRPr/>
              </a:pPr>
              <a:t>3</a:t>
            </a:fld>
            <a:endParaRPr lang="en-US"/>
          </a:p>
        </p:txBody>
      </p:sp>
      <p:sp>
        <p:nvSpPr>
          <p:cNvPr id="7168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a:xfrm>
            <a:off x="914400" y="152400"/>
            <a:ext cx="7924800" cy="1143000"/>
          </a:xfrm>
        </p:spPr>
        <p:txBody>
          <a:bodyPr/>
          <a:lstStyle/>
          <a:p>
            <a:pPr eaLnBrk="1" hangingPunct="1"/>
            <a:r>
              <a:rPr lang="en-US" sz="3200" smtClean="0"/>
              <a:t>Another Approach to Keyboard Input Using </a:t>
            </a:r>
            <a:r>
              <a:rPr lang="en-US" sz="3200" b="1" smtClean="0">
                <a:latin typeface="Courier New" pitchFamily="49" charset="0"/>
              </a:rPr>
              <a:t>Double.parseDouble</a:t>
            </a:r>
            <a:r>
              <a:rPr lang="en-US" sz="3200" smtClean="0"/>
              <a:t> (Part 2 of 3)</a:t>
            </a:r>
          </a:p>
        </p:txBody>
      </p:sp>
      <p:pic>
        <p:nvPicPr>
          <p:cNvPr id="126978" name="Picture 3" descr="savitch_c05d18_2of3"/>
          <p:cNvPicPr preferRelativeResize="0">
            <a:picLocks noChangeAspect="1" noChangeArrowheads="1"/>
          </p:cNvPicPr>
          <p:nvPr>
            <p:custDataLst>
              <p:tags r:id="rId1"/>
            </p:custDataLst>
          </p:nvPr>
        </p:nvPicPr>
        <p:blipFill>
          <a:blip r:embed="rId4"/>
          <a:srcRect t="1884" b="2148"/>
          <a:stretch>
            <a:fillRect/>
          </a:stretch>
        </p:blipFill>
        <p:spPr bwMode="auto">
          <a:xfrm>
            <a:off x="855663" y="1319213"/>
            <a:ext cx="7772400" cy="5175250"/>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40B7C2F5-9731-4160-A9E5-358CF0330513}" type="slidenum">
              <a:rPr lang="en-US"/>
              <a:pPr>
                <a:defRPr/>
              </a:pPr>
              <a:t>30</a:t>
            </a:fld>
            <a:endParaRPr lang="en-US"/>
          </a:p>
        </p:txBody>
      </p:sp>
      <p:sp>
        <p:nvSpPr>
          <p:cNvPr id="12698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ChangeArrowheads="1"/>
          </p:cNvSpPr>
          <p:nvPr>
            <p:ph type="title"/>
          </p:nvPr>
        </p:nvSpPr>
        <p:spPr>
          <a:xfrm>
            <a:off x="914400" y="152400"/>
            <a:ext cx="7924800" cy="1143000"/>
          </a:xfrm>
        </p:spPr>
        <p:txBody>
          <a:bodyPr/>
          <a:lstStyle/>
          <a:p>
            <a:pPr eaLnBrk="1" hangingPunct="1"/>
            <a:r>
              <a:rPr lang="en-US" sz="3200" smtClean="0"/>
              <a:t>Another Approach to Keyboard Input Using </a:t>
            </a:r>
            <a:r>
              <a:rPr lang="en-US" sz="3200" b="1" smtClean="0">
                <a:latin typeface="Courier New" pitchFamily="49" charset="0"/>
              </a:rPr>
              <a:t>Double.parseDouble</a:t>
            </a:r>
            <a:r>
              <a:rPr lang="en-US" sz="3200" smtClean="0"/>
              <a:t> (Part 3 of 3)</a:t>
            </a:r>
          </a:p>
        </p:txBody>
      </p:sp>
      <p:pic>
        <p:nvPicPr>
          <p:cNvPr id="129026" name="Picture 3" descr="savitch_c05d18_3of3"/>
          <p:cNvPicPr preferRelativeResize="0">
            <a:picLocks noChangeAspect="1" noChangeArrowheads="1"/>
          </p:cNvPicPr>
          <p:nvPr>
            <p:custDataLst>
              <p:tags r:id="rId1"/>
            </p:custDataLst>
          </p:nvPr>
        </p:nvPicPr>
        <p:blipFill>
          <a:blip r:embed="rId4"/>
          <a:srcRect/>
          <a:stretch>
            <a:fillRect/>
          </a:stretch>
        </p:blipFill>
        <p:spPr bwMode="auto">
          <a:xfrm>
            <a:off x="855663" y="1593850"/>
            <a:ext cx="7772400" cy="1857375"/>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EC0D8E6D-2590-44BF-B5C3-350E6E211251}" type="slidenum">
              <a:rPr lang="en-US"/>
              <a:pPr>
                <a:defRPr/>
              </a:pPr>
              <a:t>31</a:t>
            </a:fld>
            <a:endParaRPr lang="en-US"/>
          </a:p>
        </p:txBody>
      </p:sp>
      <p:sp>
        <p:nvSpPr>
          <p:cNvPr id="12902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ChangeArrowheads="1"/>
          </p:cNvSpPr>
          <p:nvPr>
            <p:ph type="title"/>
          </p:nvPr>
        </p:nvSpPr>
        <p:spPr/>
        <p:txBody>
          <a:bodyPr/>
          <a:lstStyle/>
          <a:p>
            <a:pPr eaLnBrk="1" hangingPunct="1"/>
            <a:r>
              <a:rPr lang="en-US" smtClean="0"/>
              <a:t>Using and Misusing References</a:t>
            </a:r>
          </a:p>
        </p:txBody>
      </p:sp>
      <p:sp>
        <p:nvSpPr>
          <p:cNvPr id="131074" name="Rectangle 3"/>
          <p:cNvSpPr>
            <a:spLocks noGrp="1" noChangeArrowheads="1"/>
          </p:cNvSpPr>
          <p:nvPr>
            <p:ph type="body" idx="1"/>
          </p:nvPr>
        </p:nvSpPr>
        <p:spPr/>
        <p:txBody>
          <a:bodyPr/>
          <a:lstStyle/>
          <a:p>
            <a:pPr eaLnBrk="1" hangingPunct="1">
              <a:lnSpc>
                <a:spcPct val="80000"/>
              </a:lnSpc>
            </a:pPr>
            <a:r>
              <a:rPr lang="en-US" sz="2800" smtClean="0"/>
              <a:t>When writing a program, it is very important to insure that private instance variables remain truly private</a:t>
            </a:r>
          </a:p>
          <a:p>
            <a:pPr eaLnBrk="1" hangingPunct="1">
              <a:lnSpc>
                <a:spcPct val="80000"/>
              </a:lnSpc>
            </a:pPr>
            <a:r>
              <a:rPr lang="en-US" sz="2800" smtClean="0"/>
              <a:t>For a primitive type instance variable, just adding the </a:t>
            </a:r>
            <a:r>
              <a:rPr lang="en-US" sz="2800" b="1" smtClean="0">
                <a:solidFill>
                  <a:srgbClr val="034CA1"/>
                </a:solidFill>
                <a:latin typeface="Courier New" pitchFamily="49" charset="0"/>
              </a:rPr>
              <a:t>private</a:t>
            </a:r>
            <a:r>
              <a:rPr lang="en-US" sz="2800" smtClean="0"/>
              <a:t> modifier to its declaration should insure that there will be no </a:t>
            </a:r>
            <a:r>
              <a:rPr lang="en-US" sz="2800" i="1" smtClean="0"/>
              <a:t>privacy leaks</a:t>
            </a:r>
          </a:p>
          <a:p>
            <a:pPr eaLnBrk="1" hangingPunct="1">
              <a:lnSpc>
                <a:spcPct val="80000"/>
              </a:lnSpc>
            </a:pPr>
            <a:r>
              <a:rPr lang="en-US" sz="2800" smtClean="0"/>
              <a:t>For a class type instance variable, however, adding the </a:t>
            </a:r>
            <a:r>
              <a:rPr lang="en-US" sz="2800" b="1" smtClean="0">
                <a:solidFill>
                  <a:srgbClr val="034CA1"/>
                </a:solidFill>
                <a:latin typeface="Courier New" pitchFamily="49" charset="0"/>
              </a:rPr>
              <a:t>private</a:t>
            </a:r>
            <a:r>
              <a:rPr lang="en-US" sz="2800" smtClean="0"/>
              <a:t> modifier alone is not sufficient</a:t>
            </a:r>
            <a:endParaRPr lang="en-US" sz="2800" i="1" smtClean="0"/>
          </a:p>
        </p:txBody>
      </p:sp>
      <p:sp>
        <p:nvSpPr>
          <p:cNvPr id="6" name="Slide Number Placeholder 5"/>
          <p:cNvSpPr>
            <a:spLocks noGrp="1"/>
          </p:cNvSpPr>
          <p:nvPr>
            <p:ph type="sldNum" sz="quarter" idx="11"/>
          </p:nvPr>
        </p:nvSpPr>
        <p:spPr/>
        <p:txBody>
          <a:bodyPr/>
          <a:lstStyle/>
          <a:p>
            <a:pPr>
              <a:defRPr/>
            </a:pPr>
            <a:r>
              <a:rPr lang="en-US"/>
              <a:t>5-</a:t>
            </a:r>
            <a:fld id="{B7D28CCE-5954-48B7-9007-C74A182BE02A}" type="slidenum">
              <a:rPr lang="en-US"/>
              <a:pPr>
                <a:defRPr/>
              </a:pPr>
              <a:t>32</a:t>
            </a:fld>
            <a:endParaRPr lang="en-US"/>
          </a:p>
        </p:txBody>
      </p:sp>
      <p:sp>
        <p:nvSpPr>
          <p:cNvPr id="13107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ChangeArrowheads="1"/>
          </p:cNvSpPr>
          <p:nvPr>
            <p:ph type="title"/>
          </p:nvPr>
        </p:nvSpPr>
        <p:spPr/>
        <p:txBody>
          <a:bodyPr/>
          <a:lstStyle/>
          <a:p>
            <a:pPr eaLnBrk="1" hangingPunct="1"/>
            <a:r>
              <a:rPr lang="en-US" sz="3200" smtClean="0"/>
              <a:t>Designing A </a:t>
            </a:r>
            <a:r>
              <a:rPr lang="en-US" sz="3200" b="1" smtClean="0">
                <a:latin typeface="Courier New" pitchFamily="49" charset="0"/>
              </a:rPr>
              <a:t>Person</a:t>
            </a:r>
            <a:r>
              <a:rPr lang="en-US" sz="3200" smtClean="0"/>
              <a:t> Class:  Instance Variables</a:t>
            </a:r>
          </a:p>
        </p:txBody>
      </p:sp>
      <p:sp>
        <p:nvSpPr>
          <p:cNvPr id="133122" name="Rectangle 3"/>
          <p:cNvSpPr>
            <a:spLocks noGrp="1" noChangeArrowheads="1"/>
          </p:cNvSpPr>
          <p:nvPr>
            <p:ph type="body" idx="1"/>
          </p:nvPr>
        </p:nvSpPr>
        <p:spPr>
          <a:xfrm>
            <a:off x="914400" y="1676400"/>
            <a:ext cx="7543800" cy="4419600"/>
          </a:xfrm>
        </p:spPr>
        <p:txBody>
          <a:bodyPr/>
          <a:lstStyle/>
          <a:p>
            <a:pPr eaLnBrk="1" hangingPunct="1">
              <a:lnSpc>
                <a:spcPct val="80000"/>
              </a:lnSpc>
            </a:pPr>
            <a:r>
              <a:rPr lang="en-US" sz="2400" smtClean="0"/>
              <a:t>A simple </a:t>
            </a:r>
            <a:r>
              <a:rPr lang="en-US" sz="2400" b="1" smtClean="0">
                <a:solidFill>
                  <a:srgbClr val="034CA1"/>
                </a:solidFill>
                <a:latin typeface="Courier New" pitchFamily="49" charset="0"/>
              </a:rPr>
              <a:t>Person</a:t>
            </a:r>
            <a:r>
              <a:rPr lang="en-US" sz="2400" smtClean="0"/>
              <a:t> class could contain instance variables representing a person's name, the date on which they were born, and the date on which they died</a:t>
            </a:r>
          </a:p>
          <a:p>
            <a:pPr eaLnBrk="1" hangingPunct="1">
              <a:lnSpc>
                <a:spcPct val="80000"/>
              </a:lnSpc>
            </a:pPr>
            <a:r>
              <a:rPr lang="en-US" sz="2400" smtClean="0"/>
              <a:t>These instance variables would all be class types:  name of type </a:t>
            </a:r>
            <a:r>
              <a:rPr lang="en-US" sz="2400" b="1" smtClean="0">
                <a:solidFill>
                  <a:srgbClr val="034CA1"/>
                </a:solidFill>
                <a:latin typeface="Courier New" pitchFamily="49" charset="0"/>
              </a:rPr>
              <a:t>String</a:t>
            </a:r>
            <a:r>
              <a:rPr lang="en-US" sz="2400" smtClean="0"/>
              <a:t>, and two dates of type </a:t>
            </a:r>
            <a:r>
              <a:rPr lang="en-US" sz="2400" b="1" smtClean="0">
                <a:solidFill>
                  <a:srgbClr val="034CA1"/>
                </a:solidFill>
                <a:latin typeface="Courier New" pitchFamily="49" charset="0"/>
              </a:rPr>
              <a:t>Date</a:t>
            </a:r>
            <a:endParaRPr lang="en-US" sz="2400" smtClean="0">
              <a:solidFill>
                <a:srgbClr val="034CA1"/>
              </a:solidFill>
              <a:latin typeface="Courier New" pitchFamily="49" charset="0"/>
            </a:endParaRPr>
          </a:p>
          <a:p>
            <a:pPr eaLnBrk="1" hangingPunct="1">
              <a:lnSpc>
                <a:spcPct val="80000"/>
              </a:lnSpc>
            </a:pPr>
            <a:r>
              <a:rPr lang="en-US" sz="2400" smtClean="0"/>
              <a:t>As a first line of defense for privacy, each of the instance variables would be declared </a:t>
            </a:r>
            <a:r>
              <a:rPr lang="en-US" sz="2400" b="1" smtClean="0">
                <a:solidFill>
                  <a:srgbClr val="034CA1"/>
                </a:solidFill>
                <a:latin typeface="Courier New" pitchFamily="49" charset="0"/>
              </a:rPr>
              <a:t>private</a:t>
            </a:r>
          </a:p>
          <a:p>
            <a:pPr lvl="1" eaLnBrk="1" hangingPunct="1">
              <a:lnSpc>
                <a:spcPct val="80000"/>
              </a:lnSpc>
              <a:buFontTx/>
              <a:buNone/>
            </a:pPr>
            <a:r>
              <a:rPr lang="en-US" sz="1800" b="1" smtClean="0">
                <a:solidFill>
                  <a:srgbClr val="034CA1"/>
                </a:solidFill>
                <a:latin typeface="Courier New" pitchFamily="49" charset="0"/>
              </a:rPr>
              <a:t>public class Person</a:t>
            </a:r>
          </a:p>
          <a:p>
            <a:pPr lvl="1" eaLnBrk="1" hangingPunct="1">
              <a:lnSpc>
                <a:spcPct val="80000"/>
              </a:lnSpc>
              <a:buFontTx/>
              <a:buNone/>
            </a:pPr>
            <a:r>
              <a:rPr lang="en-US" sz="1800" b="1" smtClean="0">
                <a:solidFill>
                  <a:srgbClr val="034CA1"/>
                </a:solidFill>
                <a:latin typeface="Courier New" pitchFamily="49" charset="0"/>
              </a:rPr>
              <a:t>{</a:t>
            </a:r>
          </a:p>
          <a:p>
            <a:pPr lvl="1" eaLnBrk="1" hangingPunct="1">
              <a:lnSpc>
                <a:spcPct val="80000"/>
              </a:lnSpc>
              <a:buFontTx/>
              <a:buNone/>
            </a:pPr>
            <a:r>
              <a:rPr lang="en-US" sz="1800" b="1" smtClean="0">
                <a:solidFill>
                  <a:srgbClr val="034CA1"/>
                </a:solidFill>
                <a:latin typeface="Courier New" pitchFamily="49" charset="0"/>
              </a:rPr>
              <a:t>  private String name;</a:t>
            </a:r>
          </a:p>
          <a:p>
            <a:pPr lvl="1" eaLnBrk="1" hangingPunct="1">
              <a:lnSpc>
                <a:spcPct val="80000"/>
              </a:lnSpc>
              <a:buFontTx/>
              <a:buNone/>
            </a:pPr>
            <a:r>
              <a:rPr lang="en-US" sz="1800" b="1" smtClean="0">
                <a:solidFill>
                  <a:srgbClr val="034CA1"/>
                </a:solidFill>
                <a:latin typeface="Courier New" pitchFamily="49" charset="0"/>
              </a:rPr>
              <a:t>  private Date born;</a:t>
            </a:r>
          </a:p>
          <a:p>
            <a:pPr lvl="1" eaLnBrk="1" hangingPunct="1">
              <a:lnSpc>
                <a:spcPct val="80000"/>
              </a:lnSpc>
              <a:buFontTx/>
              <a:buNone/>
            </a:pPr>
            <a:r>
              <a:rPr lang="en-US" sz="1800" b="1" smtClean="0">
                <a:solidFill>
                  <a:srgbClr val="034CA1"/>
                </a:solidFill>
                <a:latin typeface="Courier New" pitchFamily="49" charset="0"/>
              </a:rPr>
              <a:t>  private Date died;  //null is still alive</a:t>
            </a:r>
          </a:p>
          <a:p>
            <a:pPr lvl="1" eaLnBrk="1" hangingPunct="1">
              <a:lnSpc>
                <a:spcPct val="80000"/>
              </a:lnSpc>
              <a:buFontTx/>
              <a:buNone/>
            </a:pPr>
            <a:r>
              <a:rPr lang="en-US" sz="1800" b="1" smtClean="0">
                <a:solidFill>
                  <a:srgbClr val="034CA1"/>
                </a:solidFill>
                <a:latin typeface="Courier New" pitchFamily="49" charset="0"/>
              </a:rPr>
              <a:t>        . . .</a:t>
            </a:r>
          </a:p>
        </p:txBody>
      </p:sp>
      <p:sp>
        <p:nvSpPr>
          <p:cNvPr id="6" name="Slide Number Placeholder 5"/>
          <p:cNvSpPr>
            <a:spLocks noGrp="1"/>
          </p:cNvSpPr>
          <p:nvPr>
            <p:ph type="sldNum" sz="quarter" idx="11"/>
          </p:nvPr>
        </p:nvSpPr>
        <p:spPr/>
        <p:txBody>
          <a:bodyPr/>
          <a:lstStyle/>
          <a:p>
            <a:pPr>
              <a:defRPr/>
            </a:pPr>
            <a:r>
              <a:rPr lang="en-US"/>
              <a:t>5-</a:t>
            </a:r>
            <a:fld id="{6FCB6116-685A-4A69-B487-D2CADE0509B7}" type="slidenum">
              <a:rPr lang="en-US"/>
              <a:pPr>
                <a:defRPr/>
              </a:pPr>
              <a:t>33</a:t>
            </a:fld>
            <a:endParaRPr lang="en-US"/>
          </a:p>
        </p:txBody>
      </p:sp>
      <p:sp>
        <p:nvSpPr>
          <p:cNvPr id="13312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ChangeArrowheads="1"/>
          </p:cNvSpPr>
          <p:nvPr>
            <p:ph type="title"/>
          </p:nvPr>
        </p:nvSpPr>
        <p:spPr/>
        <p:txBody>
          <a:bodyPr/>
          <a:lstStyle/>
          <a:p>
            <a:pPr eaLnBrk="1" hangingPunct="1"/>
            <a:r>
              <a:rPr lang="en-US" sz="3200" smtClean="0"/>
              <a:t>Designing a </a:t>
            </a:r>
            <a:r>
              <a:rPr lang="en-US" sz="3200" b="1" smtClean="0">
                <a:latin typeface="Courier New" pitchFamily="49" charset="0"/>
              </a:rPr>
              <a:t>Person</a:t>
            </a:r>
            <a:r>
              <a:rPr lang="en-US" sz="3200" smtClean="0"/>
              <a:t> Class:  Constructor</a:t>
            </a:r>
          </a:p>
        </p:txBody>
      </p:sp>
      <p:sp>
        <p:nvSpPr>
          <p:cNvPr id="135170" name="Rectangle 3"/>
          <p:cNvSpPr>
            <a:spLocks noGrp="1" noChangeArrowheads="1"/>
          </p:cNvSpPr>
          <p:nvPr>
            <p:ph type="body" idx="1"/>
          </p:nvPr>
        </p:nvSpPr>
        <p:spPr>
          <a:xfrm>
            <a:off x="914400" y="1676400"/>
            <a:ext cx="7543800" cy="4495800"/>
          </a:xfrm>
        </p:spPr>
        <p:txBody>
          <a:bodyPr/>
          <a:lstStyle/>
          <a:p>
            <a:pPr eaLnBrk="1" hangingPunct="1">
              <a:lnSpc>
                <a:spcPct val="90000"/>
              </a:lnSpc>
            </a:pPr>
            <a:r>
              <a:rPr lang="en-US" sz="2400" smtClean="0"/>
              <a:t>In order to exist, a person must have (at least) a name and a birth date</a:t>
            </a:r>
          </a:p>
          <a:p>
            <a:pPr lvl="1" eaLnBrk="1" hangingPunct="1">
              <a:lnSpc>
                <a:spcPct val="90000"/>
              </a:lnSpc>
            </a:pPr>
            <a:r>
              <a:rPr lang="en-US" sz="2000" smtClean="0"/>
              <a:t>Therefore, it would make no sense to have a no-argument </a:t>
            </a:r>
            <a:r>
              <a:rPr lang="en-US" sz="2000" b="1" smtClean="0">
                <a:solidFill>
                  <a:srgbClr val="034CA1"/>
                </a:solidFill>
                <a:latin typeface="Courier New" pitchFamily="49" charset="0"/>
              </a:rPr>
              <a:t>Person</a:t>
            </a:r>
            <a:r>
              <a:rPr lang="en-US" sz="2000" smtClean="0"/>
              <a:t> class constructor</a:t>
            </a:r>
          </a:p>
          <a:p>
            <a:pPr eaLnBrk="1" hangingPunct="1">
              <a:lnSpc>
                <a:spcPct val="90000"/>
              </a:lnSpc>
            </a:pPr>
            <a:r>
              <a:rPr lang="en-US" sz="2400" smtClean="0"/>
              <a:t>A person who is still alive does not yet have a date of death</a:t>
            </a:r>
          </a:p>
          <a:p>
            <a:pPr lvl="1" eaLnBrk="1" hangingPunct="1">
              <a:lnSpc>
                <a:spcPct val="90000"/>
              </a:lnSpc>
            </a:pPr>
            <a:r>
              <a:rPr lang="en-US" sz="2000" smtClean="0"/>
              <a:t>Therefore, the </a:t>
            </a:r>
            <a:r>
              <a:rPr lang="en-US" sz="2000" b="1" smtClean="0">
                <a:solidFill>
                  <a:srgbClr val="034CA1"/>
                </a:solidFill>
                <a:latin typeface="Courier New" pitchFamily="49" charset="0"/>
              </a:rPr>
              <a:t>Person</a:t>
            </a:r>
            <a:r>
              <a:rPr lang="en-US" sz="2000" smtClean="0"/>
              <a:t> class constructor will need to be able to deal with a </a:t>
            </a:r>
            <a:r>
              <a:rPr lang="en-US" sz="2000" b="1" smtClean="0">
                <a:solidFill>
                  <a:srgbClr val="034CA1"/>
                </a:solidFill>
                <a:latin typeface="Courier New" pitchFamily="49" charset="0"/>
              </a:rPr>
              <a:t>null</a:t>
            </a:r>
            <a:r>
              <a:rPr lang="en-US" sz="2000" smtClean="0"/>
              <a:t> value for date of death</a:t>
            </a:r>
          </a:p>
          <a:p>
            <a:pPr eaLnBrk="1" hangingPunct="1">
              <a:lnSpc>
                <a:spcPct val="90000"/>
              </a:lnSpc>
            </a:pPr>
            <a:r>
              <a:rPr lang="en-US" sz="2400" smtClean="0"/>
              <a:t>A person who has died must have had a birth date that preceded his or her date of death</a:t>
            </a:r>
          </a:p>
          <a:p>
            <a:pPr lvl="1" eaLnBrk="1" hangingPunct="1">
              <a:lnSpc>
                <a:spcPct val="90000"/>
              </a:lnSpc>
            </a:pPr>
            <a:r>
              <a:rPr lang="en-US" sz="2000" smtClean="0"/>
              <a:t>Therefore, when both dates are provided, they will need to be checked for consistency</a:t>
            </a:r>
          </a:p>
        </p:txBody>
      </p:sp>
      <p:sp>
        <p:nvSpPr>
          <p:cNvPr id="6" name="Slide Number Placeholder 5"/>
          <p:cNvSpPr>
            <a:spLocks noGrp="1"/>
          </p:cNvSpPr>
          <p:nvPr>
            <p:ph type="sldNum" sz="quarter" idx="11"/>
          </p:nvPr>
        </p:nvSpPr>
        <p:spPr/>
        <p:txBody>
          <a:bodyPr/>
          <a:lstStyle/>
          <a:p>
            <a:pPr>
              <a:defRPr/>
            </a:pPr>
            <a:r>
              <a:rPr lang="en-US"/>
              <a:t>5-</a:t>
            </a:r>
            <a:fld id="{E64131B4-221B-41A1-A10B-1AF6EFC38587}" type="slidenum">
              <a:rPr lang="en-US"/>
              <a:pPr>
                <a:defRPr/>
              </a:pPr>
              <a:t>34</a:t>
            </a:fld>
            <a:endParaRPr lang="en-US"/>
          </a:p>
        </p:txBody>
      </p:sp>
      <p:sp>
        <p:nvSpPr>
          <p:cNvPr id="13517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Grp="1" noChangeArrowheads="1"/>
          </p:cNvSpPr>
          <p:nvPr>
            <p:ph type="title"/>
          </p:nvPr>
        </p:nvSpPr>
        <p:spPr/>
        <p:txBody>
          <a:bodyPr/>
          <a:lstStyle/>
          <a:p>
            <a:pPr eaLnBrk="1" hangingPunct="1"/>
            <a:r>
              <a:rPr lang="en-US" smtClean="0"/>
              <a:t>A </a:t>
            </a:r>
            <a:r>
              <a:rPr lang="en-US" b="1" smtClean="0">
                <a:latin typeface="Courier New" pitchFamily="49" charset="0"/>
              </a:rPr>
              <a:t>Person</a:t>
            </a:r>
            <a:r>
              <a:rPr lang="en-US" smtClean="0"/>
              <a:t> Class Constructor</a:t>
            </a:r>
          </a:p>
        </p:txBody>
      </p:sp>
      <p:sp>
        <p:nvSpPr>
          <p:cNvPr id="137218" name="Rectangle 3"/>
          <p:cNvSpPr>
            <a:spLocks noGrp="1" noChangeArrowheads="1"/>
          </p:cNvSpPr>
          <p:nvPr>
            <p:ph type="body" idx="1"/>
          </p:nvPr>
        </p:nvSpPr>
        <p:spPr>
          <a:xfrm>
            <a:off x="914400" y="1676400"/>
            <a:ext cx="7543800" cy="4876800"/>
          </a:xfrm>
        </p:spPr>
        <p:txBody>
          <a:bodyPr/>
          <a:lstStyle/>
          <a:p>
            <a:pPr eaLnBrk="1" hangingPunct="1">
              <a:lnSpc>
                <a:spcPct val="80000"/>
              </a:lnSpc>
              <a:buFontTx/>
              <a:buNone/>
            </a:pPr>
            <a:r>
              <a:rPr lang="en-US" sz="1800" b="1" smtClean="0">
                <a:solidFill>
                  <a:srgbClr val="034CA1"/>
                </a:solidFill>
                <a:latin typeface="Courier New" pitchFamily="49" charset="0"/>
              </a:rPr>
              <a:t>public Person(String initialName, Date birthDate,</a:t>
            </a:r>
          </a:p>
          <a:p>
            <a:pPr eaLnBrk="1" hangingPunct="1">
              <a:lnSpc>
                <a:spcPct val="80000"/>
              </a:lnSpc>
              <a:buFontTx/>
              <a:buNone/>
            </a:pPr>
            <a:r>
              <a:rPr lang="en-US" sz="1800" b="1" smtClean="0">
                <a:solidFill>
                  <a:srgbClr val="034CA1"/>
                </a:solidFill>
                <a:latin typeface="Courier New" pitchFamily="49" charset="0"/>
              </a:rPr>
              <a:t>                                  Date deathDate)</a:t>
            </a:r>
          </a:p>
          <a:p>
            <a:pPr eaLnBrk="1" hangingPunct="1">
              <a:lnSpc>
                <a:spcPct val="80000"/>
              </a:lnSpc>
              <a:buFontTx/>
              <a:buNone/>
            </a:pPr>
            <a:r>
              <a:rPr lang="en-US" sz="1800" b="1" smtClean="0">
                <a:solidFill>
                  <a:srgbClr val="034CA1"/>
                </a:solidFill>
                <a:latin typeface="Courier New" pitchFamily="49" charset="0"/>
              </a:rPr>
              <a:t>{</a:t>
            </a:r>
          </a:p>
          <a:p>
            <a:pPr eaLnBrk="1" hangingPunct="1">
              <a:lnSpc>
                <a:spcPct val="80000"/>
              </a:lnSpc>
              <a:buFontTx/>
              <a:buNone/>
            </a:pPr>
            <a:r>
              <a:rPr lang="en-US" sz="1800" b="1" smtClean="0">
                <a:solidFill>
                  <a:srgbClr val="034CA1"/>
                </a:solidFill>
                <a:latin typeface="Courier New" pitchFamily="49" charset="0"/>
              </a:rPr>
              <a:t>  if (consistent(birthDate, deathDate))</a:t>
            </a:r>
          </a:p>
          <a:p>
            <a:pPr eaLnBrk="1" hangingPunct="1">
              <a:lnSpc>
                <a:spcPct val="80000"/>
              </a:lnSpc>
              <a:buFontTx/>
              <a:buNone/>
            </a:pPr>
            <a:r>
              <a:rPr lang="en-US" sz="1800" b="1" smtClean="0">
                <a:solidFill>
                  <a:srgbClr val="034CA1"/>
                </a:solidFill>
                <a:latin typeface="Courier New" pitchFamily="49" charset="0"/>
              </a:rPr>
              <a:t>  { name = initialName;</a:t>
            </a:r>
          </a:p>
          <a:p>
            <a:pPr eaLnBrk="1" hangingPunct="1">
              <a:lnSpc>
                <a:spcPct val="80000"/>
              </a:lnSpc>
              <a:buFontTx/>
              <a:buNone/>
            </a:pPr>
            <a:r>
              <a:rPr lang="en-US" sz="1800" b="1" smtClean="0">
                <a:solidFill>
                  <a:srgbClr val="034CA1"/>
                </a:solidFill>
                <a:latin typeface="Courier New" pitchFamily="49" charset="0"/>
              </a:rPr>
              <a:t>    born = new Date(birthDate);</a:t>
            </a:r>
          </a:p>
          <a:p>
            <a:pPr eaLnBrk="1" hangingPunct="1">
              <a:lnSpc>
                <a:spcPct val="80000"/>
              </a:lnSpc>
              <a:buFontTx/>
              <a:buNone/>
            </a:pPr>
            <a:r>
              <a:rPr lang="en-US" sz="1800" b="1" smtClean="0">
                <a:solidFill>
                  <a:srgbClr val="034CA1"/>
                </a:solidFill>
                <a:latin typeface="Courier New" pitchFamily="49" charset="0"/>
              </a:rPr>
              <a:t>    if (deathDate == null)</a:t>
            </a:r>
          </a:p>
          <a:p>
            <a:pPr eaLnBrk="1" hangingPunct="1">
              <a:lnSpc>
                <a:spcPct val="80000"/>
              </a:lnSpc>
              <a:buFontTx/>
              <a:buNone/>
            </a:pPr>
            <a:r>
              <a:rPr lang="en-US" sz="1800" b="1" smtClean="0">
                <a:solidFill>
                  <a:srgbClr val="034CA1"/>
                </a:solidFill>
                <a:latin typeface="Courier New" pitchFamily="49" charset="0"/>
              </a:rPr>
              <a:t>      died = null;</a:t>
            </a:r>
          </a:p>
          <a:p>
            <a:pPr eaLnBrk="1" hangingPunct="1">
              <a:lnSpc>
                <a:spcPct val="80000"/>
              </a:lnSpc>
              <a:buFontTx/>
              <a:buNone/>
            </a:pPr>
            <a:r>
              <a:rPr lang="en-US" sz="1800" b="1" smtClean="0">
                <a:solidFill>
                  <a:srgbClr val="034CA1"/>
                </a:solidFill>
                <a:latin typeface="Courier New" pitchFamily="49" charset="0"/>
              </a:rPr>
              <a:t>    else</a:t>
            </a:r>
          </a:p>
          <a:p>
            <a:pPr eaLnBrk="1" hangingPunct="1">
              <a:lnSpc>
                <a:spcPct val="80000"/>
              </a:lnSpc>
              <a:buFontTx/>
              <a:buNone/>
            </a:pPr>
            <a:r>
              <a:rPr lang="en-US" sz="1800" b="1" smtClean="0">
                <a:solidFill>
                  <a:srgbClr val="034CA1"/>
                </a:solidFill>
                <a:latin typeface="Courier New" pitchFamily="49" charset="0"/>
              </a:rPr>
              <a:t>      died = new Date(deathDate);</a:t>
            </a:r>
          </a:p>
          <a:p>
            <a:pPr eaLnBrk="1" hangingPunct="1">
              <a:lnSpc>
                <a:spcPct val="80000"/>
              </a:lnSpc>
              <a:buFontTx/>
              <a:buNone/>
            </a:pPr>
            <a:r>
              <a:rPr lang="en-US" sz="1800" b="1" smtClean="0">
                <a:solidFill>
                  <a:srgbClr val="034CA1"/>
                </a:solidFill>
                <a:latin typeface="Courier New" pitchFamily="49" charset="0"/>
              </a:rPr>
              <a:t>  }</a:t>
            </a:r>
          </a:p>
          <a:p>
            <a:pPr eaLnBrk="1" hangingPunct="1">
              <a:lnSpc>
                <a:spcPct val="80000"/>
              </a:lnSpc>
              <a:buFontTx/>
              <a:buNone/>
            </a:pPr>
            <a:r>
              <a:rPr lang="en-US" sz="1800" b="1" smtClean="0">
                <a:solidFill>
                  <a:srgbClr val="034CA1"/>
                </a:solidFill>
                <a:latin typeface="Courier New" pitchFamily="49" charset="0"/>
              </a:rPr>
              <a:t>  else</a:t>
            </a:r>
          </a:p>
          <a:p>
            <a:pPr eaLnBrk="1" hangingPunct="1">
              <a:lnSpc>
                <a:spcPct val="80000"/>
              </a:lnSpc>
              <a:buFontTx/>
              <a:buNone/>
            </a:pPr>
            <a:r>
              <a:rPr lang="en-US" sz="1800" b="1" smtClean="0">
                <a:solidFill>
                  <a:srgbClr val="034CA1"/>
                </a:solidFill>
                <a:latin typeface="Courier New" pitchFamily="49" charset="0"/>
              </a:rPr>
              <a:t>  { System.out.println("Inconsistent dates.");</a:t>
            </a:r>
          </a:p>
          <a:p>
            <a:pPr eaLnBrk="1" hangingPunct="1">
              <a:lnSpc>
                <a:spcPct val="80000"/>
              </a:lnSpc>
              <a:buFontTx/>
              <a:buNone/>
            </a:pPr>
            <a:r>
              <a:rPr lang="en-US" sz="1800" b="1" smtClean="0">
                <a:solidFill>
                  <a:srgbClr val="034CA1"/>
                </a:solidFill>
                <a:latin typeface="Courier New" pitchFamily="49" charset="0"/>
              </a:rPr>
              <a:t>    System.exit(0);</a:t>
            </a:r>
          </a:p>
          <a:p>
            <a:pPr eaLnBrk="1" hangingPunct="1">
              <a:lnSpc>
                <a:spcPct val="80000"/>
              </a:lnSpc>
              <a:buFontTx/>
              <a:buNone/>
            </a:pPr>
            <a:r>
              <a:rPr lang="en-US" sz="1800" b="1" smtClean="0">
                <a:solidFill>
                  <a:srgbClr val="034CA1"/>
                </a:solidFill>
                <a:latin typeface="Courier New" pitchFamily="49" charset="0"/>
              </a:rPr>
              <a:t>  }</a:t>
            </a:r>
          </a:p>
          <a:p>
            <a:pPr eaLnBrk="1" hangingPunct="1">
              <a:lnSpc>
                <a:spcPct val="80000"/>
              </a:lnSpc>
              <a:buFontTx/>
              <a:buNone/>
            </a:pPr>
            <a:r>
              <a:rPr lang="en-US" sz="1800" b="1" smtClean="0">
                <a:solidFill>
                  <a:srgbClr val="034CA1"/>
                </a:solidFill>
                <a:latin typeface="Courier New" pitchFamily="49" charset="0"/>
              </a:rPr>
              <a:t>}</a:t>
            </a:r>
          </a:p>
          <a:p>
            <a:pPr eaLnBrk="1" hangingPunct="1">
              <a:lnSpc>
                <a:spcPct val="80000"/>
              </a:lnSpc>
            </a:pPr>
            <a:endParaRPr lang="en-US" sz="1800" b="1"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5-</a:t>
            </a:r>
            <a:fld id="{9213A4CD-2315-4924-912B-CD9526423973}" type="slidenum">
              <a:rPr lang="en-US"/>
              <a:pPr>
                <a:defRPr/>
              </a:pPr>
              <a:t>35</a:t>
            </a:fld>
            <a:endParaRPr lang="en-US"/>
          </a:p>
        </p:txBody>
      </p:sp>
      <p:sp>
        <p:nvSpPr>
          <p:cNvPr id="13722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p:cNvSpPr>
            <a:spLocks noGrp="1" noChangeArrowheads="1"/>
          </p:cNvSpPr>
          <p:nvPr>
            <p:ph type="title"/>
          </p:nvPr>
        </p:nvSpPr>
        <p:spPr/>
        <p:txBody>
          <a:bodyPr/>
          <a:lstStyle/>
          <a:p>
            <a:pPr eaLnBrk="1" hangingPunct="1"/>
            <a:r>
              <a:rPr lang="en-US" sz="3200" smtClean="0"/>
              <a:t>Designing a </a:t>
            </a:r>
            <a:r>
              <a:rPr lang="en-US" sz="3200" b="1" smtClean="0">
                <a:latin typeface="Courier New" pitchFamily="49" charset="0"/>
              </a:rPr>
              <a:t>Person</a:t>
            </a:r>
            <a:r>
              <a:rPr lang="en-US" sz="3200" smtClean="0"/>
              <a:t> Class:  the Class Invariant</a:t>
            </a:r>
          </a:p>
        </p:txBody>
      </p:sp>
      <p:sp>
        <p:nvSpPr>
          <p:cNvPr id="139266" name="Rectangle 3"/>
          <p:cNvSpPr>
            <a:spLocks noGrp="1" noChangeArrowheads="1"/>
          </p:cNvSpPr>
          <p:nvPr>
            <p:ph type="body" idx="1"/>
          </p:nvPr>
        </p:nvSpPr>
        <p:spPr/>
        <p:txBody>
          <a:bodyPr/>
          <a:lstStyle/>
          <a:p>
            <a:pPr eaLnBrk="1" hangingPunct="1">
              <a:lnSpc>
                <a:spcPct val="80000"/>
              </a:lnSpc>
            </a:pPr>
            <a:r>
              <a:rPr lang="en-US" sz="2400" smtClean="0"/>
              <a:t>A statement that is always true for every object of the class is called a </a:t>
            </a:r>
            <a:r>
              <a:rPr lang="en-US" sz="2400" i="1" smtClean="0"/>
              <a:t>class invariant</a:t>
            </a:r>
          </a:p>
          <a:p>
            <a:pPr lvl="1" eaLnBrk="1" hangingPunct="1">
              <a:lnSpc>
                <a:spcPct val="80000"/>
              </a:lnSpc>
            </a:pPr>
            <a:r>
              <a:rPr lang="en-US" sz="2000" smtClean="0"/>
              <a:t>A class invariant can help to define a class in a consistent and organized way</a:t>
            </a:r>
          </a:p>
          <a:p>
            <a:pPr eaLnBrk="1" hangingPunct="1">
              <a:lnSpc>
                <a:spcPct val="80000"/>
              </a:lnSpc>
            </a:pPr>
            <a:r>
              <a:rPr lang="en-US" sz="2400" smtClean="0"/>
              <a:t>For the </a:t>
            </a:r>
            <a:r>
              <a:rPr lang="en-US" sz="2400" b="1" smtClean="0">
                <a:solidFill>
                  <a:srgbClr val="034CA1"/>
                </a:solidFill>
                <a:latin typeface="Courier New" pitchFamily="49" charset="0"/>
              </a:rPr>
              <a:t>Person</a:t>
            </a:r>
            <a:r>
              <a:rPr lang="en-US" sz="2400" b="1" smtClean="0"/>
              <a:t> </a:t>
            </a:r>
            <a:r>
              <a:rPr lang="en-US" sz="2400" smtClean="0"/>
              <a:t>class, the following should always be true:</a:t>
            </a:r>
          </a:p>
          <a:p>
            <a:pPr lvl="1" eaLnBrk="1" hangingPunct="1">
              <a:lnSpc>
                <a:spcPct val="80000"/>
              </a:lnSpc>
            </a:pPr>
            <a:r>
              <a:rPr lang="en-US" sz="2000" smtClean="0"/>
              <a:t>An object of the class </a:t>
            </a:r>
            <a:r>
              <a:rPr lang="en-US" sz="2000" b="1" smtClean="0">
                <a:solidFill>
                  <a:srgbClr val="034CA1"/>
                </a:solidFill>
                <a:latin typeface="Courier New" pitchFamily="49" charset="0"/>
              </a:rPr>
              <a:t>Person</a:t>
            </a:r>
            <a:r>
              <a:rPr lang="en-US" sz="2000" smtClean="0"/>
              <a:t> has a date of birth (which is not </a:t>
            </a:r>
            <a:r>
              <a:rPr lang="en-US" sz="2000" b="1" smtClean="0">
                <a:solidFill>
                  <a:srgbClr val="034CA1"/>
                </a:solidFill>
                <a:latin typeface="Courier New" pitchFamily="49" charset="0"/>
              </a:rPr>
              <a:t>null</a:t>
            </a:r>
            <a:r>
              <a:rPr lang="en-US" sz="2000" smtClean="0"/>
              <a:t>), and if the object has a date of death, then the date of death is equal to or later than the date of birth</a:t>
            </a:r>
          </a:p>
          <a:p>
            <a:pPr eaLnBrk="1" hangingPunct="1">
              <a:lnSpc>
                <a:spcPct val="80000"/>
              </a:lnSpc>
            </a:pPr>
            <a:r>
              <a:rPr lang="en-US" sz="2400" smtClean="0"/>
              <a:t>Checking the </a:t>
            </a:r>
            <a:r>
              <a:rPr lang="en-US" sz="2400" b="1" smtClean="0">
                <a:solidFill>
                  <a:srgbClr val="034CA1"/>
                </a:solidFill>
                <a:latin typeface="Courier New" pitchFamily="49" charset="0"/>
              </a:rPr>
              <a:t>Person</a:t>
            </a:r>
            <a:r>
              <a:rPr lang="en-US" sz="2400" smtClean="0"/>
              <a:t> class confirms that this is true of every object created by a constructor, and all the other methods (e.g., the private method </a:t>
            </a:r>
            <a:r>
              <a:rPr lang="en-US" sz="2400" b="1" smtClean="0">
                <a:solidFill>
                  <a:srgbClr val="034CA1"/>
                </a:solidFill>
                <a:latin typeface="Courier New" pitchFamily="49" charset="0"/>
              </a:rPr>
              <a:t>consistent</a:t>
            </a:r>
            <a:r>
              <a:rPr lang="en-US" sz="2400" smtClean="0"/>
              <a:t>) preserve the truth of this statement</a:t>
            </a:r>
          </a:p>
        </p:txBody>
      </p:sp>
      <p:sp>
        <p:nvSpPr>
          <p:cNvPr id="6" name="Slide Number Placeholder 5"/>
          <p:cNvSpPr>
            <a:spLocks noGrp="1"/>
          </p:cNvSpPr>
          <p:nvPr>
            <p:ph type="sldNum" sz="quarter" idx="11"/>
          </p:nvPr>
        </p:nvSpPr>
        <p:spPr/>
        <p:txBody>
          <a:bodyPr/>
          <a:lstStyle/>
          <a:p>
            <a:pPr>
              <a:defRPr/>
            </a:pPr>
            <a:r>
              <a:rPr lang="en-US"/>
              <a:t>5-</a:t>
            </a:r>
            <a:fld id="{3E81AA22-6B02-4675-893E-02C248D51ADC}" type="slidenum">
              <a:rPr lang="en-US"/>
              <a:pPr>
                <a:defRPr/>
              </a:pPr>
              <a:t>36</a:t>
            </a:fld>
            <a:endParaRPr lang="en-US"/>
          </a:p>
        </p:txBody>
      </p:sp>
      <p:sp>
        <p:nvSpPr>
          <p:cNvPr id="13926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noChangeArrowheads="1"/>
          </p:cNvSpPr>
          <p:nvPr>
            <p:ph type="title"/>
          </p:nvPr>
        </p:nvSpPr>
        <p:spPr/>
        <p:txBody>
          <a:bodyPr/>
          <a:lstStyle/>
          <a:p>
            <a:pPr eaLnBrk="1" hangingPunct="1"/>
            <a:r>
              <a:rPr lang="en-US" sz="3200" smtClean="0"/>
              <a:t>Designing a </a:t>
            </a:r>
            <a:r>
              <a:rPr lang="en-US" sz="3200" b="1" smtClean="0">
                <a:latin typeface="Courier New" pitchFamily="49" charset="0"/>
              </a:rPr>
              <a:t>Person</a:t>
            </a:r>
            <a:r>
              <a:rPr lang="en-US" sz="3200" smtClean="0"/>
              <a:t> Class:  the Class Invariant</a:t>
            </a:r>
          </a:p>
        </p:txBody>
      </p:sp>
      <p:sp>
        <p:nvSpPr>
          <p:cNvPr id="141314" name="Rectangle 3"/>
          <p:cNvSpPr>
            <a:spLocks noGrp="1" noChangeArrowheads="1"/>
          </p:cNvSpPr>
          <p:nvPr>
            <p:ph type="body" idx="1"/>
          </p:nvPr>
        </p:nvSpPr>
        <p:spPr>
          <a:xfrm>
            <a:off x="914400" y="1676400"/>
            <a:ext cx="7543800" cy="4800600"/>
          </a:xfrm>
        </p:spPr>
        <p:txBody>
          <a:bodyPr/>
          <a:lstStyle/>
          <a:p>
            <a:pPr eaLnBrk="1" hangingPunct="1">
              <a:lnSpc>
                <a:spcPct val="80000"/>
              </a:lnSpc>
              <a:buFontTx/>
              <a:buNone/>
            </a:pPr>
            <a:r>
              <a:rPr lang="en-US" sz="1600" b="1" smtClean="0">
                <a:solidFill>
                  <a:srgbClr val="034CA1"/>
                </a:solidFill>
                <a:latin typeface="Courier New" pitchFamily="49" charset="0"/>
              </a:rPr>
              <a:t>/**  Class invariant: A Person always has a date of birth,</a:t>
            </a:r>
          </a:p>
          <a:p>
            <a:pPr eaLnBrk="1" hangingPunct="1">
              <a:lnSpc>
                <a:spcPct val="80000"/>
              </a:lnSpc>
              <a:buFontTx/>
              <a:buNone/>
            </a:pPr>
            <a:r>
              <a:rPr lang="en-US" sz="1600" b="1" smtClean="0">
                <a:solidFill>
                  <a:srgbClr val="034CA1"/>
                </a:solidFill>
                <a:latin typeface="Courier New" pitchFamily="49" charset="0"/>
              </a:rPr>
              <a:t>     and if the Person has a date of death, then the date of</a:t>
            </a:r>
          </a:p>
          <a:p>
            <a:pPr eaLnBrk="1" hangingPunct="1">
              <a:lnSpc>
                <a:spcPct val="80000"/>
              </a:lnSpc>
              <a:buFontTx/>
              <a:buNone/>
            </a:pPr>
            <a:r>
              <a:rPr lang="en-US" sz="1600" b="1" smtClean="0">
                <a:solidFill>
                  <a:srgbClr val="034CA1"/>
                </a:solidFill>
                <a:latin typeface="Courier New" pitchFamily="49" charset="0"/>
              </a:rPr>
              <a:t>     death is equal to or later than the date of birth.</a:t>
            </a:r>
          </a:p>
          <a:p>
            <a:pPr eaLnBrk="1" hangingPunct="1">
              <a:lnSpc>
                <a:spcPct val="80000"/>
              </a:lnSpc>
              <a:buFontTx/>
              <a:buNone/>
            </a:pPr>
            <a:r>
              <a:rPr lang="en-US" sz="1600" b="1" smtClean="0">
                <a:solidFill>
                  <a:srgbClr val="034CA1"/>
                </a:solidFill>
                <a:latin typeface="Courier New" pitchFamily="49" charset="0"/>
              </a:rPr>
              <a:t>     To be consistent, birthDate must not be null. If there</a:t>
            </a:r>
          </a:p>
          <a:p>
            <a:pPr eaLnBrk="1" hangingPunct="1">
              <a:lnSpc>
                <a:spcPct val="80000"/>
              </a:lnSpc>
              <a:buFontTx/>
              <a:buNone/>
            </a:pPr>
            <a:r>
              <a:rPr lang="en-US" sz="1600" b="1" smtClean="0">
                <a:solidFill>
                  <a:srgbClr val="034CA1"/>
                </a:solidFill>
                <a:latin typeface="Courier New" pitchFamily="49" charset="0"/>
              </a:rPr>
              <a:t>     is no date of death (deathDate == null), that is</a:t>
            </a:r>
          </a:p>
          <a:p>
            <a:pPr eaLnBrk="1" hangingPunct="1">
              <a:lnSpc>
                <a:spcPct val="80000"/>
              </a:lnSpc>
              <a:buFontTx/>
              <a:buNone/>
            </a:pPr>
            <a:r>
              <a:rPr lang="en-US" sz="1600" b="1" smtClean="0">
                <a:solidFill>
                  <a:srgbClr val="034CA1"/>
                </a:solidFill>
                <a:latin typeface="Courier New" pitchFamily="49" charset="0"/>
              </a:rPr>
              <a:t>     consistent with any birthDate. Otherwise, the birthDate</a:t>
            </a:r>
          </a:p>
          <a:p>
            <a:pPr eaLnBrk="1" hangingPunct="1">
              <a:lnSpc>
                <a:spcPct val="80000"/>
              </a:lnSpc>
              <a:buFontTx/>
              <a:buNone/>
            </a:pPr>
            <a:r>
              <a:rPr lang="en-US" sz="1600" b="1" smtClean="0">
                <a:solidFill>
                  <a:srgbClr val="034CA1"/>
                </a:solidFill>
                <a:latin typeface="Courier New" pitchFamily="49" charset="0"/>
              </a:rPr>
              <a:t>     must come before or be equal to the deathDate.</a:t>
            </a:r>
          </a:p>
          <a:p>
            <a:pPr eaLnBrk="1" hangingPunct="1">
              <a:lnSpc>
                <a:spcPct val="80000"/>
              </a:lnSpc>
              <a:buFontTx/>
              <a:buNone/>
            </a:pPr>
            <a:r>
              <a:rPr lang="en-US" sz="1600" b="1" smtClean="0">
                <a:solidFill>
                  <a:srgbClr val="034CA1"/>
                </a:solidFill>
                <a:latin typeface="Courier New" pitchFamily="49" charset="0"/>
              </a:rPr>
              <a:t>*/</a:t>
            </a:r>
          </a:p>
          <a:p>
            <a:pPr eaLnBrk="1" hangingPunct="1">
              <a:lnSpc>
                <a:spcPct val="80000"/>
              </a:lnSpc>
              <a:buFontTx/>
              <a:buNone/>
            </a:pPr>
            <a:r>
              <a:rPr lang="en-US" sz="1600" b="1" smtClean="0">
                <a:solidFill>
                  <a:srgbClr val="034CA1"/>
                </a:solidFill>
                <a:latin typeface="Courier New" pitchFamily="49" charset="0"/>
              </a:rPr>
              <a:t>private static boolean consistent(Date birthDate, Date</a:t>
            </a:r>
          </a:p>
          <a:p>
            <a:pPr eaLnBrk="1" hangingPunct="1">
              <a:lnSpc>
                <a:spcPct val="80000"/>
              </a:lnSpc>
              <a:buFontTx/>
              <a:buNone/>
            </a:pPr>
            <a:r>
              <a:rPr lang="en-US" sz="1600" b="1" smtClean="0">
                <a:solidFill>
                  <a:srgbClr val="034CA1"/>
                </a:solidFill>
                <a:latin typeface="Courier New" pitchFamily="49" charset="0"/>
              </a:rPr>
              <a:t>                                                  deathDate)</a:t>
            </a:r>
          </a:p>
          <a:p>
            <a:pPr eaLnBrk="1" hangingPunct="1">
              <a:lnSpc>
                <a:spcPct val="80000"/>
              </a:lnSpc>
              <a:buFontTx/>
              <a:buNone/>
            </a:pPr>
            <a:r>
              <a:rPr lang="en-US" sz="1600" b="1" smtClean="0">
                <a:solidFill>
                  <a:srgbClr val="034CA1"/>
                </a:solidFill>
                <a:latin typeface="Courier New" pitchFamily="49" charset="0"/>
              </a:rPr>
              <a:t>{</a:t>
            </a:r>
          </a:p>
          <a:p>
            <a:pPr eaLnBrk="1" hangingPunct="1">
              <a:lnSpc>
                <a:spcPct val="80000"/>
              </a:lnSpc>
              <a:buFontTx/>
              <a:buNone/>
            </a:pPr>
            <a:r>
              <a:rPr lang="en-US" sz="1600" b="1" smtClean="0">
                <a:solidFill>
                  <a:srgbClr val="034CA1"/>
                </a:solidFill>
                <a:latin typeface="Courier New" pitchFamily="49" charset="0"/>
              </a:rPr>
              <a:t>    if (birthDate == null)  return false;</a:t>
            </a:r>
          </a:p>
          <a:p>
            <a:pPr eaLnBrk="1" hangingPunct="1">
              <a:lnSpc>
                <a:spcPct val="80000"/>
              </a:lnSpc>
              <a:buFontTx/>
              <a:buNone/>
            </a:pPr>
            <a:r>
              <a:rPr lang="en-US" sz="1600" b="1" smtClean="0">
                <a:solidFill>
                  <a:srgbClr val="034CA1"/>
                </a:solidFill>
                <a:latin typeface="Courier New" pitchFamily="49" charset="0"/>
              </a:rPr>
              <a:t>    else if (deathDate == null)  return true;</a:t>
            </a:r>
          </a:p>
          <a:p>
            <a:pPr eaLnBrk="1" hangingPunct="1">
              <a:lnSpc>
                <a:spcPct val="80000"/>
              </a:lnSpc>
              <a:buFontTx/>
              <a:buNone/>
            </a:pPr>
            <a:r>
              <a:rPr lang="en-US" sz="1600" b="1" smtClean="0">
                <a:solidFill>
                  <a:srgbClr val="034CA1"/>
                </a:solidFill>
                <a:latin typeface="Courier New" pitchFamily="49" charset="0"/>
              </a:rPr>
              <a:t>    else  return (birthDate.precedes(deathDate ||</a:t>
            </a:r>
          </a:p>
          <a:p>
            <a:pPr eaLnBrk="1" hangingPunct="1">
              <a:lnSpc>
                <a:spcPct val="80000"/>
              </a:lnSpc>
              <a:buFontTx/>
              <a:buNone/>
            </a:pPr>
            <a:r>
              <a:rPr lang="en-US" sz="1600" b="1" smtClean="0">
                <a:solidFill>
                  <a:srgbClr val="034CA1"/>
                </a:solidFill>
                <a:latin typeface="Courier New" pitchFamily="49" charset="0"/>
              </a:rPr>
              <a:t>                  birthDate.equals(deathDate));</a:t>
            </a:r>
          </a:p>
          <a:p>
            <a:pPr eaLnBrk="1" hangingPunct="1">
              <a:lnSpc>
                <a:spcPct val="80000"/>
              </a:lnSpc>
              <a:buFontTx/>
              <a:buNone/>
            </a:pPr>
            <a:r>
              <a:rPr lang="en-US" sz="1600" b="1" smtClean="0">
                <a:solidFill>
                  <a:srgbClr val="034CA1"/>
                </a:solidFill>
                <a:latin typeface="Courier New" pitchFamily="49" charset="0"/>
              </a:rPr>
              <a:t> }</a:t>
            </a:r>
          </a:p>
        </p:txBody>
      </p:sp>
      <p:sp>
        <p:nvSpPr>
          <p:cNvPr id="6" name="Slide Number Placeholder 5"/>
          <p:cNvSpPr>
            <a:spLocks noGrp="1"/>
          </p:cNvSpPr>
          <p:nvPr>
            <p:ph type="sldNum" sz="quarter" idx="11"/>
          </p:nvPr>
        </p:nvSpPr>
        <p:spPr/>
        <p:txBody>
          <a:bodyPr/>
          <a:lstStyle/>
          <a:p>
            <a:pPr>
              <a:defRPr/>
            </a:pPr>
            <a:r>
              <a:rPr lang="en-US"/>
              <a:t>5-</a:t>
            </a:r>
            <a:fld id="{8EA0FB30-6D02-4FD4-904E-FAAF296E08E4}" type="slidenum">
              <a:rPr lang="en-US"/>
              <a:pPr>
                <a:defRPr/>
              </a:pPr>
              <a:t>37</a:t>
            </a:fld>
            <a:endParaRPr lang="en-US"/>
          </a:p>
        </p:txBody>
      </p:sp>
      <p:sp>
        <p:nvSpPr>
          <p:cNvPr id="14131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noChangeArrowheads="1"/>
          </p:cNvSpPr>
          <p:nvPr>
            <p:ph type="title"/>
          </p:nvPr>
        </p:nvSpPr>
        <p:spPr/>
        <p:txBody>
          <a:bodyPr/>
          <a:lstStyle/>
          <a:p>
            <a:pPr eaLnBrk="1" hangingPunct="1"/>
            <a:r>
              <a:rPr lang="en-US" sz="3200" smtClean="0"/>
              <a:t>Designing a </a:t>
            </a:r>
            <a:r>
              <a:rPr lang="en-US" sz="3200" b="1" smtClean="0">
                <a:latin typeface="Courier New" pitchFamily="49" charset="0"/>
              </a:rPr>
              <a:t>Person</a:t>
            </a:r>
            <a:r>
              <a:rPr lang="en-US" sz="3200" smtClean="0"/>
              <a:t> Class:  the </a:t>
            </a:r>
            <a:r>
              <a:rPr lang="en-US" sz="3200" b="1" smtClean="0">
                <a:latin typeface="Courier New" pitchFamily="49" charset="0"/>
              </a:rPr>
              <a:t>equals</a:t>
            </a:r>
            <a:r>
              <a:rPr lang="en-US" sz="3200" smtClean="0">
                <a:latin typeface="Courier New" pitchFamily="49" charset="0"/>
              </a:rPr>
              <a:t> </a:t>
            </a:r>
            <a:r>
              <a:rPr lang="en-US" sz="3200" smtClean="0"/>
              <a:t>and </a:t>
            </a:r>
            <a:r>
              <a:rPr lang="en-US" sz="3200" b="1" smtClean="0">
                <a:latin typeface="Courier New" pitchFamily="49" charset="0"/>
              </a:rPr>
              <a:t>datesMatch</a:t>
            </a:r>
            <a:r>
              <a:rPr lang="en-US" sz="3200" smtClean="0"/>
              <a:t> Methods</a:t>
            </a:r>
          </a:p>
        </p:txBody>
      </p:sp>
      <p:sp>
        <p:nvSpPr>
          <p:cNvPr id="143362" name="Rectangle 3"/>
          <p:cNvSpPr>
            <a:spLocks noGrp="1" noChangeArrowheads="1"/>
          </p:cNvSpPr>
          <p:nvPr>
            <p:ph type="body" idx="1"/>
          </p:nvPr>
        </p:nvSpPr>
        <p:spPr/>
        <p:txBody>
          <a:bodyPr/>
          <a:lstStyle/>
          <a:p>
            <a:pPr eaLnBrk="1" hangingPunct="1">
              <a:lnSpc>
                <a:spcPct val="80000"/>
              </a:lnSpc>
            </a:pPr>
            <a:r>
              <a:rPr lang="en-US" sz="2800" smtClean="0"/>
              <a:t>The definition of </a:t>
            </a:r>
            <a:r>
              <a:rPr lang="en-US" sz="2800" b="1" smtClean="0">
                <a:solidFill>
                  <a:srgbClr val="034CA1"/>
                </a:solidFill>
                <a:latin typeface="Courier New" pitchFamily="49" charset="0"/>
              </a:rPr>
              <a:t>equals</a:t>
            </a:r>
            <a:r>
              <a:rPr lang="en-US" sz="2800" smtClean="0"/>
              <a:t> for the class </a:t>
            </a:r>
            <a:r>
              <a:rPr lang="en-US" sz="2800" b="1" smtClean="0">
                <a:solidFill>
                  <a:srgbClr val="034CA1"/>
                </a:solidFill>
                <a:latin typeface="Courier New" pitchFamily="49" charset="0"/>
              </a:rPr>
              <a:t>Person</a:t>
            </a:r>
            <a:r>
              <a:rPr lang="en-US" sz="2800" smtClean="0"/>
              <a:t> includes an invocation of </a:t>
            </a:r>
            <a:r>
              <a:rPr lang="en-US" sz="2800" b="1" smtClean="0">
                <a:solidFill>
                  <a:srgbClr val="034CA1"/>
                </a:solidFill>
                <a:latin typeface="Courier New" pitchFamily="49" charset="0"/>
              </a:rPr>
              <a:t>equals</a:t>
            </a:r>
            <a:r>
              <a:rPr lang="en-US" sz="2800" smtClean="0"/>
              <a:t> for the class </a:t>
            </a:r>
            <a:r>
              <a:rPr lang="en-US" sz="2800" b="1" smtClean="0">
                <a:solidFill>
                  <a:srgbClr val="034CA1"/>
                </a:solidFill>
                <a:latin typeface="Courier New" pitchFamily="49" charset="0"/>
              </a:rPr>
              <a:t>String</a:t>
            </a:r>
            <a:r>
              <a:rPr lang="en-US" sz="2800" smtClean="0"/>
              <a:t>, and an invocation of the method </a:t>
            </a:r>
            <a:r>
              <a:rPr lang="en-US" sz="2800" b="1" smtClean="0">
                <a:solidFill>
                  <a:srgbClr val="034CA1"/>
                </a:solidFill>
                <a:latin typeface="Courier New" pitchFamily="49" charset="0"/>
              </a:rPr>
              <a:t>equals</a:t>
            </a:r>
            <a:r>
              <a:rPr lang="en-US" sz="2800" smtClean="0"/>
              <a:t> for the class </a:t>
            </a:r>
            <a:r>
              <a:rPr lang="en-US" sz="2800" b="1" smtClean="0">
                <a:solidFill>
                  <a:srgbClr val="034CA1"/>
                </a:solidFill>
                <a:latin typeface="Courier New" pitchFamily="49" charset="0"/>
              </a:rPr>
              <a:t>Date</a:t>
            </a:r>
            <a:r>
              <a:rPr lang="en-US" sz="2800" smtClean="0">
                <a:solidFill>
                  <a:srgbClr val="034CA1"/>
                </a:solidFill>
              </a:rPr>
              <a:t> </a:t>
            </a:r>
            <a:r>
              <a:rPr lang="en-US" sz="2800" smtClean="0"/>
              <a:t> </a:t>
            </a:r>
          </a:p>
          <a:p>
            <a:pPr eaLnBrk="1" hangingPunct="1">
              <a:lnSpc>
                <a:spcPct val="80000"/>
              </a:lnSpc>
            </a:pPr>
            <a:r>
              <a:rPr lang="en-US" sz="2800" smtClean="0"/>
              <a:t>Java determines which </a:t>
            </a:r>
            <a:r>
              <a:rPr lang="en-US" sz="2800" b="1" smtClean="0">
                <a:solidFill>
                  <a:srgbClr val="034CA1"/>
                </a:solidFill>
                <a:latin typeface="Courier New" pitchFamily="49" charset="0"/>
              </a:rPr>
              <a:t>equals</a:t>
            </a:r>
            <a:r>
              <a:rPr lang="en-US" sz="2800" smtClean="0"/>
              <a:t> method is being invoked from the type of its calling object</a:t>
            </a:r>
          </a:p>
          <a:p>
            <a:pPr eaLnBrk="1" hangingPunct="1">
              <a:lnSpc>
                <a:spcPct val="80000"/>
              </a:lnSpc>
            </a:pPr>
            <a:r>
              <a:rPr lang="en-US" sz="2800" smtClean="0"/>
              <a:t>Also note that the </a:t>
            </a:r>
            <a:r>
              <a:rPr lang="en-US" sz="2800" b="1" smtClean="0">
                <a:solidFill>
                  <a:srgbClr val="034CA1"/>
                </a:solidFill>
                <a:latin typeface="Courier New" pitchFamily="49" charset="0"/>
              </a:rPr>
              <a:t>died</a:t>
            </a:r>
            <a:r>
              <a:rPr lang="en-US" sz="2800" smtClean="0"/>
              <a:t> instance variables are compared using the </a:t>
            </a:r>
            <a:r>
              <a:rPr lang="en-US" sz="2800" b="1" smtClean="0">
                <a:solidFill>
                  <a:srgbClr val="034CA1"/>
                </a:solidFill>
                <a:latin typeface="Courier New" pitchFamily="49" charset="0"/>
              </a:rPr>
              <a:t>datesMatch</a:t>
            </a:r>
            <a:r>
              <a:rPr lang="en-US" sz="2800" b="1" smtClean="0"/>
              <a:t> </a:t>
            </a:r>
            <a:r>
              <a:rPr lang="en-US" sz="2800" smtClean="0"/>
              <a:t>method instead of the </a:t>
            </a:r>
            <a:r>
              <a:rPr lang="en-US" sz="2800" smtClean="0">
                <a:solidFill>
                  <a:srgbClr val="034CA1"/>
                </a:solidFill>
              </a:rPr>
              <a:t>equals</a:t>
            </a:r>
            <a:r>
              <a:rPr lang="en-US" sz="2800" smtClean="0"/>
              <a:t> method, since their values may be </a:t>
            </a:r>
            <a:r>
              <a:rPr lang="en-US" sz="2800" b="1" smtClean="0">
                <a:solidFill>
                  <a:srgbClr val="034CA1"/>
                </a:solidFill>
                <a:latin typeface="Courier New" pitchFamily="49" charset="0"/>
              </a:rPr>
              <a:t>null</a:t>
            </a:r>
            <a:endParaRPr lang="en-US" sz="28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5-</a:t>
            </a:r>
            <a:fld id="{714C4809-3D05-4F6F-BB91-F13E60148AE2}" type="slidenum">
              <a:rPr lang="en-US"/>
              <a:pPr>
                <a:defRPr/>
              </a:pPr>
              <a:t>38</a:t>
            </a:fld>
            <a:endParaRPr lang="en-US"/>
          </a:p>
        </p:txBody>
      </p:sp>
      <p:sp>
        <p:nvSpPr>
          <p:cNvPr id="14336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noChangeArrowheads="1"/>
          </p:cNvSpPr>
          <p:nvPr>
            <p:ph type="title"/>
          </p:nvPr>
        </p:nvSpPr>
        <p:spPr/>
        <p:txBody>
          <a:bodyPr/>
          <a:lstStyle/>
          <a:p>
            <a:pPr eaLnBrk="1" hangingPunct="1"/>
            <a:r>
              <a:rPr lang="en-US" sz="3200" smtClean="0"/>
              <a:t>Designing a </a:t>
            </a:r>
            <a:r>
              <a:rPr lang="en-US" sz="3200" b="1" smtClean="0">
                <a:latin typeface="Courier New" pitchFamily="49" charset="0"/>
              </a:rPr>
              <a:t>Person</a:t>
            </a:r>
            <a:r>
              <a:rPr lang="en-US" sz="3200" smtClean="0"/>
              <a:t> Class:  the </a:t>
            </a:r>
            <a:r>
              <a:rPr lang="en-US" sz="3200" b="1" smtClean="0">
                <a:latin typeface="Courier New" pitchFamily="49" charset="0"/>
              </a:rPr>
              <a:t>equals</a:t>
            </a:r>
            <a:r>
              <a:rPr lang="en-US" sz="3200" smtClean="0"/>
              <a:t> Method</a:t>
            </a:r>
          </a:p>
        </p:txBody>
      </p:sp>
      <p:sp>
        <p:nvSpPr>
          <p:cNvPr id="145410" name="Rectangle 3"/>
          <p:cNvSpPr>
            <a:spLocks noGrp="1" noChangeArrowheads="1"/>
          </p:cNvSpPr>
          <p:nvPr>
            <p:ph type="body" idx="1"/>
          </p:nvPr>
        </p:nvSpPr>
        <p:spPr/>
        <p:txBody>
          <a:bodyPr/>
          <a:lstStyle/>
          <a:p>
            <a:pPr eaLnBrk="1" hangingPunct="1">
              <a:lnSpc>
                <a:spcPct val="80000"/>
              </a:lnSpc>
              <a:buFontTx/>
              <a:buNone/>
            </a:pPr>
            <a:r>
              <a:rPr lang="en-US" sz="2000" b="1" smtClean="0">
                <a:solidFill>
                  <a:srgbClr val="034CA1"/>
                </a:solidFill>
                <a:latin typeface="Courier New" pitchFamily="49" charset="0"/>
              </a:rPr>
              <a:t>public boolean equals(Person otherPerson)</a:t>
            </a:r>
          </a:p>
          <a:p>
            <a:pPr eaLnBrk="1" hangingPunct="1">
              <a:lnSpc>
                <a:spcPct val="80000"/>
              </a:lnSpc>
              <a:buFontTx/>
              <a:buNone/>
            </a:pPr>
            <a:r>
              <a:rPr lang="en-US" sz="2000" b="1" smtClean="0">
                <a:solidFill>
                  <a:srgbClr val="034CA1"/>
                </a:solidFill>
                <a:latin typeface="Courier New" pitchFamily="49" charset="0"/>
              </a:rPr>
              <a:t>{</a:t>
            </a:r>
          </a:p>
          <a:p>
            <a:pPr eaLnBrk="1" hangingPunct="1">
              <a:lnSpc>
                <a:spcPct val="80000"/>
              </a:lnSpc>
              <a:buFontTx/>
              <a:buNone/>
            </a:pPr>
            <a:r>
              <a:rPr lang="en-US" sz="2000" b="1" smtClean="0">
                <a:solidFill>
                  <a:srgbClr val="034CA1"/>
                </a:solidFill>
                <a:latin typeface="Courier New" pitchFamily="49" charset="0"/>
              </a:rPr>
              <a:t>  if (otherPerson == null)</a:t>
            </a:r>
          </a:p>
          <a:p>
            <a:pPr eaLnBrk="1" hangingPunct="1">
              <a:lnSpc>
                <a:spcPct val="80000"/>
              </a:lnSpc>
              <a:buFontTx/>
              <a:buNone/>
            </a:pPr>
            <a:r>
              <a:rPr lang="en-US" sz="2000" b="1" smtClean="0">
                <a:solidFill>
                  <a:srgbClr val="034CA1"/>
                </a:solidFill>
                <a:latin typeface="Courier New" pitchFamily="49" charset="0"/>
              </a:rPr>
              <a:t>    return false;</a:t>
            </a:r>
          </a:p>
          <a:p>
            <a:pPr eaLnBrk="1" hangingPunct="1">
              <a:lnSpc>
                <a:spcPct val="80000"/>
              </a:lnSpc>
              <a:buFontTx/>
              <a:buNone/>
            </a:pPr>
            <a:r>
              <a:rPr lang="en-US" sz="2000" b="1" smtClean="0">
                <a:solidFill>
                  <a:srgbClr val="034CA1"/>
                </a:solidFill>
                <a:latin typeface="Courier New" pitchFamily="49" charset="0"/>
              </a:rPr>
              <a:t>  else</a:t>
            </a:r>
          </a:p>
          <a:p>
            <a:pPr eaLnBrk="1" hangingPunct="1">
              <a:lnSpc>
                <a:spcPct val="80000"/>
              </a:lnSpc>
              <a:buFontTx/>
              <a:buNone/>
            </a:pPr>
            <a:r>
              <a:rPr lang="en-US" sz="2000" b="1" smtClean="0">
                <a:solidFill>
                  <a:srgbClr val="034CA1"/>
                </a:solidFill>
                <a:latin typeface="Courier New" pitchFamily="49" charset="0"/>
              </a:rPr>
              <a:t>    return (name.equals(otherPerson.name) &amp;&amp;</a:t>
            </a:r>
          </a:p>
          <a:p>
            <a:pPr eaLnBrk="1" hangingPunct="1">
              <a:lnSpc>
                <a:spcPct val="80000"/>
              </a:lnSpc>
              <a:buFontTx/>
              <a:buNone/>
            </a:pPr>
            <a:r>
              <a:rPr lang="en-US" sz="2000" b="1" smtClean="0">
                <a:solidFill>
                  <a:srgbClr val="034CA1"/>
                </a:solidFill>
                <a:latin typeface="Courier New" pitchFamily="49" charset="0"/>
              </a:rPr>
              <a:t>            born.equals(otherPerson.born) &amp;&amp;</a:t>
            </a:r>
          </a:p>
          <a:p>
            <a:pPr eaLnBrk="1" hangingPunct="1">
              <a:lnSpc>
                <a:spcPct val="80000"/>
              </a:lnSpc>
              <a:buFontTx/>
              <a:buNone/>
            </a:pPr>
            <a:r>
              <a:rPr lang="en-US" sz="2000" b="1" smtClean="0">
                <a:solidFill>
                  <a:srgbClr val="034CA1"/>
                </a:solidFill>
                <a:latin typeface="Courier New" pitchFamily="49" charset="0"/>
              </a:rPr>
              <a:t>            datesMatch(died, otherPerson.died));</a:t>
            </a:r>
          </a:p>
          <a:p>
            <a:pPr eaLnBrk="1" hangingPunct="1">
              <a:lnSpc>
                <a:spcPct val="80000"/>
              </a:lnSpc>
              <a:buFontTx/>
              <a:buNone/>
            </a:pPr>
            <a:r>
              <a:rPr lang="en-US" sz="2000" b="1" smtClean="0">
                <a:solidFill>
                  <a:srgbClr val="034CA1"/>
                </a:solidFill>
                <a:latin typeface="Courier New" pitchFamily="49" charset="0"/>
              </a:rPr>
              <a:t>}</a:t>
            </a:r>
          </a:p>
        </p:txBody>
      </p:sp>
      <p:sp>
        <p:nvSpPr>
          <p:cNvPr id="6" name="Slide Number Placeholder 5"/>
          <p:cNvSpPr>
            <a:spLocks noGrp="1"/>
          </p:cNvSpPr>
          <p:nvPr>
            <p:ph type="sldNum" sz="quarter" idx="11"/>
          </p:nvPr>
        </p:nvSpPr>
        <p:spPr/>
        <p:txBody>
          <a:bodyPr/>
          <a:lstStyle/>
          <a:p>
            <a:pPr>
              <a:defRPr/>
            </a:pPr>
            <a:r>
              <a:rPr lang="en-US"/>
              <a:t>5-</a:t>
            </a:r>
            <a:fld id="{BF9D8CA2-6471-4717-8B6F-31A18E4B4BB8}" type="slidenum">
              <a:rPr lang="en-US"/>
              <a:pPr>
                <a:defRPr/>
              </a:pPr>
              <a:t>39</a:t>
            </a:fld>
            <a:endParaRPr lang="en-US"/>
          </a:p>
        </p:txBody>
      </p:sp>
      <p:sp>
        <p:nvSpPr>
          <p:cNvPr id="14541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p:txBody>
          <a:bodyPr/>
          <a:lstStyle/>
          <a:p>
            <a:pPr eaLnBrk="1" hangingPunct="1"/>
            <a:r>
              <a:rPr lang="en-US" smtClean="0"/>
              <a:t>Variables and Memory</a:t>
            </a:r>
          </a:p>
        </p:txBody>
      </p:sp>
      <p:sp>
        <p:nvSpPr>
          <p:cNvPr id="73730" name="Rectangle 3"/>
          <p:cNvSpPr>
            <a:spLocks noGrp="1" noChangeArrowheads="1"/>
          </p:cNvSpPr>
          <p:nvPr>
            <p:ph type="body" idx="1"/>
          </p:nvPr>
        </p:nvSpPr>
        <p:spPr/>
        <p:txBody>
          <a:bodyPr/>
          <a:lstStyle/>
          <a:p>
            <a:pPr eaLnBrk="1" hangingPunct="1">
              <a:lnSpc>
                <a:spcPct val="80000"/>
              </a:lnSpc>
            </a:pPr>
            <a:r>
              <a:rPr lang="en-US" sz="2800" smtClean="0"/>
              <a:t>Values of most data types require more than one byte of storage</a:t>
            </a:r>
          </a:p>
          <a:p>
            <a:pPr lvl="1" eaLnBrk="1" hangingPunct="1">
              <a:lnSpc>
                <a:spcPct val="80000"/>
              </a:lnSpc>
            </a:pPr>
            <a:r>
              <a:rPr lang="en-US" sz="2400" smtClean="0"/>
              <a:t>Several adjacent bytes are then used to hold the data item</a:t>
            </a:r>
          </a:p>
          <a:p>
            <a:pPr lvl="1" eaLnBrk="1" hangingPunct="1">
              <a:lnSpc>
                <a:spcPct val="80000"/>
              </a:lnSpc>
            </a:pPr>
            <a:r>
              <a:rPr lang="en-US" sz="2400" smtClean="0"/>
              <a:t>The entire chunk of memory that holds the data is called its </a:t>
            </a:r>
            <a:r>
              <a:rPr lang="en-US" sz="2400" i="1" smtClean="0"/>
              <a:t>memory location</a:t>
            </a:r>
          </a:p>
          <a:p>
            <a:pPr lvl="1" eaLnBrk="1" hangingPunct="1">
              <a:lnSpc>
                <a:spcPct val="80000"/>
              </a:lnSpc>
            </a:pPr>
            <a:r>
              <a:rPr lang="en-US" sz="2400" smtClean="0"/>
              <a:t>The address of the first byte of this memory location is used as the address for the data item</a:t>
            </a:r>
          </a:p>
          <a:p>
            <a:pPr eaLnBrk="1" hangingPunct="1">
              <a:lnSpc>
                <a:spcPct val="80000"/>
              </a:lnSpc>
            </a:pPr>
            <a:r>
              <a:rPr lang="en-US" sz="2800" smtClean="0"/>
              <a:t>A computer's main memory can be thought of as a long list of memory locations of </a:t>
            </a:r>
            <a:r>
              <a:rPr lang="en-US" sz="2800" i="1" smtClean="0"/>
              <a:t>varying sizes</a:t>
            </a:r>
          </a:p>
        </p:txBody>
      </p:sp>
      <p:sp>
        <p:nvSpPr>
          <p:cNvPr id="6" name="Slide Number Placeholder 5"/>
          <p:cNvSpPr>
            <a:spLocks noGrp="1"/>
          </p:cNvSpPr>
          <p:nvPr>
            <p:ph type="sldNum" sz="quarter" idx="11"/>
          </p:nvPr>
        </p:nvSpPr>
        <p:spPr/>
        <p:txBody>
          <a:bodyPr/>
          <a:lstStyle/>
          <a:p>
            <a:pPr>
              <a:defRPr/>
            </a:pPr>
            <a:r>
              <a:rPr lang="en-US"/>
              <a:t>5-</a:t>
            </a:r>
            <a:fld id="{9CF13F20-F68F-4F80-90AB-5EC56A240F92}" type="slidenum">
              <a:rPr lang="en-US"/>
              <a:pPr>
                <a:defRPr/>
              </a:pPr>
              <a:t>4</a:t>
            </a:fld>
            <a:endParaRPr lang="en-US"/>
          </a:p>
        </p:txBody>
      </p:sp>
      <p:sp>
        <p:nvSpPr>
          <p:cNvPr id="7373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p:cNvSpPr>
            <a:spLocks noGrp="1" noChangeArrowheads="1"/>
          </p:cNvSpPr>
          <p:nvPr>
            <p:ph type="title"/>
          </p:nvPr>
        </p:nvSpPr>
        <p:spPr/>
        <p:txBody>
          <a:bodyPr/>
          <a:lstStyle/>
          <a:p>
            <a:pPr eaLnBrk="1" hangingPunct="1"/>
            <a:r>
              <a:rPr lang="en-US" sz="3200" smtClean="0"/>
              <a:t>Designing a </a:t>
            </a:r>
            <a:r>
              <a:rPr lang="en-US" sz="3200" b="1" smtClean="0">
                <a:latin typeface="Courier New" pitchFamily="49" charset="0"/>
              </a:rPr>
              <a:t>Person</a:t>
            </a:r>
            <a:r>
              <a:rPr lang="en-US" sz="3200" smtClean="0"/>
              <a:t> Class:  the </a:t>
            </a:r>
            <a:r>
              <a:rPr lang="en-US" sz="3200" b="1" smtClean="0">
                <a:latin typeface="Courier New" pitchFamily="49" charset="0"/>
              </a:rPr>
              <a:t>matchDate</a:t>
            </a:r>
            <a:r>
              <a:rPr lang="en-US" sz="3200" smtClean="0"/>
              <a:t> Method</a:t>
            </a:r>
          </a:p>
        </p:txBody>
      </p:sp>
      <p:sp>
        <p:nvSpPr>
          <p:cNvPr id="147458" name="Rectangle 3"/>
          <p:cNvSpPr>
            <a:spLocks noGrp="1" noChangeArrowheads="1"/>
          </p:cNvSpPr>
          <p:nvPr>
            <p:ph type="body" idx="1"/>
          </p:nvPr>
        </p:nvSpPr>
        <p:spPr>
          <a:xfrm>
            <a:off x="914400" y="1676400"/>
            <a:ext cx="7543800" cy="4419600"/>
          </a:xfrm>
        </p:spPr>
        <p:txBody>
          <a:bodyPr/>
          <a:lstStyle/>
          <a:p>
            <a:pPr eaLnBrk="1" hangingPunct="1">
              <a:lnSpc>
                <a:spcPct val="80000"/>
              </a:lnSpc>
              <a:buFontTx/>
              <a:buNone/>
            </a:pPr>
            <a:r>
              <a:rPr lang="en-US" sz="2000" b="1" smtClean="0">
                <a:solidFill>
                  <a:srgbClr val="034CA1"/>
                </a:solidFill>
                <a:latin typeface="Courier New" pitchFamily="49" charset="0"/>
              </a:rPr>
              <a:t>/**  To match date1 and date2 must either be the</a:t>
            </a:r>
          </a:p>
          <a:p>
            <a:pPr eaLnBrk="1" hangingPunct="1">
              <a:lnSpc>
                <a:spcPct val="80000"/>
              </a:lnSpc>
              <a:buFontTx/>
              <a:buNone/>
            </a:pPr>
            <a:r>
              <a:rPr lang="en-US" sz="2000" b="1" smtClean="0">
                <a:solidFill>
                  <a:srgbClr val="034CA1"/>
                </a:solidFill>
                <a:latin typeface="Courier New" pitchFamily="49" charset="0"/>
              </a:rPr>
              <a:t>     same date or both be null.</a:t>
            </a:r>
          </a:p>
          <a:p>
            <a:pPr eaLnBrk="1" hangingPunct="1">
              <a:lnSpc>
                <a:spcPct val="80000"/>
              </a:lnSpc>
              <a:buFontTx/>
              <a:buNone/>
            </a:pPr>
            <a:r>
              <a:rPr lang="en-US" sz="2000" b="1" smtClean="0">
                <a:solidFill>
                  <a:srgbClr val="034CA1"/>
                </a:solidFill>
                <a:latin typeface="Courier New" pitchFamily="49" charset="0"/>
              </a:rPr>
              <a:t>*/</a:t>
            </a:r>
          </a:p>
          <a:p>
            <a:pPr eaLnBrk="1" hangingPunct="1">
              <a:lnSpc>
                <a:spcPct val="80000"/>
              </a:lnSpc>
              <a:buFontTx/>
              <a:buNone/>
            </a:pPr>
            <a:r>
              <a:rPr lang="en-US" sz="2000" b="1" smtClean="0">
                <a:solidFill>
                  <a:srgbClr val="034CA1"/>
                </a:solidFill>
                <a:latin typeface="Courier New" pitchFamily="49" charset="0"/>
              </a:rPr>
              <a:t>private static boolean datesMatch(Date date1, </a:t>
            </a:r>
          </a:p>
          <a:p>
            <a:pPr eaLnBrk="1" hangingPunct="1">
              <a:lnSpc>
                <a:spcPct val="80000"/>
              </a:lnSpc>
              <a:buFontTx/>
              <a:buNone/>
            </a:pPr>
            <a:r>
              <a:rPr lang="en-US" sz="2000" b="1" smtClean="0">
                <a:solidFill>
                  <a:srgbClr val="034CA1"/>
                </a:solidFill>
                <a:latin typeface="Courier New" pitchFamily="49" charset="0"/>
              </a:rPr>
              <a:t>                                  Date date2)</a:t>
            </a:r>
          </a:p>
          <a:p>
            <a:pPr eaLnBrk="1" hangingPunct="1">
              <a:lnSpc>
                <a:spcPct val="80000"/>
              </a:lnSpc>
              <a:buFontTx/>
              <a:buNone/>
            </a:pPr>
            <a:r>
              <a:rPr lang="en-US" sz="2000" b="1" smtClean="0">
                <a:solidFill>
                  <a:srgbClr val="034CA1"/>
                </a:solidFill>
                <a:latin typeface="Courier New" pitchFamily="49" charset="0"/>
              </a:rPr>
              <a:t>{</a:t>
            </a:r>
          </a:p>
          <a:p>
            <a:pPr eaLnBrk="1" hangingPunct="1">
              <a:lnSpc>
                <a:spcPct val="80000"/>
              </a:lnSpc>
              <a:buFontTx/>
              <a:buNone/>
            </a:pPr>
            <a:r>
              <a:rPr lang="en-US" sz="2000" b="1" smtClean="0">
                <a:solidFill>
                  <a:srgbClr val="034CA1"/>
                </a:solidFill>
                <a:latin typeface="Courier New" pitchFamily="49" charset="0"/>
              </a:rPr>
              <a:t>  if (date1 == null)</a:t>
            </a:r>
          </a:p>
          <a:p>
            <a:pPr eaLnBrk="1" hangingPunct="1">
              <a:lnSpc>
                <a:spcPct val="80000"/>
              </a:lnSpc>
              <a:buFontTx/>
              <a:buNone/>
            </a:pPr>
            <a:r>
              <a:rPr lang="en-US" sz="2000" b="1" smtClean="0">
                <a:solidFill>
                  <a:srgbClr val="034CA1"/>
                </a:solidFill>
                <a:latin typeface="Courier New" pitchFamily="49" charset="0"/>
              </a:rPr>
              <a:t>    return (date2 == null);</a:t>
            </a:r>
          </a:p>
          <a:p>
            <a:pPr eaLnBrk="1" hangingPunct="1">
              <a:lnSpc>
                <a:spcPct val="80000"/>
              </a:lnSpc>
              <a:buFontTx/>
              <a:buNone/>
            </a:pPr>
            <a:r>
              <a:rPr lang="en-US" sz="2000" b="1" smtClean="0">
                <a:solidFill>
                  <a:srgbClr val="034CA1"/>
                </a:solidFill>
                <a:latin typeface="Courier New" pitchFamily="49" charset="0"/>
              </a:rPr>
              <a:t>  else if (date2 == null) //&amp;&amp; date1 != null</a:t>
            </a:r>
          </a:p>
          <a:p>
            <a:pPr eaLnBrk="1" hangingPunct="1">
              <a:lnSpc>
                <a:spcPct val="80000"/>
              </a:lnSpc>
              <a:buFontTx/>
              <a:buNone/>
            </a:pPr>
            <a:r>
              <a:rPr lang="en-US" sz="2000" b="1" smtClean="0">
                <a:solidFill>
                  <a:srgbClr val="034CA1"/>
                </a:solidFill>
                <a:latin typeface="Courier New" pitchFamily="49" charset="0"/>
              </a:rPr>
              <a:t>    return false;</a:t>
            </a:r>
          </a:p>
          <a:p>
            <a:pPr eaLnBrk="1" hangingPunct="1">
              <a:lnSpc>
                <a:spcPct val="80000"/>
              </a:lnSpc>
              <a:buFontTx/>
              <a:buNone/>
            </a:pPr>
            <a:r>
              <a:rPr lang="en-US" sz="2000" b="1" smtClean="0">
                <a:solidFill>
                  <a:srgbClr val="034CA1"/>
                </a:solidFill>
                <a:latin typeface="Courier New" pitchFamily="49" charset="0"/>
              </a:rPr>
              <a:t>  else // both dates are not null.</a:t>
            </a:r>
          </a:p>
          <a:p>
            <a:pPr eaLnBrk="1" hangingPunct="1">
              <a:lnSpc>
                <a:spcPct val="80000"/>
              </a:lnSpc>
              <a:buFontTx/>
              <a:buNone/>
            </a:pPr>
            <a:r>
              <a:rPr lang="en-US" sz="2000" b="1" smtClean="0">
                <a:solidFill>
                  <a:srgbClr val="034CA1"/>
                </a:solidFill>
                <a:latin typeface="Courier New" pitchFamily="49" charset="0"/>
              </a:rPr>
              <a:t>    return(date1.equals(date2));</a:t>
            </a:r>
          </a:p>
          <a:p>
            <a:pPr eaLnBrk="1" hangingPunct="1">
              <a:lnSpc>
                <a:spcPct val="80000"/>
              </a:lnSpc>
              <a:buFontTx/>
              <a:buNone/>
            </a:pPr>
            <a:r>
              <a:rPr lang="en-US" sz="2000" b="1" smtClean="0">
                <a:solidFill>
                  <a:srgbClr val="034CA1"/>
                </a:solidFill>
                <a:latin typeface="Courier New" pitchFamily="49" charset="0"/>
              </a:rPr>
              <a:t>}</a:t>
            </a:r>
          </a:p>
        </p:txBody>
      </p:sp>
      <p:sp>
        <p:nvSpPr>
          <p:cNvPr id="6" name="Slide Number Placeholder 5"/>
          <p:cNvSpPr>
            <a:spLocks noGrp="1"/>
          </p:cNvSpPr>
          <p:nvPr>
            <p:ph type="sldNum" sz="quarter" idx="11"/>
          </p:nvPr>
        </p:nvSpPr>
        <p:spPr/>
        <p:txBody>
          <a:bodyPr/>
          <a:lstStyle/>
          <a:p>
            <a:pPr>
              <a:defRPr/>
            </a:pPr>
            <a:r>
              <a:rPr lang="en-US"/>
              <a:t>5-</a:t>
            </a:r>
            <a:fld id="{DB5B727A-26C0-4011-B9B1-1922A16C1EC8}" type="slidenum">
              <a:rPr lang="en-US"/>
              <a:pPr>
                <a:defRPr/>
              </a:pPr>
              <a:t>40</a:t>
            </a:fld>
            <a:endParaRPr lang="en-US"/>
          </a:p>
        </p:txBody>
      </p:sp>
      <p:sp>
        <p:nvSpPr>
          <p:cNvPr id="14746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ChangeArrowheads="1"/>
          </p:cNvSpPr>
          <p:nvPr>
            <p:ph type="title"/>
          </p:nvPr>
        </p:nvSpPr>
        <p:spPr/>
        <p:txBody>
          <a:bodyPr/>
          <a:lstStyle/>
          <a:p>
            <a:pPr eaLnBrk="1" hangingPunct="1"/>
            <a:r>
              <a:rPr lang="en-US" sz="3200" smtClean="0"/>
              <a:t>Designing a </a:t>
            </a:r>
            <a:r>
              <a:rPr lang="en-US" sz="3200" b="1" smtClean="0">
                <a:latin typeface="Courier New" pitchFamily="49" charset="0"/>
              </a:rPr>
              <a:t>Person</a:t>
            </a:r>
            <a:r>
              <a:rPr lang="en-US" sz="3200" smtClean="0"/>
              <a:t> Class:  the </a:t>
            </a:r>
            <a:r>
              <a:rPr lang="en-US" sz="3200" b="1" smtClean="0">
                <a:latin typeface="Courier New" pitchFamily="49" charset="0"/>
              </a:rPr>
              <a:t>toString</a:t>
            </a:r>
            <a:r>
              <a:rPr lang="en-US" sz="3200" smtClean="0"/>
              <a:t> Method</a:t>
            </a:r>
          </a:p>
        </p:txBody>
      </p:sp>
      <p:sp>
        <p:nvSpPr>
          <p:cNvPr id="149506" name="Rectangle 3"/>
          <p:cNvSpPr>
            <a:spLocks noGrp="1" noChangeArrowheads="1"/>
          </p:cNvSpPr>
          <p:nvPr>
            <p:ph type="body" idx="1"/>
          </p:nvPr>
        </p:nvSpPr>
        <p:spPr>
          <a:xfrm>
            <a:off x="914400" y="1676400"/>
            <a:ext cx="7543800" cy="4419600"/>
          </a:xfrm>
        </p:spPr>
        <p:txBody>
          <a:bodyPr/>
          <a:lstStyle/>
          <a:p>
            <a:pPr eaLnBrk="1" hangingPunct="1">
              <a:lnSpc>
                <a:spcPct val="80000"/>
              </a:lnSpc>
            </a:pPr>
            <a:r>
              <a:rPr lang="en-US" sz="2400" smtClean="0"/>
              <a:t>Like the </a:t>
            </a:r>
            <a:r>
              <a:rPr lang="en-US" sz="2400" b="1" smtClean="0">
                <a:solidFill>
                  <a:srgbClr val="034CA1"/>
                </a:solidFill>
                <a:latin typeface="Courier New" pitchFamily="49" charset="0"/>
              </a:rPr>
              <a:t>equals</a:t>
            </a:r>
            <a:r>
              <a:rPr lang="en-US" sz="2400" smtClean="0"/>
              <a:t> method, note that the </a:t>
            </a:r>
            <a:r>
              <a:rPr lang="en-US" sz="2400" b="1" smtClean="0">
                <a:solidFill>
                  <a:srgbClr val="034CA1"/>
                </a:solidFill>
                <a:latin typeface="Courier New" pitchFamily="49" charset="0"/>
              </a:rPr>
              <a:t>Person</a:t>
            </a:r>
            <a:r>
              <a:rPr lang="en-US" sz="2400" smtClean="0"/>
              <a:t> class </a:t>
            </a:r>
            <a:r>
              <a:rPr lang="en-US" sz="2400" b="1" smtClean="0">
                <a:solidFill>
                  <a:srgbClr val="034CA1"/>
                </a:solidFill>
                <a:latin typeface="Courier New" pitchFamily="49" charset="0"/>
              </a:rPr>
              <a:t>toString</a:t>
            </a:r>
            <a:r>
              <a:rPr lang="en-US" sz="2400" smtClean="0"/>
              <a:t> method includes invocations of the </a:t>
            </a:r>
            <a:r>
              <a:rPr lang="en-US" sz="2400" b="1" smtClean="0">
                <a:solidFill>
                  <a:srgbClr val="034CA1"/>
                </a:solidFill>
                <a:latin typeface="Courier New" pitchFamily="49" charset="0"/>
              </a:rPr>
              <a:t>Date</a:t>
            </a:r>
            <a:r>
              <a:rPr lang="en-US" sz="2400" smtClean="0"/>
              <a:t> class </a:t>
            </a:r>
            <a:r>
              <a:rPr lang="en-US" sz="2400" b="1" smtClean="0">
                <a:solidFill>
                  <a:srgbClr val="034CA1"/>
                </a:solidFill>
                <a:latin typeface="Courier New" pitchFamily="49" charset="0"/>
              </a:rPr>
              <a:t>toString</a:t>
            </a:r>
            <a:r>
              <a:rPr lang="en-US" sz="2400" smtClean="0"/>
              <a:t> method</a:t>
            </a:r>
          </a:p>
          <a:p>
            <a:pPr eaLnBrk="1" hangingPunct="1">
              <a:lnSpc>
                <a:spcPct val="80000"/>
              </a:lnSpc>
              <a:buFontTx/>
              <a:buNone/>
            </a:pPr>
            <a:endParaRPr lang="en-US" sz="2400" smtClean="0"/>
          </a:p>
          <a:p>
            <a:pPr lvl="1" eaLnBrk="1" hangingPunct="1">
              <a:lnSpc>
                <a:spcPct val="80000"/>
              </a:lnSpc>
              <a:buFontTx/>
              <a:buNone/>
            </a:pPr>
            <a:r>
              <a:rPr lang="en-US" sz="1800" b="1" smtClean="0">
                <a:solidFill>
                  <a:srgbClr val="034CA1"/>
                </a:solidFill>
                <a:latin typeface="Courier New" pitchFamily="49" charset="0"/>
              </a:rPr>
              <a:t>public String toString( )</a:t>
            </a:r>
          </a:p>
          <a:p>
            <a:pPr lvl="1" eaLnBrk="1" hangingPunct="1">
              <a:lnSpc>
                <a:spcPct val="80000"/>
              </a:lnSpc>
              <a:buFontTx/>
              <a:buNone/>
            </a:pPr>
            <a:r>
              <a:rPr lang="en-US" sz="1800" b="1" smtClean="0">
                <a:solidFill>
                  <a:srgbClr val="034CA1"/>
                </a:solidFill>
                <a:latin typeface="Courier New" pitchFamily="49" charset="0"/>
              </a:rPr>
              <a:t>{</a:t>
            </a:r>
          </a:p>
          <a:p>
            <a:pPr lvl="1" eaLnBrk="1" hangingPunct="1">
              <a:lnSpc>
                <a:spcPct val="80000"/>
              </a:lnSpc>
              <a:buFontTx/>
              <a:buNone/>
            </a:pPr>
            <a:r>
              <a:rPr lang="en-US" sz="1800" b="1" smtClean="0">
                <a:solidFill>
                  <a:srgbClr val="034CA1"/>
                </a:solidFill>
                <a:latin typeface="Courier New" pitchFamily="49" charset="0"/>
              </a:rPr>
              <a:t>  String diedString;</a:t>
            </a:r>
          </a:p>
          <a:p>
            <a:pPr lvl="1" eaLnBrk="1" hangingPunct="1">
              <a:lnSpc>
                <a:spcPct val="80000"/>
              </a:lnSpc>
              <a:buFontTx/>
              <a:buNone/>
            </a:pPr>
            <a:r>
              <a:rPr lang="en-US" sz="1800" b="1" smtClean="0">
                <a:solidFill>
                  <a:srgbClr val="034CA1"/>
                </a:solidFill>
                <a:latin typeface="Courier New" pitchFamily="49" charset="0"/>
              </a:rPr>
              <a:t>  if (died == null)</a:t>
            </a:r>
          </a:p>
          <a:p>
            <a:pPr lvl="1" eaLnBrk="1" hangingPunct="1">
              <a:lnSpc>
                <a:spcPct val="80000"/>
              </a:lnSpc>
              <a:buFontTx/>
              <a:buNone/>
            </a:pPr>
            <a:r>
              <a:rPr lang="en-US" sz="1800" b="1" smtClean="0">
                <a:solidFill>
                  <a:srgbClr val="034CA1"/>
                </a:solidFill>
                <a:latin typeface="Courier New" pitchFamily="49" charset="0"/>
              </a:rPr>
              <a:t>    diedString = ""; //Empty string</a:t>
            </a:r>
          </a:p>
          <a:p>
            <a:pPr lvl="1" eaLnBrk="1" hangingPunct="1">
              <a:lnSpc>
                <a:spcPct val="80000"/>
              </a:lnSpc>
              <a:buFontTx/>
              <a:buNone/>
            </a:pPr>
            <a:r>
              <a:rPr lang="en-US" sz="1800" b="1" smtClean="0">
                <a:solidFill>
                  <a:srgbClr val="034CA1"/>
                </a:solidFill>
                <a:latin typeface="Courier New" pitchFamily="49" charset="0"/>
              </a:rPr>
              <a:t>  else</a:t>
            </a:r>
          </a:p>
          <a:p>
            <a:pPr lvl="1" eaLnBrk="1" hangingPunct="1">
              <a:lnSpc>
                <a:spcPct val="80000"/>
              </a:lnSpc>
              <a:buFontTx/>
              <a:buNone/>
            </a:pPr>
            <a:r>
              <a:rPr lang="en-US" sz="1800" b="1" smtClean="0">
                <a:solidFill>
                  <a:srgbClr val="034CA1"/>
                </a:solidFill>
                <a:latin typeface="Courier New" pitchFamily="49" charset="0"/>
              </a:rPr>
              <a:t>    diedString = died.toString( );</a:t>
            </a:r>
          </a:p>
          <a:p>
            <a:pPr lvl="1" eaLnBrk="1" hangingPunct="1">
              <a:lnSpc>
                <a:spcPct val="80000"/>
              </a:lnSpc>
              <a:buFontTx/>
              <a:buNone/>
            </a:pPr>
            <a:endParaRPr lang="en-US" sz="1800" b="1" smtClean="0">
              <a:solidFill>
                <a:srgbClr val="034CA1"/>
              </a:solidFill>
              <a:latin typeface="Courier New" pitchFamily="49" charset="0"/>
            </a:endParaRPr>
          </a:p>
          <a:p>
            <a:pPr lvl="1" eaLnBrk="1" hangingPunct="1">
              <a:lnSpc>
                <a:spcPct val="80000"/>
              </a:lnSpc>
              <a:buFontTx/>
              <a:buNone/>
            </a:pPr>
            <a:r>
              <a:rPr lang="en-US" sz="1800" b="1" smtClean="0">
                <a:solidFill>
                  <a:srgbClr val="034CA1"/>
                </a:solidFill>
                <a:latin typeface="Courier New" pitchFamily="49" charset="0"/>
              </a:rPr>
              <a:t>  return (name + ", " + born + "-" + diedString);</a:t>
            </a:r>
          </a:p>
          <a:p>
            <a:pPr lvl="1" eaLnBrk="1" hangingPunct="1">
              <a:lnSpc>
                <a:spcPct val="80000"/>
              </a:lnSpc>
              <a:buFontTx/>
              <a:buNone/>
            </a:pPr>
            <a:r>
              <a:rPr lang="en-US" sz="1800" b="1" smtClean="0">
                <a:solidFill>
                  <a:srgbClr val="034CA1"/>
                </a:solidFill>
                <a:latin typeface="Courier New" pitchFamily="49" charset="0"/>
              </a:rPr>
              <a:t>}</a:t>
            </a:r>
          </a:p>
        </p:txBody>
      </p:sp>
      <p:sp>
        <p:nvSpPr>
          <p:cNvPr id="6" name="Slide Number Placeholder 5"/>
          <p:cNvSpPr>
            <a:spLocks noGrp="1"/>
          </p:cNvSpPr>
          <p:nvPr>
            <p:ph type="sldNum" sz="quarter" idx="11"/>
          </p:nvPr>
        </p:nvSpPr>
        <p:spPr/>
        <p:txBody>
          <a:bodyPr/>
          <a:lstStyle/>
          <a:p>
            <a:pPr>
              <a:defRPr/>
            </a:pPr>
            <a:r>
              <a:rPr lang="en-US"/>
              <a:t>5-</a:t>
            </a:r>
            <a:fld id="{E601C040-9C9C-4D0D-B965-C343091BDCD0}" type="slidenum">
              <a:rPr lang="en-US"/>
              <a:pPr>
                <a:defRPr/>
              </a:pPr>
              <a:t>41</a:t>
            </a:fld>
            <a:endParaRPr lang="en-US"/>
          </a:p>
        </p:txBody>
      </p:sp>
      <p:sp>
        <p:nvSpPr>
          <p:cNvPr id="14950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ChangeArrowheads="1"/>
          </p:cNvSpPr>
          <p:nvPr>
            <p:ph type="title"/>
          </p:nvPr>
        </p:nvSpPr>
        <p:spPr/>
        <p:txBody>
          <a:bodyPr/>
          <a:lstStyle/>
          <a:p>
            <a:pPr eaLnBrk="1" hangingPunct="1"/>
            <a:r>
              <a:rPr lang="en-US" smtClean="0"/>
              <a:t>Copy Constructors</a:t>
            </a:r>
          </a:p>
        </p:txBody>
      </p:sp>
      <p:sp>
        <p:nvSpPr>
          <p:cNvPr id="151554" name="Rectangle 3"/>
          <p:cNvSpPr>
            <a:spLocks noGrp="1" noChangeArrowheads="1"/>
          </p:cNvSpPr>
          <p:nvPr>
            <p:ph type="body" idx="1"/>
          </p:nvPr>
        </p:nvSpPr>
        <p:spPr/>
        <p:txBody>
          <a:bodyPr/>
          <a:lstStyle/>
          <a:p>
            <a:pPr eaLnBrk="1" hangingPunct="1">
              <a:lnSpc>
                <a:spcPct val="80000"/>
              </a:lnSpc>
            </a:pPr>
            <a:r>
              <a:rPr lang="en-US" sz="2800" smtClean="0"/>
              <a:t>A </a:t>
            </a:r>
            <a:r>
              <a:rPr lang="en-US" sz="2800" i="1" smtClean="0"/>
              <a:t>copy constructor</a:t>
            </a:r>
            <a:r>
              <a:rPr lang="en-US" sz="2800" smtClean="0"/>
              <a:t> is a constructor with a single argument of the same type as the class</a:t>
            </a:r>
          </a:p>
          <a:p>
            <a:pPr eaLnBrk="1" hangingPunct="1">
              <a:lnSpc>
                <a:spcPct val="80000"/>
              </a:lnSpc>
            </a:pPr>
            <a:r>
              <a:rPr lang="en-US" sz="2800" smtClean="0"/>
              <a:t>The copy constructor should create an object that is a separate, independent object, but with the instance variables set so that it is an exact copy of the argument object</a:t>
            </a:r>
          </a:p>
          <a:p>
            <a:pPr eaLnBrk="1" hangingPunct="1">
              <a:lnSpc>
                <a:spcPct val="80000"/>
              </a:lnSpc>
            </a:pPr>
            <a:r>
              <a:rPr lang="en-US" sz="2800" smtClean="0"/>
              <a:t>Note how, in the </a:t>
            </a:r>
            <a:r>
              <a:rPr lang="en-US" sz="2800" b="1" smtClean="0">
                <a:solidFill>
                  <a:srgbClr val="034CA1"/>
                </a:solidFill>
                <a:latin typeface="Courier New" pitchFamily="49" charset="0"/>
              </a:rPr>
              <a:t>Date</a:t>
            </a:r>
            <a:r>
              <a:rPr lang="en-US" sz="2800" smtClean="0"/>
              <a:t> copy constructor, the values of all of the primitive type private instance variables are merely copied</a:t>
            </a:r>
          </a:p>
        </p:txBody>
      </p:sp>
      <p:sp>
        <p:nvSpPr>
          <p:cNvPr id="6" name="Slide Number Placeholder 5"/>
          <p:cNvSpPr>
            <a:spLocks noGrp="1"/>
          </p:cNvSpPr>
          <p:nvPr>
            <p:ph type="sldNum" sz="quarter" idx="11"/>
          </p:nvPr>
        </p:nvSpPr>
        <p:spPr/>
        <p:txBody>
          <a:bodyPr/>
          <a:lstStyle/>
          <a:p>
            <a:pPr>
              <a:defRPr/>
            </a:pPr>
            <a:r>
              <a:rPr lang="en-US"/>
              <a:t>5-</a:t>
            </a:r>
            <a:fld id="{5A743210-EC6C-4C97-8B27-248D85384644}" type="slidenum">
              <a:rPr lang="en-US"/>
              <a:pPr>
                <a:defRPr/>
              </a:pPr>
              <a:t>42</a:t>
            </a:fld>
            <a:endParaRPr lang="en-US"/>
          </a:p>
        </p:txBody>
      </p:sp>
      <p:sp>
        <p:nvSpPr>
          <p:cNvPr id="15155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noChangeArrowheads="1"/>
          </p:cNvSpPr>
          <p:nvPr>
            <p:ph type="title"/>
          </p:nvPr>
        </p:nvSpPr>
        <p:spPr/>
        <p:txBody>
          <a:bodyPr/>
          <a:lstStyle/>
          <a:p>
            <a:pPr eaLnBrk="1" hangingPunct="1"/>
            <a:r>
              <a:rPr lang="en-US" sz="3200" smtClean="0"/>
              <a:t>Copy Constructor for a Class with Primitive Type Instance Variables</a:t>
            </a:r>
          </a:p>
        </p:txBody>
      </p:sp>
      <p:sp>
        <p:nvSpPr>
          <p:cNvPr id="153602" name="Rectangle 3"/>
          <p:cNvSpPr>
            <a:spLocks noGrp="1" noChangeArrowheads="1"/>
          </p:cNvSpPr>
          <p:nvPr>
            <p:ph type="body" idx="1"/>
          </p:nvPr>
        </p:nvSpPr>
        <p:spPr/>
        <p:txBody>
          <a:bodyPr/>
          <a:lstStyle/>
          <a:p>
            <a:pPr eaLnBrk="1" hangingPunct="1">
              <a:lnSpc>
                <a:spcPct val="80000"/>
              </a:lnSpc>
              <a:buFontTx/>
              <a:buNone/>
            </a:pPr>
            <a:r>
              <a:rPr lang="en-US" sz="2000" b="1" smtClean="0">
                <a:solidFill>
                  <a:srgbClr val="034CA1"/>
                </a:solidFill>
                <a:latin typeface="Courier New" pitchFamily="49" charset="0"/>
              </a:rPr>
              <a:t>public Date(Date aDate)</a:t>
            </a:r>
          </a:p>
          <a:p>
            <a:pPr eaLnBrk="1" hangingPunct="1">
              <a:lnSpc>
                <a:spcPct val="80000"/>
              </a:lnSpc>
              <a:buFontTx/>
              <a:buNone/>
            </a:pPr>
            <a:r>
              <a:rPr lang="en-US" sz="2000" b="1" smtClean="0">
                <a:solidFill>
                  <a:srgbClr val="034CA1"/>
                </a:solidFill>
                <a:latin typeface="Courier New" pitchFamily="49" charset="0"/>
              </a:rPr>
              <a:t>{</a:t>
            </a:r>
          </a:p>
          <a:p>
            <a:pPr eaLnBrk="1" hangingPunct="1">
              <a:lnSpc>
                <a:spcPct val="80000"/>
              </a:lnSpc>
              <a:buFontTx/>
              <a:buNone/>
            </a:pPr>
            <a:r>
              <a:rPr lang="en-US" sz="2000" b="1" smtClean="0">
                <a:solidFill>
                  <a:srgbClr val="034CA1"/>
                </a:solidFill>
                <a:latin typeface="Courier New" pitchFamily="49" charset="0"/>
              </a:rPr>
              <a:t>  if (aDate == null) //Not a real date.</a:t>
            </a:r>
          </a:p>
          <a:p>
            <a:pPr eaLnBrk="1" hangingPunct="1">
              <a:lnSpc>
                <a:spcPct val="80000"/>
              </a:lnSpc>
              <a:buFontTx/>
              <a:buNone/>
            </a:pPr>
            <a:r>
              <a:rPr lang="en-US" sz="2000" b="1" smtClean="0">
                <a:solidFill>
                  <a:srgbClr val="034CA1"/>
                </a:solidFill>
                <a:latin typeface="Courier New" pitchFamily="49" charset="0"/>
              </a:rPr>
              <a:t>  {</a:t>
            </a:r>
          </a:p>
          <a:p>
            <a:pPr eaLnBrk="1" hangingPunct="1">
              <a:lnSpc>
                <a:spcPct val="80000"/>
              </a:lnSpc>
              <a:buFontTx/>
              <a:buNone/>
            </a:pPr>
            <a:r>
              <a:rPr lang="en-US" sz="2000" b="1" smtClean="0">
                <a:solidFill>
                  <a:srgbClr val="034CA1"/>
                </a:solidFill>
                <a:latin typeface="Courier New" pitchFamily="49" charset="0"/>
              </a:rPr>
              <a:t>    System.out.println("Fatal Error.");</a:t>
            </a:r>
          </a:p>
          <a:p>
            <a:pPr eaLnBrk="1" hangingPunct="1">
              <a:lnSpc>
                <a:spcPct val="80000"/>
              </a:lnSpc>
              <a:buFontTx/>
              <a:buNone/>
            </a:pPr>
            <a:r>
              <a:rPr lang="en-US" sz="2000" b="1" smtClean="0">
                <a:solidFill>
                  <a:srgbClr val="034CA1"/>
                </a:solidFill>
                <a:latin typeface="Courier New" pitchFamily="49" charset="0"/>
              </a:rPr>
              <a:t>    System.exit(0);</a:t>
            </a:r>
          </a:p>
          <a:p>
            <a:pPr eaLnBrk="1" hangingPunct="1">
              <a:lnSpc>
                <a:spcPct val="80000"/>
              </a:lnSpc>
              <a:buFontTx/>
              <a:buNone/>
            </a:pPr>
            <a:r>
              <a:rPr lang="en-US" sz="2000" b="1" smtClean="0">
                <a:solidFill>
                  <a:srgbClr val="034CA1"/>
                </a:solidFill>
                <a:latin typeface="Courier New" pitchFamily="49" charset="0"/>
              </a:rPr>
              <a:t>  }</a:t>
            </a:r>
          </a:p>
          <a:p>
            <a:pPr eaLnBrk="1" hangingPunct="1">
              <a:lnSpc>
                <a:spcPct val="80000"/>
              </a:lnSpc>
              <a:buFontTx/>
              <a:buNone/>
            </a:pPr>
            <a:endParaRPr lang="en-US" sz="2000" b="1" smtClean="0">
              <a:solidFill>
                <a:srgbClr val="034CA1"/>
              </a:solidFill>
              <a:latin typeface="Courier New" pitchFamily="49" charset="0"/>
            </a:endParaRPr>
          </a:p>
          <a:p>
            <a:pPr eaLnBrk="1" hangingPunct="1">
              <a:lnSpc>
                <a:spcPct val="80000"/>
              </a:lnSpc>
              <a:buFontTx/>
              <a:buNone/>
            </a:pPr>
            <a:r>
              <a:rPr lang="en-US" sz="2000" b="1" smtClean="0">
                <a:solidFill>
                  <a:srgbClr val="034CA1"/>
                </a:solidFill>
                <a:latin typeface="Courier New" pitchFamily="49" charset="0"/>
              </a:rPr>
              <a:t>  month = aDate.month;</a:t>
            </a:r>
          </a:p>
          <a:p>
            <a:pPr eaLnBrk="1" hangingPunct="1">
              <a:lnSpc>
                <a:spcPct val="80000"/>
              </a:lnSpc>
              <a:buFontTx/>
              <a:buNone/>
            </a:pPr>
            <a:r>
              <a:rPr lang="en-US" sz="2000" b="1" smtClean="0">
                <a:solidFill>
                  <a:srgbClr val="034CA1"/>
                </a:solidFill>
                <a:latin typeface="Courier New" pitchFamily="49" charset="0"/>
              </a:rPr>
              <a:t>  day = aDate.day;</a:t>
            </a:r>
          </a:p>
          <a:p>
            <a:pPr eaLnBrk="1" hangingPunct="1">
              <a:lnSpc>
                <a:spcPct val="80000"/>
              </a:lnSpc>
              <a:buFontTx/>
              <a:buNone/>
            </a:pPr>
            <a:r>
              <a:rPr lang="en-US" sz="2000" b="1" smtClean="0">
                <a:solidFill>
                  <a:srgbClr val="034CA1"/>
                </a:solidFill>
                <a:latin typeface="Courier New" pitchFamily="49" charset="0"/>
              </a:rPr>
              <a:t>  year = aDate.year;</a:t>
            </a:r>
          </a:p>
          <a:p>
            <a:pPr eaLnBrk="1" hangingPunct="1">
              <a:lnSpc>
                <a:spcPct val="80000"/>
              </a:lnSpc>
              <a:buFontTx/>
              <a:buNone/>
            </a:pPr>
            <a:r>
              <a:rPr lang="en-US" sz="2000" b="1" smtClean="0">
                <a:solidFill>
                  <a:srgbClr val="034CA1"/>
                </a:solidFill>
                <a:latin typeface="Courier New" pitchFamily="49" charset="0"/>
              </a:rPr>
              <a:t>}</a:t>
            </a:r>
          </a:p>
        </p:txBody>
      </p:sp>
      <p:sp>
        <p:nvSpPr>
          <p:cNvPr id="6" name="Slide Number Placeholder 5"/>
          <p:cNvSpPr>
            <a:spLocks noGrp="1"/>
          </p:cNvSpPr>
          <p:nvPr>
            <p:ph type="sldNum" sz="quarter" idx="11"/>
          </p:nvPr>
        </p:nvSpPr>
        <p:spPr/>
        <p:txBody>
          <a:bodyPr/>
          <a:lstStyle/>
          <a:p>
            <a:pPr>
              <a:defRPr/>
            </a:pPr>
            <a:r>
              <a:rPr lang="en-US"/>
              <a:t>5-</a:t>
            </a:r>
            <a:fld id="{6FEC5E5A-B980-4F9C-A3B9-353BD67BD887}" type="slidenum">
              <a:rPr lang="en-US"/>
              <a:pPr>
                <a:defRPr/>
              </a:pPr>
              <a:t>43</a:t>
            </a:fld>
            <a:endParaRPr lang="en-US"/>
          </a:p>
        </p:txBody>
      </p:sp>
      <p:sp>
        <p:nvSpPr>
          <p:cNvPr id="15360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noChangeArrowheads="1"/>
          </p:cNvSpPr>
          <p:nvPr>
            <p:ph type="title"/>
          </p:nvPr>
        </p:nvSpPr>
        <p:spPr/>
        <p:txBody>
          <a:bodyPr/>
          <a:lstStyle/>
          <a:p>
            <a:pPr eaLnBrk="1" hangingPunct="1"/>
            <a:r>
              <a:rPr lang="en-US" sz="3200" smtClean="0"/>
              <a:t>Copy Constructor for a Class with Class Type Instance Variables</a:t>
            </a:r>
          </a:p>
        </p:txBody>
      </p:sp>
      <p:sp>
        <p:nvSpPr>
          <p:cNvPr id="155650" name="Rectangle 3"/>
          <p:cNvSpPr>
            <a:spLocks noGrp="1" noChangeArrowheads="1"/>
          </p:cNvSpPr>
          <p:nvPr>
            <p:ph type="body" idx="1"/>
          </p:nvPr>
        </p:nvSpPr>
        <p:spPr/>
        <p:txBody>
          <a:bodyPr/>
          <a:lstStyle/>
          <a:p>
            <a:pPr eaLnBrk="1" hangingPunct="1">
              <a:lnSpc>
                <a:spcPct val="80000"/>
              </a:lnSpc>
            </a:pPr>
            <a:r>
              <a:rPr lang="en-US" sz="2800" smtClean="0"/>
              <a:t>Unlike the </a:t>
            </a:r>
            <a:r>
              <a:rPr lang="en-US" sz="2800" b="1" smtClean="0">
                <a:solidFill>
                  <a:srgbClr val="034CA1"/>
                </a:solidFill>
                <a:latin typeface="Courier New" pitchFamily="49" charset="0"/>
              </a:rPr>
              <a:t>Date</a:t>
            </a:r>
            <a:r>
              <a:rPr lang="en-US" sz="2800" smtClean="0"/>
              <a:t> class, the </a:t>
            </a:r>
            <a:r>
              <a:rPr lang="en-US" sz="2800" b="1" smtClean="0">
                <a:solidFill>
                  <a:srgbClr val="034CA1"/>
                </a:solidFill>
                <a:latin typeface="Courier New" pitchFamily="49" charset="0"/>
              </a:rPr>
              <a:t>Person</a:t>
            </a:r>
            <a:r>
              <a:rPr lang="en-US" sz="2800" smtClean="0"/>
              <a:t> class contains three class type instance variables</a:t>
            </a:r>
          </a:p>
          <a:p>
            <a:pPr eaLnBrk="1" hangingPunct="1">
              <a:lnSpc>
                <a:spcPct val="80000"/>
              </a:lnSpc>
            </a:pPr>
            <a:r>
              <a:rPr lang="en-US" sz="2800" smtClean="0"/>
              <a:t>If the </a:t>
            </a:r>
            <a:r>
              <a:rPr lang="en-US" sz="2800" b="1" smtClean="0">
                <a:solidFill>
                  <a:srgbClr val="034CA1"/>
                </a:solidFill>
                <a:latin typeface="Courier New" pitchFamily="49" charset="0"/>
              </a:rPr>
              <a:t>born</a:t>
            </a:r>
            <a:r>
              <a:rPr lang="en-US" sz="2800" smtClean="0"/>
              <a:t> and </a:t>
            </a:r>
            <a:r>
              <a:rPr lang="en-US" sz="2800" b="1" smtClean="0">
                <a:solidFill>
                  <a:srgbClr val="034CA1"/>
                </a:solidFill>
                <a:latin typeface="Courier New" pitchFamily="49" charset="0"/>
              </a:rPr>
              <a:t>died</a:t>
            </a:r>
            <a:r>
              <a:rPr lang="en-US" sz="2800" smtClean="0"/>
              <a:t> class type instance variables for the new </a:t>
            </a:r>
            <a:r>
              <a:rPr lang="en-US" sz="2800" b="1" smtClean="0">
                <a:solidFill>
                  <a:srgbClr val="034CA1"/>
                </a:solidFill>
                <a:latin typeface="Courier New" pitchFamily="49" charset="0"/>
              </a:rPr>
              <a:t>Person</a:t>
            </a:r>
            <a:r>
              <a:rPr lang="en-US" sz="2800" smtClean="0"/>
              <a:t> object were merely copied, then they would simply rename the </a:t>
            </a:r>
            <a:r>
              <a:rPr lang="en-US" sz="2800" b="1" smtClean="0">
                <a:solidFill>
                  <a:srgbClr val="034CA1"/>
                </a:solidFill>
                <a:latin typeface="Courier New" pitchFamily="49" charset="0"/>
              </a:rPr>
              <a:t>born</a:t>
            </a:r>
            <a:r>
              <a:rPr lang="en-US" sz="2800" smtClean="0"/>
              <a:t> and </a:t>
            </a:r>
            <a:r>
              <a:rPr lang="en-US" sz="2800" b="1" smtClean="0">
                <a:solidFill>
                  <a:srgbClr val="034CA1"/>
                </a:solidFill>
                <a:latin typeface="Courier New" pitchFamily="49" charset="0"/>
              </a:rPr>
              <a:t>died</a:t>
            </a:r>
            <a:r>
              <a:rPr lang="en-US" sz="2800" smtClean="0"/>
              <a:t> variables from the original </a:t>
            </a:r>
            <a:r>
              <a:rPr lang="en-US" sz="2800" b="1" smtClean="0">
                <a:solidFill>
                  <a:srgbClr val="034CA1"/>
                </a:solidFill>
                <a:latin typeface="Courier New" pitchFamily="49" charset="0"/>
              </a:rPr>
              <a:t>Person</a:t>
            </a:r>
            <a:r>
              <a:rPr lang="en-US" sz="2800" smtClean="0"/>
              <a:t> object</a:t>
            </a:r>
          </a:p>
          <a:p>
            <a:pPr lvl="2" eaLnBrk="1" hangingPunct="1">
              <a:lnSpc>
                <a:spcPct val="80000"/>
              </a:lnSpc>
              <a:buFontTx/>
              <a:buNone/>
            </a:pPr>
            <a:r>
              <a:rPr lang="en-US" sz="2000" b="1" smtClean="0">
                <a:solidFill>
                  <a:srgbClr val="FF0000"/>
                </a:solidFill>
                <a:latin typeface="Courier New" pitchFamily="49" charset="0"/>
              </a:rPr>
              <a:t>born = original.born //dangerous</a:t>
            </a:r>
          </a:p>
          <a:p>
            <a:pPr lvl="2" eaLnBrk="1" hangingPunct="1">
              <a:lnSpc>
                <a:spcPct val="80000"/>
              </a:lnSpc>
              <a:buFontTx/>
              <a:buNone/>
            </a:pPr>
            <a:r>
              <a:rPr lang="en-US" sz="2000" b="1" smtClean="0">
                <a:solidFill>
                  <a:srgbClr val="FF0000"/>
                </a:solidFill>
                <a:latin typeface="Courier New" pitchFamily="49" charset="0"/>
              </a:rPr>
              <a:t>died = original.died //dangerous</a:t>
            </a:r>
            <a:endParaRPr lang="en-US" sz="2000" smtClean="0">
              <a:solidFill>
                <a:srgbClr val="FF0000"/>
              </a:solidFill>
              <a:latin typeface="Courier New" pitchFamily="49" charset="0"/>
            </a:endParaRPr>
          </a:p>
          <a:p>
            <a:pPr lvl="1" eaLnBrk="1" hangingPunct="1">
              <a:lnSpc>
                <a:spcPct val="80000"/>
              </a:lnSpc>
            </a:pPr>
            <a:r>
              <a:rPr lang="en-US" sz="2400" smtClean="0"/>
              <a:t>This would not create an independent copy of the original object</a:t>
            </a:r>
          </a:p>
        </p:txBody>
      </p:sp>
      <p:sp>
        <p:nvSpPr>
          <p:cNvPr id="6" name="Slide Number Placeholder 5"/>
          <p:cNvSpPr>
            <a:spLocks noGrp="1"/>
          </p:cNvSpPr>
          <p:nvPr>
            <p:ph type="sldNum" sz="quarter" idx="11"/>
          </p:nvPr>
        </p:nvSpPr>
        <p:spPr/>
        <p:txBody>
          <a:bodyPr/>
          <a:lstStyle/>
          <a:p>
            <a:pPr>
              <a:defRPr/>
            </a:pPr>
            <a:r>
              <a:rPr lang="en-US"/>
              <a:t>5-</a:t>
            </a:r>
            <a:fld id="{11812C5D-3358-4D0B-B209-F8627028ECAC}" type="slidenum">
              <a:rPr lang="en-US"/>
              <a:pPr>
                <a:defRPr/>
              </a:pPr>
              <a:t>44</a:t>
            </a:fld>
            <a:endParaRPr lang="en-US"/>
          </a:p>
        </p:txBody>
      </p:sp>
      <p:sp>
        <p:nvSpPr>
          <p:cNvPr id="15565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p:cNvSpPr>
            <a:spLocks noGrp="1" noChangeArrowheads="1"/>
          </p:cNvSpPr>
          <p:nvPr>
            <p:ph type="title"/>
          </p:nvPr>
        </p:nvSpPr>
        <p:spPr/>
        <p:txBody>
          <a:bodyPr/>
          <a:lstStyle/>
          <a:p>
            <a:pPr eaLnBrk="1" hangingPunct="1"/>
            <a:r>
              <a:rPr lang="en-US" sz="3200" smtClean="0"/>
              <a:t>Copy Constructor for a Class with Class Type Instance Variables</a:t>
            </a:r>
          </a:p>
        </p:txBody>
      </p:sp>
      <p:sp>
        <p:nvSpPr>
          <p:cNvPr id="157698" name="Rectangle 3"/>
          <p:cNvSpPr>
            <a:spLocks noGrp="1" noChangeArrowheads="1"/>
          </p:cNvSpPr>
          <p:nvPr>
            <p:ph type="body" idx="1"/>
          </p:nvPr>
        </p:nvSpPr>
        <p:spPr/>
        <p:txBody>
          <a:bodyPr/>
          <a:lstStyle/>
          <a:p>
            <a:pPr eaLnBrk="1" hangingPunct="1">
              <a:lnSpc>
                <a:spcPct val="90000"/>
              </a:lnSpc>
            </a:pPr>
            <a:r>
              <a:rPr lang="en-US" sz="2400" smtClean="0"/>
              <a:t>The actual copy constructor for the </a:t>
            </a:r>
            <a:r>
              <a:rPr lang="en-US" sz="2400" b="1" smtClean="0">
                <a:solidFill>
                  <a:srgbClr val="034CA1"/>
                </a:solidFill>
                <a:latin typeface="Courier New" pitchFamily="49" charset="0"/>
              </a:rPr>
              <a:t>Person</a:t>
            </a:r>
            <a:r>
              <a:rPr lang="en-US" sz="2400" smtClean="0"/>
              <a:t> class is a "safe" version that creates completely new and independent copies of </a:t>
            </a:r>
            <a:r>
              <a:rPr lang="en-US" sz="2400" b="1" smtClean="0">
                <a:solidFill>
                  <a:srgbClr val="034CA1"/>
                </a:solidFill>
                <a:latin typeface="Courier New" pitchFamily="49" charset="0"/>
              </a:rPr>
              <a:t>born</a:t>
            </a:r>
            <a:r>
              <a:rPr lang="en-US" sz="2400" smtClean="0"/>
              <a:t> and </a:t>
            </a:r>
            <a:r>
              <a:rPr lang="en-US" sz="2400" b="1" smtClean="0">
                <a:solidFill>
                  <a:srgbClr val="034CA1"/>
                </a:solidFill>
                <a:latin typeface="Courier New" pitchFamily="49" charset="0"/>
              </a:rPr>
              <a:t>died</a:t>
            </a:r>
            <a:r>
              <a:rPr lang="en-US" sz="2400" smtClean="0"/>
              <a:t>, and therefore, a completely new and independent copy of the original </a:t>
            </a:r>
            <a:r>
              <a:rPr lang="en-US" sz="2400" b="1" smtClean="0">
                <a:solidFill>
                  <a:srgbClr val="034CA1"/>
                </a:solidFill>
                <a:latin typeface="Courier New" pitchFamily="49" charset="0"/>
              </a:rPr>
              <a:t>Person</a:t>
            </a:r>
            <a:r>
              <a:rPr lang="en-US" sz="2400" smtClean="0"/>
              <a:t> object</a:t>
            </a:r>
          </a:p>
          <a:p>
            <a:pPr lvl="1" eaLnBrk="1" hangingPunct="1">
              <a:lnSpc>
                <a:spcPct val="90000"/>
              </a:lnSpc>
            </a:pPr>
            <a:r>
              <a:rPr lang="en-US" sz="2000" smtClean="0"/>
              <a:t>For example:  </a:t>
            </a:r>
          </a:p>
          <a:p>
            <a:pPr lvl="2" eaLnBrk="1" hangingPunct="1">
              <a:lnSpc>
                <a:spcPct val="90000"/>
              </a:lnSpc>
              <a:buFontTx/>
              <a:buNone/>
            </a:pPr>
            <a:r>
              <a:rPr lang="en-US" sz="2000" b="1" smtClean="0">
                <a:solidFill>
                  <a:srgbClr val="034CA1"/>
                </a:solidFill>
                <a:latin typeface="Courier New" pitchFamily="49" charset="0"/>
              </a:rPr>
              <a:t>born = new Date(original.born);</a:t>
            </a:r>
            <a:endParaRPr lang="en-US" sz="2000" smtClean="0">
              <a:solidFill>
                <a:srgbClr val="034CA1"/>
              </a:solidFill>
              <a:latin typeface="Courier New" pitchFamily="49" charset="0"/>
            </a:endParaRPr>
          </a:p>
          <a:p>
            <a:pPr eaLnBrk="1" hangingPunct="1">
              <a:lnSpc>
                <a:spcPct val="90000"/>
              </a:lnSpc>
            </a:pPr>
            <a:r>
              <a:rPr lang="en-US" sz="2400" smtClean="0"/>
              <a:t>Note that in order to define a correct copy constructor for a class that has class type instance variables, copy constructors must already be defined for the instance variables' classes </a:t>
            </a:r>
          </a:p>
        </p:txBody>
      </p:sp>
      <p:sp>
        <p:nvSpPr>
          <p:cNvPr id="6" name="Slide Number Placeholder 5"/>
          <p:cNvSpPr>
            <a:spLocks noGrp="1"/>
          </p:cNvSpPr>
          <p:nvPr>
            <p:ph type="sldNum" sz="quarter" idx="11"/>
          </p:nvPr>
        </p:nvSpPr>
        <p:spPr/>
        <p:txBody>
          <a:bodyPr/>
          <a:lstStyle/>
          <a:p>
            <a:pPr>
              <a:defRPr/>
            </a:pPr>
            <a:r>
              <a:rPr lang="en-US"/>
              <a:t>5-</a:t>
            </a:r>
            <a:fld id="{92B9B666-D02A-4F6A-ACE6-D062B6D95AD7}" type="slidenum">
              <a:rPr lang="en-US"/>
              <a:pPr>
                <a:defRPr/>
              </a:pPr>
              <a:t>45</a:t>
            </a:fld>
            <a:endParaRPr lang="en-US"/>
          </a:p>
        </p:txBody>
      </p:sp>
      <p:sp>
        <p:nvSpPr>
          <p:cNvPr id="15770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p:cNvSpPr>
            <a:spLocks noGrp="1" noChangeArrowheads="1"/>
          </p:cNvSpPr>
          <p:nvPr>
            <p:ph type="title"/>
          </p:nvPr>
        </p:nvSpPr>
        <p:spPr/>
        <p:txBody>
          <a:bodyPr/>
          <a:lstStyle/>
          <a:p>
            <a:pPr eaLnBrk="1" hangingPunct="1"/>
            <a:r>
              <a:rPr lang="en-US" sz="3200" smtClean="0"/>
              <a:t>Copy Constructor for a Class with Class Type Instance Variables</a:t>
            </a:r>
          </a:p>
        </p:txBody>
      </p:sp>
      <p:sp>
        <p:nvSpPr>
          <p:cNvPr id="159746" name="Rectangle 3"/>
          <p:cNvSpPr>
            <a:spLocks noGrp="1" noChangeArrowheads="1"/>
          </p:cNvSpPr>
          <p:nvPr>
            <p:ph type="body" idx="1"/>
          </p:nvPr>
        </p:nvSpPr>
        <p:spPr/>
        <p:txBody>
          <a:bodyPr/>
          <a:lstStyle/>
          <a:p>
            <a:pPr eaLnBrk="1" hangingPunct="1">
              <a:lnSpc>
                <a:spcPct val="80000"/>
              </a:lnSpc>
              <a:buFontTx/>
              <a:buNone/>
            </a:pPr>
            <a:r>
              <a:rPr lang="en-US" sz="1800" b="1" smtClean="0">
                <a:solidFill>
                  <a:srgbClr val="034CA1"/>
                </a:solidFill>
                <a:latin typeface="Courier New" pitchFamily="49" charset="0"/>
              </a:rPr>
              <a:t>public Person(Person original)</a:t>
            </a:r>
          </a:p>
          <a:p>
            <a:pPr eaLnBrk="1" hangingPunct="1">
              <a:lnSpc>
                <a:spcPct val="80000"/>
              </a:lnSpc>
              <a:buFontTx/>
              <a:buNone/>
            </a:pPr>
            <a:r>
              <a:rPr lang="en-US" sz="1800" b="1" smtClean="0">
                <a:solidFill>
                  <a:srgbClr val="034CA1"/>
                </a:solidFill>
                <a:latin typeface="Courier New" pitchFamily="49" charset="0"/>
              </a:rPr>
              <a:t>{</a:t>
            </a:r>
          </a:p>
          <a:p>
            <a:pPr eaLnBrk="1" hangingPunct="1">
              <a:lnSpc>
                <a:spcPct val="80000"/>
              </a:lnSpc>
              <a:buFontTx/>
              <a:buNone/>
            </a:pPr>
            <a:r>
              <a:rPr lang="en-US" sz="1800" b="1" smtClean="0">
                <a:solidFill>
                  <a:srgbClr val="034CA1"/>
                </a:solidFill>
                <a:latin typeface="Courier New" pitchFamily="49" charset="0"/>
              </a:rPr>
              <a:t>  if (original == null)</a:t>
            </a:r>
          </a:p>
          <a:p>
            <a:pPr eaLnBrk="1" hangingPunct="1">
              <a:lnSpc>
                <a:spcPct val="80000"/>
              </a:lnSpc>
              <a:buFontTx/>
              <a:buNone/>
            </a:pPr>
            <a:r>
              <a:rPr lang="en-US" sz="1800" b="1" smtClean="0">
                <a:solidFill>
                  <a:srgbClr val="034CA1"/>
                </a:solidFill>
                <a:latin typeface="Courier New" pitchFamily="49" charset="0"/>
              </a:rPr>
              <a:t>  {</a:t>
            </a:r>
          </a:p>
          <a:p>
            <a:pPr eaLnBrk="1" hangingPunct="1">
              <a:lnSpc>
                <a:spcPct val="80000"/>
              </a:lnSpc>
              <a:buFontTx/>
              <a:buNone/>
            </a:pPr>
            <a:r>
              <a:rPr lang="en-US" sz="1800" b="1" smtClean="0">
                <a:solidFill>
                  <a:srgbClr val="034CA1"/>
                </a:solidFill>
                <a:latin typeface="Courier New" pitchFamily="49" charset="0"/>
              </a:rPr>
              <a:t>    System.out.println("Fatal error.");</a:t>
            </a:r>
          </a:p>
          <a:p>
            <a:pPr eaLnBrk="1" hangingPunct="1">
              <a:lnSpc>
                <a:spcPct val="80000"/>
              </a:lnSpc>
              <a:buFontTx/>
              <a:buNone/>
            </a:pPr>
            <a:r>
              <a:rPr lang="en-US" sz="1800" b="1" smtClean="0">
                <a:solidFill>
                  <a:srgbClr val="034CA1"/>
                </a:solidFill>
                <a:latin typeface="Courier New" pitchFamily="49" charset="0"/>
              </a:rPr>
              <a:t>    System.exit(0);</a:t>
            </a:r>
          </a:p>
          <a:p>
            <a:pPr eaLnBrk="1" hangingPunct="1">
              <a:lnSpc>
                <a:spcPct val="80000"/>
              </a:lnSpc>
              <a:buFontTx/>
              <a:buNone/>
            </a:pPr>
            <a:r>
              <a:rPr lang="en-US" sz="1800" b="1" smtClean="0">
                <a:solidFill>
                  <a:srgbClr val="034CA1"/>
                </a:solidFill>
                <a:latin typeface="Courier New" pitchFamily="49" charset="0"/>
              </a:rPr>
              <a:t>  }</a:t>
            </a:r>
          </a:p>
          <a:p>
            <a:pPr eaLnBrk="1" hangingPunct="1">
              <a:lnSpc>
                <a:spcPct val="80000"/>
              </a:lnSpc>
              <a:buFontTx/>
              <a:buNone/>
            </a:pPr>
            <a:r>
              <a:rPr lang="en-US" sz="1800" b="1" smtClean="0">
                <a:solidFill>
                  <a:srgbClr val="034CA1"/>
                </a:solidFill>
                <a:latin typeface="Courier New" pitchFamily="49" charset="0"/>
              </a:rPr>
              <a:t>  name = original.name;</a:t>
            </a:r>
          </a:p>
          <a:p>
            <a:pPr eaLnBrk="1" hangingPunct="1">
              <a:lnSpc>
                <a:spcPct val="80000"/>
              </a:lnSpc>
              <a:buFontTx/>
              <a:buNone/>
            </a:pPr>
            <a:r>
              <a:rPr lang="en-US" sz="1800" b="1" smtClean="0">
                <a:solidFill>
                  <a:srgbClr val="034CA1"/>
                </a:solidFill>
                <a:latin typeface="Courier New" pitchFamily="49" charset="0"/>
              </a:rPr>
              <a:t>  born = new Date(original.born);</a:t>
            </a:r>
          </a:p>
          <a:p>
            <a:pPr eaLnBrk="1" hangingPunct="1">
              <a:lnSpc>
                <a:spcPct val="80000"/>
              </a:lnSpc>
              <a:buFontTx/>
              <a:buNone/>
            </a:pPr>
            <a:r>
              <a:rPr lang="en-US" sz="1800" b="1" smtClean="0">
                <a:solidFill>
                  <a:srgbClr val="034CA1"/>
                </a:solidFill>
                <a:latin typeface="Courier New" pitchFamily="49" charset="0"/>
              </a:rPr>
              <a:t>  if (original.died == null)</a:t>
            </a:r>
          </a:p>
          <a:p>
            <a:pPr eaLnBrk="1" hangingPunct="1">
              <a:lnSpc>
                <a:spcPct val="80000"/>
              </a:lnSpc>
              <a:buFontTx/>
              <a:buNone/>
            </a:pPr>
            <a:r>
              <a:rPr lang="en-US" sz="1800" b="1" smtClean="0">
                <a:solidFill>
                  <a:srgbClr val="034CA1"/>
                </a:solidFill>
                <a:latin typeface="Courier New" pitchFamily="49" charset="0"/>
              </a:rPr>
              <a:t>    died = null;</a:t>
            </a:r>
          </a:p>
          <a:p>
            <a:pPr eaLnBrk="1" hangingPunct="1">
              <a:lnSpc>
                <a:spcPct val="80000"/>
              </a:lnSpc>
              <a:buFontTx/>
              <a:buNone/>
            </a:pPr>
            <a:r>
              <a:rPr lang="en-US" sz="1800" b="1" smtClean="0">
                <a:solidFill>
                  <a:srgbClr val="034CA1"/>
                </a:solidFill>
                <a:latin typeface="Courier New" pitchFamily="49" charset="0"/>
              </a:rPr>
              <a:t>  else</a:t>
            </a:r>
          </a:p>
          <a:p>
            <a:pPr eaLnBrk="1" hangingPunct="1">
              <a:lnSpc>
                <a:spcPct val="80000"/>
              </a:lnSpc>
              <a:buFontTx/>
              <a:buNone/>
            </a:pPr>
            <a:r>
              <a:rPr lang="en-US" sz="1800" b="1" smtClean="0">
                <a:solidFill>
                  <a:srgbClr val="034CA1"/>
                </a:solidFill>
                <a:latin typeface="Courier New" pitchFamily="49" charset="0"/>
              </a:rPr>
              <a:t>    died = new Date(original.died);</a:t>
            </a:r>
          </a:p>
          <a:p>
            <a:pPr eaLnBrk="1" hangingPunct="1">
              <a:lnSpc>
                <a:spcPct val="80000"/>
              </a:lnSpc>
              <a:buFontTx/>
              <a:buNone/>
            </a:pPr>
            <a:r>
              <a:rPr lang="en-US" sz="1800" b="1" smtClean="0">
                <a:solidFill>
                  <a:srgbClr val="034CA1"/>
                </a:solidFill>
                <a:latin typeface="Courier New" pitchFamily="49" charset="0"/>
              </a:rPr>
              <a:t>}</a:t>
            </a:r>
          </a:p>
        </p:txBody>
      </p:sp>
      <p:sp>
        <p:nvSpPr>
          <p:cNvPr id="6" name="Slide Number Placeholder 5"/>
          <p:cNvSpPr>
            <a:spLocks noGrp="1"/>
          </p:cNvSpPr>
          <p:nvPr>
            <p:ph type="sldNum" sz="quarter" idx="11"/>
          </p:nvPr>
        </p:nvSpPr>
        <p:spPr/>
        <p:txBody>
          <a:bodyPr/>
          <a:lstStyle/>
          <a:p>
            <a:pPr>
              <a:defRPr/>
            </a:pPr>
            <a:r>
              <a:rPr lang="en-US"/>
              <a:t>5-</a:t>
            </a:r>
            <a:fld id="{B72BFF15-DE4E-4E42-A0EA-F448786E4C4B}" type="slidenum">
              <a:rPr lang="en-US"/>
              <a:pPr>
                <a:defRPr/>
              </a:pPr>
              <a:t>46</a:t>
            </a:fld>
            <a:endParaRPr lang="en-US"/>
          </a:p>
        </p:txBody>
      </p:sp>
      <p:sp>
        <p:nvSpPr>
          <p:cNvPr id="15974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2"/>
          <p:cNvSpPr>
            <a:spLocks noGrp="1" noChangeArrowheads="1"/>
          </p:cNvSpPr>
          <p:nvPr>
            <p:ph type="title"/>
          </p:nvPr>
        </p:nvSpPr>
        <p:spPr/>
        <p:txBody>
          <a:bodyPr/>
          <a:lstStyle/>
          <a:p>
            <a:pPr eaLnBrk="1" hangingPunct="1"/>
            <a:r>
              <a:rPr lang="en-US" smtClean="0"/>
              <a:t>Pitfall:  Privacy Leaks</a:t>
            </a:r>
          </a:p>
        </p:txBody>
      </p:sp>
      <p:sp>
        <p:nvSpPr>
          <p:cNvPr id="161794" name="Rectangle 3"/>
          <p:cNvSpPr>
            <a:spLocks noGrp="1" noChangeArrowheads="1"/>
          </p:cNvSpPr>
          <p:nvPr>
            <p:ph type="body" idx="1"/>
          </p:nvPr>
        </p:nvSpPr>
        <p:spPr>
          <a:xfrm>
            <a:off x="914400" y="1676400"/>
            <a:ext cx="7543800" cy="4495800"/>
          </a:xfrm>
        </p:spPr>
        <p:txBody>
          <a:bodyPr/>
          <a:lstStyle/>
          <a:p>
            <a:pPr eaLnBrk="1" hangingPunct="1">
              <a:lnSpc>
                <a:spcPct val="80000"/>
              </a:lnSpc>
            </a:pPr>
            <a:r>
              <a:rPr lang="en-US" sz="2400" smtClean="0"/>
              <a:t>The previously illustrated examples from the </a:t>
            </a:r>
            <a:r>
              <a:rPr lang="en-US" sz="2400" b="1" smtClean="0">
                <a:solidFill>
                  <a:srgbClr val="034CA1"/>
                </a:solidFill>
                <a:latin typeface="Courier New" pitchFamily="49" charset="0"/>
              </a:rPr>
              <a:t>Person</a:t>
            </a:r>
            <a:r>
              <a:rPr lang="en-US" sz="2400" smtClean="0"/>
              <a:t> class show how an incorrect definition of a constructor can result in a </a:t>
            </a:r>
            <a:r>
              <a:rPr lang="en-US" sz="2400" i="1" smtClean="0"/>
              <a:t>privacy leak</a:t>
            </a:r>
            <a:endParaRPr lang="en-US" sz="2400" smtClean="0"/>
          </a:p>
          <a:p>
            <a:pPr eaLnBrk="1" hangingPunct="1">
              <a:lnSpc>
                <a:spcPct val="80000"/>
              </a:lnSpc>
            </a:pPr>
            <a:r>
              <a:rPr lang="en-US" sz="2400" smtClean="0"/>
              <a:t>A similar problem can occur with incorrectly defined mutator or accessor methods</a:t>
            </a:r>
          </a:p>
          <a:p>
            <a:pPr lvl="1" eaLnBrk="1" hangingPunct="1">
              <a:lnSpc>
                <a:spcPct val="80000"/>
              </a:lnSpc>
            </a:pPr>
            <a:r>
              <a:rPr lang="en-US" sz="2000" smtClean="0"/>
              <a:t>For example:</a:t>
            </a:r>
          </a:p>
          <a:p>
            <a:pPr lvl="2" eaLnBrk="1" hangingPunct="1">
              <a:lnSpc>
                <a:spcPct val="80000"/>
              </a:lnSpc>
              <a:buFontTx/>
              <a:buNone/>
            </a:pPr>
            <a:r>
              <a:rPr lang="en-US" sz="1800" b="1" smtClean="0">
                <a:solidFill>
                  <a:srgbClr val="034CA1"/>
                </a:solidFill>
                <a:latin typeface="Courier New" pitchFamily="49" charset="0"/>
              </a:rPr>
              <a:t>public Date getBirthDate()</a:t>
            </a:r>
          </a:p>
          <a:p>
            <a:pPr lvl="2" eaLnBrk="1" hangingPunct="1">
              <a:lnSpc>
                <a:spcPct val="80000"/>
              </a:lnSpc>
              <a:buFontTx/>
              <a:buNone/>
            </a:pPr>
            <a:r>
              <a:rPr lang="en-US" sz="1800" b="1" smtClean="0">
                <a:solidFill>
                  <a:srgbClr val="034CA1"/>
                </a:solidFill>
                <a:latin typeface="Courier New" pitchFamily="49" charset="0"/>
              </a:rPr>
              <a:t>{</a:t>
            </a:r>
          </a:p>
          <a:p>
            <a:pPr lvl="2" eaLnBrk="1" hangingPunct="1">
              <a:lnSpc>
                <a:spcPct val="80000"/>
              </a:lnSpc>
              <a:buFontTx/>
              <a:buNone/>
            </a:pPr>
            <a:r>
              <a:rPr lang="en-US" sz="1800" b="1" smtClean="0">
                <a:solidFill>
                  <a:srgbClr val="034CA1"/>
                </a:solidFill>
                <a:latin typeface="Courier New" pitchFamily="49" charset="0"/>
              </a:rPr>
              <a:t>   </a:t>
            </a:r>
            <a:r>
              <a:rPr lang="en-US" sz="1800" b="1" smtClean="0">
                <a:solidFill>
                  <a:srgbClr val="FF0000"/>
                </a:solidFill>
                <a:latin typeface="Courier New" pitchFamily="49" charset="0"/>
              </a:rPr>
              <a:t>return born;  //dangerous</a:t>
            </a:r>
          </a:p>
          <a:p>
            <a:pPr lvl="2" eaLnBrk="1" hangingPunct="1">
              <a:lnSpc>
                <a:spcPct val="80000"/>
              </a:lnSpc>
              <a:buFontTx/>
              <a:buNone/>
            </a:pPr>
            <a:r>
              <a:rPr lang="en-US" sz="1800" b="1" smtClean="0">
                <a:solidFill>
                  <a:srgbClr val="034CA1"/>
                </a:solidFill>
                <a:latin typeface="Courier New" pitchFamily="49" charset="0"/>
              </a:rPr>
              <a:t>}</a:t>
            </a:r>
          </a:p>
          <a:p>
            <a:pPr lvl="1" eaLnBrk="1" hangingPunct="1">
              <a:lnSpc>
                <a:spcPct val="80000"/>
              </a:lnSpc>
            </a:pPr>
            <a:r>
              <a:rPr lang="en-US" sz="2000" smtClean="0"/>
              <a:t>Instead of:</a:t>
            </a:r>
          </a:p>
          <a:p>
            <a:pPr lvl="2" eaLnBrk="1" hangingPunct="1">
              <a:lnSpc>
                <a:spcPct val="80000"/>
              </a:lnSpc>
              <a:buFontTx/>
              <a:buNone/>
            </a:pPr>
            <a:r>
              <a:rPr lang="en-US" sz="1800" b="1" smtClean="0">
                <a:solidFill>
                  <a:srgbClr val="034CA1"/>
                </a:solidFill>
                <a:latin typeface="Courier New" pitchFamily="49" charset="0"/>
              </a:rPr>
              <a:t>public Date getBirthDate()</a:t>
            </a:r>
          </a:p>
          <a:p>
            <a:pPr lvl="2" eaLnBrk="1" hangingPunct="1">
              <a:lnSpc>
                <a:spcPct val="80000"/>
              </a:lnSpc>
              <a:buFontTx/>
              <a:buNone/>
            </a:pPr>
            <a:r>
              <a:rPr lang="en-US" sz="1800" b="1" smtClean="0">
                <a:solidFill>
                  <a:srgbClr val="034CA1"/>
                </a:solidFill>
                <a:latin typeface="Courier New" pitchFamily="49" charset="0"/>
              </a:rPr>
              <a:t>{</a:t>
            </a:r>
          </a:p>
          <a:p>
            <a:pPr lvl="2" eaLnBrk="1" hangingPunct="1">
              <a:lnSpc>
                <a:spcPct val="80000"/>
              </a:lnSpc>
              <a:buFontTx/>
              <a:buNone/>
            </a:pPr>
            <a:r>
              <a:rPr lang="en-US" sz="1800" b="1" smtClean="0">
                <a:solidFill>
                  <a:srgbClr val="034CA1"/>
                </a:solidFill>
                <a:latin typeface="Courier New" pitchFamily="49" charset="0"/>
              </a:rPr>
              <a:t>   return new Date(born);  //correct</a:t>
            </a:r>
          </a:p>
          <a:p>
            <a:pPr lvl="2" eaLnBrk="1" hangingPunct="1">
              <a:lnSpc>
                <a:spcPct val="80000"/>
              </a:lnSpc>
              <a:buFontTx/>
              <a:buNone/>
            </a:pPr>
            <a:r>
              <a:rPr lang="en-US" sz="1800" b="1" smtClean="0">
                <a:solidFill>
                  <a:srgbClr val="034CA1"/>
                </a:solidFill>
                <a:latin typeface="Courier New" pitchFamily="49" charset="0"/>
              </a:rPr>
              <a:t>}</a:t>
            </a:r>
          </a:p>
        </p:txBody>
      </p:sp>
      <p:sp>
        <p:nvSpPr>
          <p:cNvPr id="6" name="Slide Number Placeholder 5"/>
          <p:cNvSpPr>
            <a:spLocks noGrp="1"/>
          </p:cNvSpPr>
          <p:nvPr>
            <p:ph type="sldNum" sz="quarter" idx="11"/>
          </p:nvPr>
        </p:nvSpPr>
        <p:spPr/>
        <p:txBody>
          <a:bodyPr/>
          <a:lstStyle/>
          <a:p>
            <a:pPr>
              <a:defRPr/>
            </a:pPr>
            <a:r>
              <a:rPr lang="en-US"/>
              <a:t>5-</a:t>
            </a:r>
            <a:fld id="{E3F7ED06-D5F9-4FB1-8D39-E17B4079A09F}" type="slidenum">
              <a:rPr lang="en-US"/>
              <a:pPr>
                <a:defRPr/>
              </a:pPr>
              <a:t>47</a:t>
            </a:fld>
            <a:endParaRPr lang="en-US"/>
          </a:p>
        </p:txBody>
      </p:sp>
      <p:sp>
        <p:nvSpPr>
          <p:cNvPr id="16179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noChangeArrowheads="1"/>
          </p:cNvSpPr>
          <p:nvPr>
            <p:ph type="title"/>
          </p:nvPr>
        </p:nvSpPr>
        <p:spPr/>
        <p:txBody>
          <a:bodyPr/>
          <a:lstStyle/>
          <a:p>
            <a:pPr eaLnBrk="1" hangingPunct="1"/>
            <a:r>
              <a:rPr lang="en-US" smtClean="0"/>
              <a:t>Mutable and Immutable Classes</a:t>
            </a:r>
          </a:p>
        </p:txBody>
      </p:sp>
      <p:sp>
        <p:nvSpPr>
          <p:cNvPr id="163842" name="Rectangle 3"/>
          <p:cNvSpPr>
            <a:spLocks noGrp="1" noChangeArrowheads="1"/>
          </p:cNvSpPr>
          <p:nvPr>
            <p:ph type="body" idx="1"/>
          </p:nvPr>
        </p:nvSpPr>
        <p:spPr/>
        <p:txBody>
          <a:bodyPr/>
          <a:lstStyle/>
          <a:p>
            <a:pPr eaLnBrk="1" hangingPunct="1">
              <a:lnSpc>
                <a:spcPct val="90000"/>
              </a:lnSpc>
            </a:pPr>
            <a:r>
              <a:rPr lang="en-US" sz="2400" smtClean="0"/>
              <a:t>The accessor method </a:t>
            </a:r>
            <a:r>
              <a:rPr lang="en-US" sz="2400" b="1" smtClean="0">
                <a:solidFill>
                  <a:srgbClr val="034CA1"/>
                </a:solidFill>
                <a:latin typeface="Courier New" pitchFamily="49" charset="0"/>
              </a:rPr>
              <a:t>getName</a:t>
            </a:r>
            <a:r>
              <a:rPr lang="en-US" sz="2400" smtClean="0"/>
              <a:t> from the </a:t>
            </a:r>
            <a:r>
              <a:rPr lang="en-US" sz="2400" b="1" smtClean="0">
                <a:solidFill>
                  <a:srgbClr val="034CA1"/>
                </a:solidFill>
                <a:latin typeface="Courier New" pitchFamily="49" charset="0"/>
              </a:rPr>
              <a:t>Person</a:t>
            </a:r>
            <a:r>
              <a:rPr lang="en-US" sz="2400" smtClean="0"/>
              <a:t> class appears to contradict the rules for avoiding privacy leaks:</a:t>
            </a:r>
          </a:p>
          <a:p>
            <a:pPr lvl="1" eaLnBrk="1" hangingPunct="1">
              <a:lnSpc>
                <a:spcPct val="90000"/>
              </a:lnSpc>
              <a:buFontTx/>
              <a:buNone/>
            </a:pPr>
            <a:r>
              <a:rPr lang="en-US" sz="2000" b="1" smtClean="0">
                <a:solidFill>
                  <a:srgbClr val="034CA1"/>
                </a:solidFill>
                <a:latin typeface="Courier New" pitchFamily="49" charset="0"/>
              </a:rPr>
              <a:t>public String getName()</a:t>
            </a:r>
          </a:p>
          <a:p>
            <a:pPr lvl="1" eaLnBrk="1" hangingPunct="1">
              <a:lnSpc>
                <a:spcPct val="90000"/>
              </a:lnSpc>
              <a:buFontTx/>
              <a:buNone/>
            </a:pPr>
            <a:r>
              <a:rPr lang="en-US" sz="2000" b="1" smtClean="0">
                <a:solidFill>
                  <a:srgbClr val="034CA1"/>
                </a:solidFill>
                <a:latin typeface="Courier New" pitchFamily="49" charset="0"/>
              </a:rPr>
              <a:t>{</a:t>
            </a:r>
          </a:p>
          <a:p>
            <a:pPr lvl="1" eaLnBrk="1" hangingPunct="1">
              <a:lnSpc>
                <a:spcPct val="90000"/>
              </a:lnSpc>
              <a:buFontTx/>
              <a:buNone/>
            </a:pPr>
            <a:r>
              <a:rPr lang="en-US" sz="2000" b="1" smtClean="0">
                <a:solidFill>
                  <a:srgbClr val="034CA1"/>
                </a:solidFill>
                <a:latin typeface="Courier New" pitchFamily="49" charset="0"/>
              </a:rPr>
              <a:t>  return name; //Isn't this dangerous?</a:t>
            </a:r>
          </a:p>
          <a:p>
            <a:pPr lvl="1" eaLnBrk="1" hangingPunct="1">
              <a:lnSpc>
                <a:spcPct val="90000"/>
              </a:lnSpc>
              <a:buFontTx/>
              <a:buNone/>
            </a:pPr>
            <a:r>
              <a:rPr lang="en-US" sz="2000" b="1" smtClean="0">
                <a:solidFill>
                  <a:srgbClr val="034CA1"/>
                </a:solidFill>
                <a:latin typeface="Courier New" pitchFamily="49" charset="0"/>
              </a:rPr>
              <a:t>}</a:t>
            </a:r>
          </a:p>
          <a:p>
            <a:pPr eaLnBrk="1" hangingPunct="1">
              <a:lnSpc>
                <a:spcPct val="90000"/>
              </a:lnSpc>
            </a:pPr>
            <a:r>
              <a:rPr lang="en-US" sz="2400" smtClean="0"/>
              <a:t>Although it appears the same as some of the previous examples, it is not:  The class </a:t>
            </a:r>
            <a:r>
              <a:rPr lang="en-US" sz="2400" b="1" smtClean="0">
                <a:solidFill>
                  <a:srgbClr val="034CA1"/>
                </a:solidFill>
                <a:latin typeface="Courier New" pitchFamily="49" charset="0"/>
              </a:rPr>
              <a:t>String</a:t>
            </a:r>
            <a:r>
              <a:rPr lang="en-US" sz="2400" smtClean="0"/>
              <a:t> contains no mutator methods that can change any of the data in a </a:t>
            </a:r>
            <a:r>
              <a:rPr lang="en-US" sz="2400" b="1" smtClean="0">
                <a:solidFill>
                  <a:srgbClr val="034CA1"/>
                </a:solidFill>
                <a:latin typeface="Courier New" pitchFamily="49" charset="0"/>
              </a:rPr>
              <a:t>String</a:t>
            </a:r>
            <a:r>
              <a:rPr lang="en-US" sz="2400" smtClean="0"/>
              <a:t> object</a:t>
            </a:r>
          </a:p>
        </p:txBody>
      </p:sp>
      <p:sp>
        <p:nvSpPr>
          <p:cNvPr id="6" name="Slide Number Placeholder 5"/>
          <p:cNvSpPr>
            <a:spLocks noGrp="1"/>
          </p:cNvSpPr>
          <p:nvPr>
            <p:ph type="sldNum" sz="quarter" idx="11"/>
          </p:nvPr>
        </p:nvSpPr>
        <p:spPr/>
        <p:txBody>
          <a:bodyPr/>
          <a:lstStyle/>
          <a:p>
            <a:pPr>
              <a:defRPr/>
            </a:pPr>
            <a:r>
              <a:rPr lang="en-US"/>
              <a:t>5-</a:t>
            </a:r>
            <a:fld id="{6F6070AE-8F52-4BF5-BD62-A7B76687C056}" type="slidenum">
              <a:rPr lang="en-US"/>
              <a:pPr>
                <a:defRPr/>
              </a:pPr>
              <a:t>48</a:t>
            </a:fld>
            <a:endParaRPr lang="en-US"/>
          </a:p>
        </p:txBody>
      </p:sp>
      <p:sp>
        <p:nvSpPr>
          <p:cNvPr id="16384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2"/>
          <p:cNvSpPr>
            <a:spLocks noGrp="1" noChangeArrowheads="1"/>
          </p:cNvSpPr>
          <p:nvPr>
            <p:ph type="title"/>
          </p:nvPr>
        </p:nvSpPr>
        <p:spPr/>
        <p:txBody>
          <a:bodyPr/>
          <a:lstStyle/>
          <a:p>
            <a:pPr eaLnBrk="1" hangingPunct="1"/>
            <a:r>
              <a:rPr lang="en-US" smtClean="0"/>
              <a:t>Mutable and Immutable Classes</a:t>
            </a:r>
          </a:p>
        </p:txBody>
      </p:sp>
      <p:sp>
        <p:nvSpPr>
          <p:cNvPr id="165890" name="Rectangle 3"/>
          <p:cNvSpPr>
            <a:spLocks noGrp="1" noChangeArrowheads="1"/>
          </p:cNvSpPr>
          <p:nvPr>
            <p:ph type="body" idx="1"/>
          </p:nvPr>
        </p:nvSpPr>
        <p:spPr/>
        <p:txBody>
          <a:bodyPr/>
          <a:lstStyle/>
          <a:p>
            <a:pPr eaLnBrk="1" hangingPunct="1">
              <a:lnSpc>
                <a:spcPct val="90000"/>
              </a:lnSpc>
            </a:pPr>
            <a:r>
              <a:rPr lang="en-US" sz="2800" smtClean="0"/>
              <a:t>A class that contains no methods (other than constructors) that change any of the data in an object of the class is called an </a:t>
            </a:r>
            <a:r>
              <a:rPr lang="en-US" sz="2800" i="1" smtClean="0"/>
              <a:t>immutable class</a:t>
            </a:r>
          </a:p>
          <a:p>
            <a:pPr lvl="1" eaLnBrk="1" hangingPunct="1">
              <a:lnSpc>
                <a:spcPct val="90000"/>
              </a:lnSpc>
            </a:pPr>
            <a:r>
              <a:rPr lang="en-US" sz="2400" smtClean="0"/>
              <a:t>Objects of such a class are called </a:t>
            </a:r>
            <a:r>
              <a:rPr lang="en-US" sz="2400" i="1" smtClean="0"/>
              <a:t>immutable objects</a:t>
            </a:r>
          </a:p>
          <a:p>
            <a:pPr lvl="1" eaLnBrk="1" hangingPunct="1">
              <a:lnSpc>
                <a:spcPct val="90000"/>
              </a:lnSpc>
            </a:pPr>
            <a:r>
              <a:rPr lang="en-US" sz="2400" smtClean="0"/>
              <a:t>It is perfectly safe to return a reference to an immutable object because the object cannot be changed in any way</a:t>
            </a:r>
          </a:p>
          <a:p>
            <a:pPr lvl="1" eaLnBrk="1" hangingPunct="1">
              <a:lnSpc>
                <a:spcPct val="90000"/>
              </a:lnSpc>
            </a:pPr>
            <a:r>
              <a:rPr lang="en-US" sz="2400" smtClean="0"/>
              <a:t>The </a:t>
            </a:r>
            <a:r>
              <a:rPr lang="en-US" sz="2400" b="1" smtClean="0">
                <a:solidFill>
                  <a:srgbClr val="034CA1"/>
                </a:solidFill>
                <a:latin typeface="Courier New" pitchFamily="49" charset="0"/>
              </a:rPr>
              <a:t>String</a:t>
            </a:r>
            <a:r>
              <a:rPr lang="en-US" sz="2400" smtClean="0"/>
              <a:t> class is an immutable class</a:t>
            </a:r>
          </a:p>
        </p:txBody>
      </p:sp>
      <p:sp>
        <p:nvSpPr>
          <p:cNvPr id="6" name="Slide Number Placeholder 5"/>
          <p:cNvSpPr>
            <a:spLocks noGrp="1"/>
          </p:cNvSpPr>
          <p:nvPr>
            <p:ph type="sldNum" sz="quarter" idx="11"/>
          </p:nvPr>
        </p:nvSpPr>
        <p:spPr/>
        <p:txBody>
          <a:bodyPr/>
          <a:lstStyle/>
          <a:p>
            <a:pPr>
              <a:defRPr/>
            </a:pPr>
            <a:r>
              <a:rPr lang="en-US"/>
              <a:t>5-</a:t>
            </a:r>
            <a:fld id="{1F2C7F88-6945-4F0D-B604-D828D0060A27}" type="slidenum">
              <a:rPr lang="en-US"/>
              <a:pPr>
                <a:defRPr/>
              </a:pPr>
              <a:t>49</a:t>
            </a:fld>
            <a:endParaRPr lang="en-US"/>
          </a:p>
        </p:txBody>
      </p:sp>
      <p:sp>
        <p:nvSpPr>
          <p:cNvPr id="16589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p:txBody>
          <a:bodyPr/>
          <a:lstStyle/>
          <a:p>
            <a:pPr eaLnBrk="1" hangingPunct="1"/>
            <a:r>
              <a:rPr lang="en-US" smtClean="0"/>
              <a:t>Variables in Memory</a:t>
            </a:r>
          </a:p>
        </p:txBody>
      </p:sp>
      <p:pic>
        <p:nvPicPr>
          <p:cNvPr id="75778" name="Picture 7" descr="savitch_c05d10"/>
          <p:cNvPicPr preferRelativeResize="0">
            <a:picLocks noChangeAspect="1" noChangeArrowheads="1"/>
          </p:cNvPicPr>
          <p:nvPr>
            <p:custDataLst>
              <p:tags r:id="rId1"/>
            </p:custDataLst>
          </p:nvPr>
        </p:nvPicPr>
        <p:blipFill>
          <a:blip r:embed="rId4"/>
          <a:srcRect/>
          <a:stretch>
            <a:fillRect/>
          </a:stretch>
        </p:blipFill>
        <p:spPr bwMode="auto">
          <a:xfrm>
            <a:off x="855663" y="1593850"/>
            <a:ext cx="7772400" cy="4271963"/>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BAE3BD82-4071-4745-82CE-66398BA7E01E}" type="slidenum">
              <a:rPr lang="en-US"/>
              <a:pPr>
                <a:defRPr/>
              </a:pPr>
              <a:t>5</a:t>
            </a:fld>
            <a:endParaRPr lang="en-US"/>
          </a:p>
        </p:txBody>
      </p:sp>
      <p:sp>
        <p:nvSpPr>
          <p:cNvPr id="7578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noChangeArrowheads="1"/>
          </p:cNvSpPr>
          <p:nvPr>
            <p:ph type="title"/>
          </p:nvPr>
        </p:nvSpPr>
        <p:spPr/>
        <p:txBody>
          <a:bodyPr/>
          <a:lstStyle/>
          <a:p>
            <a:pPr eaLnBrk="1" hangingPunct="1"/>
            <a:r>
              <a:rPr lang="en-US" smtClean="0"/>
              <a:t>Mutable and Immutable Classes</a:t>
            </a:r>
          </a:p>
        </p:txBody>
      </p:sp>
      <p:sp>
        <p:nvSpPr>
          <p:cNvPr id="167938" name="Rectangle 3"/>
          <p:cNvSpPr>
            <a:spLocks noGrp="1" noChangeArrowheads="1"/>
          </p:cNvSpPr>
          <p:nvPr>
            <p:ph type="body" idx="1"/>
          </p:nvPr>
        </p:nvSpPr>
        <p:spPr/>
        <p:txBody>
          <a:bodyPr/>
          <a:lstStyle/>
          <a:p>
            <a:pPr eaLnBrk="1" hangingPunct="1">
              <a:lnSpc>
                <a:spcPct val="90000"/>
              </a:lnSpc>
            </a:pPr>
            <a:r>
              <a:rPr lang="en-US" sz="2800" smtClean="0"/>
              <a:t>A class that contains public mutator methods or other public methods that can change the data in its objects is called a </a:t>
            </a:r>
            <a:r>
              <a:rPr lang="en-US" sz="2800" i="1" smtClean="0"/>
              <a:t>mutable class</a:t>
            </a:r>
            <a:r>
              <a:rPr lang="en-US" sz="2800" smtClean="0"/>
              <a:t>, and its objects are called </a:t>
            </a:r>
            <a:r>
              <a:rPr lang="en-US" sz="2800" i="1" smtClean="0"/>
              <a:t>mutable objects</a:t>
            </a:r>
          </a:p>
          <a:p>
            <a:pPr lvl="1" eaLnBrk="1" hangingPunct="1">
              <a:lnSpc>
                <a:spcPct val="90000"/>
              </a:lnSpc>
            </a:pPr>
            <a:r>
              <a:rPr lang="en-US" sz="2400" smtClean="0"/>
              <a:t>Never write a method that returns a mutable object</a:t>
            </a:r>
          </a:p>
          <a:p>
            <a:pPr lvl="1" eaLnBrk="1" hangingPunct="1">
              <a:lnSpc>
                <a:spcPct val="90000"/>
              </a:lnSpc>
            </a:pPr>
            <a:r>
              <a:rPr lang="en-US" sz="2400" smtClean="0"/>
              <a:t>Instead, use a copy constructor to return a reference to a completely independent copy of the mutable object</a:t>
            </a:r>
          </a:p>
        </p:txBody>
      </p:sp>
      <p:sp>
        <p:nvSpPr>
          <p:cNvPr id="6" name="Slide Number Placeholder 5"/>
          <p:cNvSpPr>
            <a:spLocks noGrp="1"/>
          </p:cNvSpPr>
          <p:nvPr>
            <p:ph type="sldNum" sz="quarter" idx="11"/>
          </p:nvPr>
        </p:nvSpPr>
        <p:spPr/>
        <p:txBody>
          <a:bodyPr/>
          <a:lstStyle/>
          <a:p>
            <a:pPr>
              <a:defRPr/>
            </a:pPr>
            <a:r>
              <a:rPr lang="en-US"/>
              <a:t>5-</a:t>
            </a:r>
            <a:fld id="{F3F82974-31F7-4B18-9515-7CAA69F70592}" type="slidenum">
              <a:rPr lang="en-US"/>
              <a:pPr>
                <a:defRPr/>
              </a:pPr>
              <a:t>50</a:t>
            </a:fld>
            <a:endParaRPr lang="en-US"/>
          </a:p>
        </p:txBody>
      </p:sp>
      <p:sp>
        <p:nvSpPr>
          <p:cNvPr id="16794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2"/>
          <p:cNvSpPr>
            <a:spLocks noGrp="1" noChangeArrowheads="1"/>
          </p:cNvSpPr>
          <p:nvPr>
            <p:ph type="title"/>
          </p:nvPr>
        </p:nvSpPr>
        <p:spPr/>
        <p:txBody>
          <a:bodyPr/>
          <a:lstStyle/>
          <a:p>
            <a:pPr eaLnBrk="1" hangingPunct="1"/>
            <a:r>
              <a:rPr lang="en-US" smtClean="0"/>
              <a:t>Deep Copy Versus Shallow Copy</a:t>
            </a:r>
          </a:p>
        </p:txBody>
      </p:sp>
      <p:sp>
        <p:nvSpPr>
          <p:cNvPr id="169986" name="Rectangle 3"/>
          <p:cNvSpPr>
            <a:spLocks noGrp="1" noChangeArrowheads="1"/>
          </p:cNvSpPr>
          <p:nvPr>
            <p:ph type="body" idx="1"/>
          </p:nvPr>
        </p:nvSpPr>
        <p:spPr/>
        <p:txBody>
          <a:bodyPr/>
          <a:lstStyle/>
          <a:p>
            <a:pPr eaLnBrk="1" hangingPunct="1"/>
            <a:r>
              <a:rPr lang="en-US" sz="2800" smtClean="0"/>
              <a:t>A </a:t>
            </a:r>
            <a:r>
              <a:rPr lang="en-US" sz="2800" i="1" smtClean="0"/>
              <a:t>deep copy</a:t>
            </a:r>
            <a:r>
              <a:rPr lang="en-US" sz="2800" smtClean="0"/>
              <a:t> of an object is a copy that, with one exception, has no references in common with the original</a:t>
            </a:r>
          </a:p>
          <a:p>
            <a:pPr lvl="1" eaLnBrk="1" hangingPunct="1"/>
            <a:r>
              <a:rPr lang="en-US" sz="2400" smtClean="0"/>
              <a:t>Exception:  References to immutable objects are allowed to be shared </a:t>
            </a:r>
          </a:p>
          <a:p>
            <a:pPr eaLnBrk="1" hangingPunct="1"/>
            <a:r>
              <a:rPr lang="en-US" sz="2800" smtClean="0"/>
              <a:t>Any copy that is not a deep copy is called a </a:t>
            </a:r>
            <a:r>
              <a:rPr lang="en-US" sz="2800" i="1" smtClean="0"/>
              <a:t>shallow copy</a:t>
            </a:r>
          </a:p>
          <a:p>
            <a:pPr lvl="1" eaLnBrk="1" hangingPunct="1"/>
            <a:r>
              <a:rPr lang="en-US" sz="2400" smtClean="0"/>
              <a:t>This type of copy can cause dangerous privacy leaks  in a program</a:t>
            </a:r>
          </a:p>
        </p:txBody>
      </p:sp>
      <p:sp>
        <p:nvSpPr>
          <p:cNvPr id="6" name="Slide Number Placeholder 5"/>
          <p:cNvSpPr>
            <a:spLocks noGrp="1"/>
          </p:cNvSpPr>
          <p:nvPr>
            <p:ph type="sldNum" sz="quarter" idx="11"/>
          </p:nvPr>
        </p:nvSpPr>
        <p:spPr/>
        <p:txBody>
          <a:bodyPr/>
          <a:lstStyle/>
          <a:p>
            <a:pPr>
              <a:defRPr/>
            </a:pPr>
            <a:r>
              <a:rPr lang="en-US"/>
              <a:t>5-</a:t>
            </a:r>
            <a:fld id="{4073965A-A448-410D-8BB7-96EC59A0AAC1}" type="slidenum">
              <a:rPr lang="en-US"/>
              <a:pPr>
                <a:defRPr/>
              </a:pPr>
              <a:t>51</a:t>
            </a:fld>
            <a:endParaRPr lang="en-US"/>
          </a:p>
        </p:txBody>
      </p:sp>
      <p:sp>
        <p:nvSpPr>
          <p:cNvPr id="16998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noChangeArrowheads="1"/>
          </p:cNvSpPr>
          <p:nvPr>
            <p:ph type="title"/>
          </p:nvPr>
        </p:nvSpPr>
        <p:spPr/>
        <p:txBody>
          <a:bodyPr/>
          <a:lstStyle/>
          <a:p>
            <a:pPr eaLnBrk="1" hangingPunct="1"/>
            <a:r>
              <a:rPr lang="en-US" smtClean="0"/>
              <a:t>Packages and Import </a:t>
            </a:r>
            <a:r>
              <a:rPr lang="en-US" b="1" smtClean="0">
                <a:latin typeface="Courier New" pitchFamily="49" charset="0"/>
              </a:rPr>
              <a:t>Statements</a:t>
            </a:r>
            <a:endParaRPr lang="en-US" smtClean="0">
              <a:latin typeface="Courier New" pitchFamily="49" charset="0"/>
            </a:endParaRPr>
          </a:p>
        </p:txBody>
      </p:sp>
      <p:sp>
        <p:nvSpPr>
          <p:cNvPr id="172034" name="Rectangle 3"/>
          <p:cNvSpPr>
            <a:spLocks noGrp="1" noChangeArrowheads="1"/>
          </p:cNvSpPr>
          <p:nvPr>
            <p:ph type="body" idx="1"/>
          </p:nvPr>
        </p:nvSpPr>
        <p:spPr>
          <a:xfrm>
            <a:off x="914400" y="1676400"/>
            <a:ext cx="7543800" cy="4267200"/>
          </a:xfrm>
        </p:spPr>
        <p:txBody>
          <a:bodyPr/>
          <a:lstStyle/>
          <a:p>
            <a:pPr eaLnBrk="1" hangingPunct="1">
              <a:lnSpc>
                <a:spcPct val="80000"/>
              </a:lnSpc>
            </a:pPr>
            <a:r>
              <a:rPr lang="en-US" sz="2800" smtClean="0"/>
              <a:t>Java uses </a:t>
            </a:r>
            <a:r>
              <a:rPr lang="en-US" sz="2800" i="1" smtClean="0"/>
              <a:t>packages</a:t>
            </a:r>
            <a:r>
              <a:rPr lang="en-US" sz="2800" smtClean="0"/>
              <a:t> to form libraries of classes</a:t>
            </a:r>
          </a:p>
          <a:p>
            <a:pPr eaLnBrk="1" hangingPunct="1">
              <a:lnSpc>
                <a:spcPct val="80000"/>
              </a:lnSpc>
            </a:pPr>
            <a:r>
              <a:rPr lang="en-US" sz="2800" smtClean="0"/>
              <a:t>A package is a group of classes that have been placed in a directory or folder, and that can be used in any program that includes an </a:t>
            </a:r>
            <a:r>
              <a:rPr lang="en-US" sz="2800" i="1" smtClean="0"/>
              <a:t>import statement</a:t>
            </a:r>
            <a:r>
              <a:rPr lang="en-US" sz="2800" smtClean="0"/>
              <a:t> that names the package</a:t>
            </a:r>
          </a:p>
          <a:p>
            <a:pPr lvl="1" eaLnBrk="1" hangingPunct="1">
              <a:lnSpc>
                <a:spcPct val="80000"/>
              </a:lnSpc>
            </a:pPr>
            <a:r>
              <a:rPr lang="en-US" sz="2400" smtClean="0"/>
              <a:t>The import statement must be located at the beginning of the program file:  Only blank lines, comments, and package statements may precede it</a:t>
            </a:r>
          </a:p>
          <a:p>
            <a:pPr lvl="1" eaLnBrk="1" hangingPunct="1">
              <a:lnSpc>
                <a:spcPct val="80000"/>
              </a:lnSpc>
            </a:pPr>
            <a:r>
              <a:rPr lang="en-US" sz="2400" smtClean="0"/>
              <a:t>The program can be in a different directory from the package</a:t>
            </a:r>
          </a:p>
        </p:txBody>
      </p:sp>
      <p:sp>
        <p:nvSpPr>
          <p:cNvPr id="6" name="Slide Number Placeholder 5"/>
          <p:cNvSpPr>
            <a:spLocks noGrp="1"/>
          </p:cNvSpPr>
          <p:nvPr>
            <p:ph type="sldNum" sz="quarter" idx="11"/>
          </p:nvPr>
        </p:nvSpPr>
        <p:spPr/>
        <p:txBody>
          <a:bodyPr/>
          <a:lstStyle/>
          <a:p>
            <a:pPr>
              <a:defRPr/>
            </a:pPr>
            <a:r>
              <a:rPr lang="en-US"/>
              <a:t>5-</a:t>
            </a:r>
            <a:fld id="{D4CA71A5-1BC0-4252-AC38-BAD575FB13FA}" type="slidenum">
              <a:rPr lang="en-US"/>
              <a:pPr>
                <a:defRPr/>
              </a:pPr>
              <a:t>52</a:t>
            </a:fld>
            <a:endParaRPr lang="en-US"/>
          </a:p>
        </p:txBody>
      </p:sp>
      <p:sp>
        <p:nvSpPr>
          <p:cNvPr id="17203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2"/>
          <p:cNvSpPr>
            <a:spLocks noGrp="1" noChangeArrowheads="1"/>
          </p:cNvSpPr>
          <p:nvPr>
            <p:ph type="title"/>
          </p:nvPr>
        </p:nvSpPr>
        <p:spPr/>
        <p:txBody>
          <a:bodyPr/>
          <a:lstStyle/>
          <a:p>
            <a:pPr eaLnBrk="1" hangingPunct="1"/>
            <a:r>
              <a:rPr lang="en-US" smtClean="0"/>
              <a:t>Import </a:t>
            </a:r>
            <a:r>
              <a:rPr lang="en-US" b="1" smtClean="0">
                <a:latin typeface="Courier New" pitchFamily="49" charset="0"/>
              </a:rPr>
              <a:t>Statements</a:t>
            </a:r>
            <a:endParaRPr lang="en-US" smtClean="0">
              <a:latin typeface="Courier New" pitchFamily="49" charset="0"/>
            </a:endParaRPr>
          </a:p>
        </p:txBody>
      </p:sp>
      <p:sp>
        <p:nvSpPr>
          <p:cNvPr id="174082" name="Rectangle 3"/>
          <p:cNvSpPr>
            <a:spLocks noGrp="1" noChangeArrowheads="1"/>
          </p:cNvSpPr>
          <p:nvPr>
            <p:ph type="body" idx="1"/>
          </p:nvPr>
        </p:nvSpPr>
        <p:spPr>
          <a:xfrm>
            <a:off x="914400" y="1676400"/>
            <a:ext cx="7543800" cy="4191000"/>
          </a:xfrm>
        </p:spPr>
        <p:txBody>
          <a:bodyPr/>
          <a:lstStyle/>
          <a:p>
            <a:pPr eaLnBrk="1" hangingPunct="1">
              <a:lnSpc>
                <a:spcPct val="90000"/>
              </a:lnSpc>
            </a:pPr>
            <a:r>
              <a:rPr lang="en-US" sz="2800" smtClean="0"/>
              <a:t>We have already used import statements to include some predefined packages in Java, such as </a:t>
            </a:r>
            <a:r>
              <a:rPr lang="en-US" sz="2800" b="1" smtClean="0">
                <a:solidFill>
                  <a:srgbClr val="034CA1"/>
                </a:solidFill>
                <a:latin typeface="Courier New" pitchFamily="49" charset="0"/>
              </a:rPr>
              <a:t>Scanner</a:t>
            </a:r>
            <a:r>
              <a:rPr lang="en-US" sz="2800" smtClean="0"/>
              <a:t> from the </a:t>
            </a:r>
            <a:r>
              <a:rPr lang="en-US" sz="2800" b="1" smtClean="0">
                <a:solidFill>
                  <a:srgbClr val="034CA1"/>
                </a:solidFill>
                <a:latin typeface="Courier New" pitchFamily="49" charset="0"/>
              </a:rPr>
              <a:t>java.util</a:t>
            </a:r>
            <a:r>
              <a:rPr lang="en-US" sz="2800" smtClean="0"/>
              <a:t> package</a:t>
            </a:r>
          </a:p>
          <a:p>
            <a:pPr lvl="1" eaLnBrk="1" hangingPunct="1">
              <a:lnSpc>
                <a:spcPct val="90000"/>
              </a:lnSpc>
              <a:buFontTx/>
              <a:buNone/>
            </a:pPr>
            <a:r>
              <a:rPr lang="en-US" sz="2400" b="1" smtClean="0">
                <a:solidFill>
                  <a:srgbClr val="034CA1"/>
                </a:solidFill>
                <a:latin typeface="Courier New" pitchFamily="49" charset="0"/>
              </a:rPr>
              <a:t>import java.util.Scanner;</a:t>
            </a:r>
          </a:p>
          <a:p>
            <a:pPr eaLnBrk="1" hangingPunct="1">
              <a:lnSpc>
                <a:spcPct val="90000"/>
              </a:lnSpc>
            </a:pPr>
            <a:r>
              <a:rPr lang="en-US" sz="2800" smtClean="0"/>
              <a:t>It is possible to make all the classes in a package available instead of just one class:</a:t>
            </a:r>
          </a:p>
          <a:p>
            <a:pPr lvl="1" eaLnBrk="1" hangingPunct="1">
              <a:lnSpc>
                <a:spcPct val="90000"/>
              </a:lnSpc>
              <a:buFontTx/>
              <a:buNone/>
            </a:pPr>
            <a:r>
              <a:rPr lang="en-US" sz="2400" smtClean="0"/>
              <a:t> </a:t>
            </a:r>
            <a:r>
              <a:rPr lang="en-US" sz="2400" b="1" smtClean="0">
                <a:solidFill>
                  <a:srgbClr val="034CA1"/>
                </a:solidFill>
                <a:latin typeface="Courier New" pitchFamily="49" charset="0"/>
              </a:rPr>
              <a:t>import java.util.*;</a:t>
            </a:r>
          </a:p>
          <a:p>
            <a:pPr lvl="1" eaLnBrk="1" hangingPunct="1">
              <a:lnSpc>
                <a:spcPct val="90000"/>
              </a:lnSpc>
            </a:pPr>
            <a:r>
              <a:rPr lang="en-US" sz="2400" smtClean="0"/>
              <a:t>Note that there is no additional overhead for importing the entire package</a:t>
            </a:r>
          </a:p>
        </p:txBody>
      </p:sp>
      <p:sp>
        <p:nvSpPr>
          <p:cNvPr id="6" name="Slide Number Placeholder 5"/>
          <p:cNvSpPr>
            <a:spLocks noGrp="1"/>
          </p:cNvSpPr>
          <p:nvPr>
            <p:ph type="sldNum" sz="quarter" idx="11"/>
          </p:nvPr>
        </p:nvSpPr>
        <p:spPr/>
        <p:txBody>
          <a:bodyPr/>
          <a:lstStyle/>
          <a:p>
            <a:pPr>
              <a:defRPr/>
            </a:pPr>
            <a:r>
              <a:rPr lang="en-US"/>
              <a:t>5-</a:t>
            </a:r>
            <a:fld id="{86AF7B17-2F03-4734-99AC-AD9B087993F7}" type="slidenum">
              <a:rPr lang="en-US"/>
              <a:pPr>
                <a:defRPr/>
              </a:pPr>
              <a:t>53</a:t>
            </a:fld>
            <a:endParaRPr lang="en-US"/>
          </a:p>
        </p:txBody>
      </p:sp>
      <p:sp>
        <p:nvSpPr>
          <p:cNvPr id="17408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2"/>
          <p:cNvSpPr>
            <a:spLocks noGrp="1" noChangeArrowheads="1"/>
          </p:cNvSpPr>
          <p:nvPr>
            <p:ph type="title"/>
          </p:nvPr>
        </p:nvSpPr>
        <p:spPr/>
        <p:txBody>
          <a:bodyPr/>
          <a:lstStyle/>
          <a:p>
            <a:pPr eaLnBrk="1" hangingPunct="1"/>
            <a:r>
              <a:rPr lang="en-US" smtClean="0"/>
              <a:t>The </a:t>
            </a:r>
            <a:r>
              <a:rPr lang="en-US" b="1" smtClean="0">
                <a:latin typeface="Courier New" pitchFamily="49" charset="0"/>
              </a:rPr>
              <a:t>package</a:t>
            </a:r>
            <a:r>
              <a:rPr lang="en-US" smtClean="0"/>
              <a:t> Statement</a:t>
            </a:r>
          </a:p>
        </p:txBody>
      </p:sp>
      <p:sp>
        <p:nvSpPr>
          <p:cNvPr id="176130" name="Rectangle 3"/>
          <p:cNvSpPr>
            <a:spLocks noGrp="1" noChangeArrowheads="1"/>
          </p:cNvSpPr>
          <p:nvPr>
            <p:ph type="body" idx="1"/>
          </p:nvPr>
        </p:nvSpPr>
        <p:spPr>
          <a:xfrm>
            <a:off x="914400" y="1676400"/>
            <a:ext cx="7543800" cy="4191000"/>
          </a:xfrm>
        </p:spPr>
        <p:txBody>
          <a:bodyPr/>
          <a:lstStyle/>
          <a:p>
            <a:pPr eaLnBrk="1" hangingPunct="1">
              <a:lnSpc>
                <a:spcPct val="80000"/>
              </a:lnSpc>
            </a:pPr>
            <a:r>
              <a:rPr lang="en-US" sz="2800" smtClean="0"/>
              <a:t>To make a package, group all the classes together into a single directory (folder), and add the following package statement to the beginning of each class file:</a:t>
            </a:r>
          </a:p>
          <a:p>
            <a:pPr lvl="2" eaLnBrk="1" hangingPunct="1">
              <a:lnSpc>
                <a:spcPct val="80000"/>
              </a:lnSpc>
              <a:buFontTx/>
              <a:buNone/>
            </a:pPr>
            <a:r>
              <a:rPr lang="en-US" b="1" smtClean="0">
                <a:solidFill>
                  <a:srgbClr val="034CA1"/>
                </a:solidFill>
                <a:latin typeface="Courier New" pitchFamily="49" charset="0"/>
              </a:rPr>
              <a:t>package package_name;</a:t>
            </a:r>
            <a:endParaRPr lang="en-US" smtClean="0">
              <a:solidFill>
                <a:srgbClr val="034CA1"/>
              </a:solidFill>
              <a:latin typeface="Courier New" pitchFamily="49" charset="0"/>
            </a:endParaRPr>
          </a:p>
          <a:p>
            <a:pPr lvl="1" eaLnBrk="1" hangingPunct="1">
              <a:lnSpc>
                <a:spcPct val="80000"/>
              </a:lnSpc>
            </a:pPr>
            <a:r>
              <a:rPr lang="en-US" sz="2400" smtClean="0"/>
              <a:t>Only the </a:t>
            </a:r>
            <a:r>
              <a:rPr lang="en-US" sz="2400" smtClean="0">
                <a:solidFill>
                  <a:srgbClr val="034CA1"/>
                </a:solidFill>
                <a:latin typeface="Courier New" pitchFamily="49" charset="0"/>
              </a:rPr>
              <a:t>.</a:t>
            </a:r>
            <a:r>
              <a:rPr lang="en-US" sz="2400" b="1" smtClean="0">
                <a:solidFill>
                  <a:srgbClr val="034CA1"/>
                </a:solidFill>
                <a:latin typeface="Courier New" pitchFamily="49" charset="0"/>
              </a:rPr>
              <a:t>class</a:t>
            </a:r>
            <a:r>
              <a:rPr lang="en-US" sz="2400" smtClean="0"/>
              <a:t> files must be in the directory or folder, the </a:t>
            </a:r>
            <a:r>
              <a:rPr lang="en-US" sz="2400" smtClean="0">
                <a:solidFill>
                  <a:srgbClr val="034CA1"/>
                </a:solidFill>
                <a:latin typeface="Courier New" pitchFamily="49" charset="0"/>
              </a:rPr>
              <a:t>.</a:t>
            </a:r>
            <a:r>
              <a:rPr lang="en-US" sz="2400" b="1" smtClean="0">
                <a:solidFill>
                  <a:srgbClr val="034CA1"/>
                </a:solidFill>
                <a:latin typeface="Courier New" pitchFamily="49" charset="0"/>
              </a:rPr>
              <a:t>java</a:t>
            </a:r>
            <a:r>
              <a:rPr lang="en-US" sz="2400" smtClean="0"/>
              <a:t> files are optional</a:t>
            </a:r>
          </a:p>
          <a:p>
            <a:pPr lvl="1" eaLnBrk="1" hangingPunct="1">
              <a:lnSpc>
                <a:spcPct val="80000"/>
              </a:lnSpc>
            </a:pPr>
            <a:r>
              <a:rPr lang="en-US" sz="2400" smtClean="0"/>
              <a:t>Only blank lines and comments may precede the package statement</a:t>
            </a:r>
          </a:p>
          <a:p>
            <a:pPr lvl="1" eaLnBrk="1" hangingPunct="1">
              <a:lnSpc>
                <a:spcPct val="80000"/>
              </a:lnSpc>
            </a:pPr>
            <a:r>
              <a:rPr lang="en-US" sz="2400" smtClean="0"/>
              <a:t>If there are both import and package statements, the package statement must precede any import statements</a:t>
            </a:r>
          </a:p>
        </p:txBody>
      </p:sp>
      <p:sp>
        <p:nvSpPr>
          <p:cNvPr id="6" name="Slide Number Placeholder 5"/>
          <p:cNvSpPr>
            <a:spLocks noGrp="1"/>
          </p:cNvSpPr>
          <p:nvPr>
            <p:ph type="sldNum" sz="quarter" idx="11"/>
          </p:nvPr>
        </p:nvSpPr>
        <p:spPr/>
        <p:txBody>
          <a:bodyPr/>
          <a:lstStyle/>
          <a:p>
            <a:pPr>
              <a:defRPr/>
            </a:pPr>
            <a:r>
              <a:rPr lang="en-US"/>
              <a:t>5-</a:t>
            </a:r>
            <a:fld id="{C7D80BC9-1A18-42A1-8CA1-8508768192A7}" type="slidenum">
              <a:rPr lang="en-US"/>
              <a:pPr>
                <a:defRPr/>
              </a:pPr>
              <a:t>54</a:t>
            </a:fld>
            <a:endParaRPr lang="en-US"/>
          </a:p>
        </p:txBody>
      </p:sp>
      <p:sp>
        <p:nvSpPr>
          <p:cNvPr id="17613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2"/>
          <p:cNvSpPr>
            <a:spLocks noGrp="1" noChangeArrowheads="1"/>
          </p:cNvSpPr>
          <p:nvPr>
            <p:ph type="title"/>
          </p:nvPr>
        </p:nvSpPr>
        <p:spPr/>
        <p:txBody>
          <a:bodyPr/>
          <a:lstStyle/>
          <a:p>
            <a:pPr eaLnBrk="1" hangingPunct="1"/>
            <a:r>
              <a:rPr lang="en-US" smtClean="0"/>
              <a:t>The Package </a:t>
            </a:r>
            <a:r>
              <a:rPr lang="en-US" b="1" smtClean="0">
                <a:latin typeface="Courier New" pitchFamily="49" charset="0"/>
              </a:rPr>
              <a:t>java.lang</a:t>
            </a:r>
            <a:endParaRPr lang="en-US" smtClean="0"/>
          </a:p>
        </p:txBody>
      </p:sp>
      <p:sp>
        <p:nvSpPr>
          <p:cNvPr id="178178" name="Rectangle 3"/>
          <p:cNvSpPr>
            <a:spLocks noGrp="1" noChangeArrowheads="1"/>
          </p:cNvSpPr>
          <p:nvPr>
            <p:ph type="body" idx="1"/>
          </p:nvPr>
        </p:nvSpPr>
        <p:spPr/>
        <p:txBody>
          <a:bodyPr/>
          <a:lstStyle/>
          <a:p>
            <a:pPr eaLnBrk="1" hangingPunct="1"/>
            <a:r>
              <a:rPr lang="en-US" smtClean="0"/>
              <a:t>The package </a:t>
            </a:r>
            <a:r>
              <a:rPr lang="en-US" b="1" smtClean="0">
                <a:solidFill>
                  <a:srgbClr val="034CA1"/>
                </a:solidFill>
                <a:latin typeface="Courier New" pitchFamily="49" charset="0"/>
              </a:rPr>
              <a:t>java.lang</a:t>
            </a:r>
            <a:r>
              <a:rPr lang="en-US" smtClean="0"/>
              <a:t> contains the classes that are fundamental to Java programming</a:t>
            </a:r>
          </a:p>
          <a:p>
            <a:pPr lvl="1" eaLnBrk="1" hangingPunct="1"/>
            <a:r>
              <a:rPr lang="en-US" smtClean="0"/>
              <a:t>It is imported automatically, so no import statement is needed</a:t>
            </a:r>
          </a:p>
          <a:p>
            <a:pPr lvl="1" eaLnBrk="1" hangingPunct="1"/>
            <a:r>
              <a:rPr lang="en-US" smtClean="0"/>
              <a:t>Classes made available by </a:t>
            </a:r>
            <a:r>
              <a:rPr lang="en-US" b="1" smtClean="0">
                <a:solidFill>
                  <a:srgbClr val="034CA1"/>
                </a:solidFill>
                <a:latin typeface="Courier New" pitchFamily="49" charset="0"/>
              </a:rPr>
              <a:t>java.lang</a:t>
            </a:r>
            <a:r>
              <a:rPr lang="en-US" smtClean="0"/>
              <a:t> include </a:t>
            </a:r>
            <a:r>
              <a:rPr lang="en-US" b="1" smtClean="0">
                <a:solidFill>
                  <a:srgbClr val="034CA1"/>
                </a:solidFill>
                <a:latin typeface="Courier New" pitchFamily="49" charset="0"/>
              </a:rPr>
              <a:t>Math</a:t>
            </a:r>
            <a:r>
              <a:rPr lang="en-US" b="1" smtClean="0"/>
              <a:t>, </a:t>
            </a:r>
            <a:r>
              <a:rPr lang="en-US" b="1" smtClean="0">
                <a:solidFill>
                  <a:srgbClr val="034CA1"/>
                </a:solidFill>
                <a:latin typeface="Courier New" pitchFamily="49" charset="0"/>
              </a:rPr>
              <a:t>String</a:t>
            </a:r>
            <a:r>
              <a:rPr lang="en-US" smtClean="0"/>
              <a:t>, and the wrapper classes</a:t>
            </a:r>
          </a:p>
        </p:txBody>
      </p:sp>
      <p:sp>
        <p:nvSpPr>
          <p:cNvPr id="6" name="Slide Number Placeholder 5"/>
          <p:cNvSpPr>
            <a:spLocks noGrp="1"/>
          </p:cNvSpPr>
          <p:nvPr>
            <p:ph type="sldNum" sz="quarter" idx="11"/>
          </p:nvPr>
        </p:nvSpPr>
        <p:spPr/>
        <p:txBody>
          <a:bodyPr/>
          <a:lstStyle/>
          <a:p>
            <a:pPr>
              <a:defRPr/>
            </a:pPr>
            <a:r>
              <a:rPr lang="en-US"/>
              <a:t>5-</a:t>
            </a:r>
            <a:fld id="{FD05A1AC-033C-4642-9A23-2B5CD55C19A4}" type="slidenum">
              <a:rPr lang="en-US"/>
              <a:pPr>
                <a:defRPr/>
              </a:pPr>
              <a:t>55</a:t>
            </a:fld>
            <a:endParaRPr lang="en-US"/>
          </a:p>
        </p:txBody>
      </p:sp>
      <p:sp>
        <p:nvSpPr>
          <p:cNvPr id="17818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2"/>
          <p:cNvSpPr>
            <a:spLocks noGrp="1" noChangeArrowheads="1"/>
          </p:cNvSpPr>
          <p:nvPr>
            <p:ph type="title"/>
          </p:nvPr>
        </p:nvSpPr>
        <p:spPr/>
        <p:txBody>
          <a:bodyPr/>
          <a:lstStyle/>
          <a:p>
            <a:pPr eaLnBrk="1" hangingPunct="1"/>
            <a:r>
              <a:rPr lang="en-US" smtClean="0"/>
              <a:t>Package Names and Directories</a:t>
            </a:r>
          </a:p>
        </p:txBody>
      </p:sp>
      <p:sp>
        <p:nvSpPr>
          <p:cNvPr id="180226" name="Rectangle 3"/>
          <p:cNvSpPr>
            <a:spLocks noGrp="1" noChangeArrowheads="1"/>
          </p:cNvSpPr>
          <p:nvPr>
            <p:ph type="body" idx="1"/>
          </p:nvPr>
        </p:nvSpPr>
        <p:spPr/>
        <p:txBody>
          <a:bodyPr/>
          <a:lstStyle/>
          <a:p>
            <a:pPr eaLnBrk="1" hangingPunct="1">
              <a:lnSpc>
                <a:spcPct val="80000"/>
              </a:lnSpc>
            </a:pPr>
            <a:r>
              <a:rPr lang="en-US" sz="2400" smtClean="0"/>
              <a:t>A package name is the path name for the directory or subdirectories that contain the package classes</a:t>
            </a:r>
          </a:p>
          <a:p>
            <a:pPr eaLnBrk="1" hangingPunct="1">
              <a:lnSpc>
                <a:spcPct val="80000"/>
              </a:lnSpc>
            </a:pPr>
            <a:r>
              <a:rPr lang="en-US" sz="2400" smtClean="0"/>
              <a:t>Java needs two things to find the directory for a package:  the name of the package and the value of the </a:t>
            </a:r>
            <a:r>
              <a:rPr lang="en-US" sz="2400" b="1" smtClean="0">
                <a:solidFill>
                  <a:srgbClr val="034CA1"/>
                </a:solidFill>
                <a:latin typeface="Courier New" pitchFamily="49" charset="0"/>
              </a:rPr>
              <a:t>CLASSPATH</a:t>
            </a:r>
            <a:r>
              <a:rPr lang="en-US" sz="2400" smtClean="0"/>
              <a:t> variable</a:t>
            </a:r>
          </a:p>
          <a:p>
            <a:pPr lvl="1" eaLnBrk="1" hangingPunct="1">
              <a:lnSpc>
                <a:spcPct val="80000"/>
              </a:lnSpc>
            </a:pPr>
            <a:r>
              <a:rPr lang="en-US" sz="2000" smtClean="0"/>
              <a:t>The </a:t>
            </a:r>
            <a:r>
              <a:rPr lang="en-US" sz="2000" b="1" smtClean="0">
                <a:solidFill>
                  <a:srgbClr val="034CA1"/>
                </a:solidFill>
                <a:latin typeface="Courier New" pitchFamily="49" charset="0"/>
              </a:rPr>
              <a:t>CLASSPATH</a:t>
            </a:r>
            <a:r>
              <a:rPr lang="en-US" sz="2000" smtClean="0"/>
              <a:t> environment variable is similar to the </a:t>
            </a:r>
            <a:r>
              <a:rPr lang="en-US" sz="2000" b="1" smtClean="0">
                <a:solidFill>
                  <a:srgbClr val="034CA1"/>
                </a:solidFill>
                <a:latin typeface="Courier New" pitchFamily="49" charset="0"/>
              </a:rPr>
              <a:t>PATH</a:t>
            </a:r>
            <a:r>
              <a:rPr lang="en-US" sz="2000" smtClean="0"/>
              <a:t> variable, and is set in the same way for a given operating system</a:t>
            </a:r>
          </a:p>
          <a:p>
            <a:pPr lvl="1" eaLnBrk="1" hangingPunct="1">
              <a:lnSpc>
                <a:spcPct val="80000"/>
              </a:lnSpc>
            </a:pPr>
            <a:r>
              <a:rPr lang="en-US" sz="2000" smtClean="0"/>
              <a:t>The </a:t>
            </a:r>
            <a:r>
              <a:rPr lang="en-US" sz="2000" b="1" smtClean="0">
                <a:solidFill>
                  <a:srgbClr val="034CA1"/>
                </a:solidFill>
                <a:latin typeface="Courier New" pitchFamily="49" charset="0"/>
              </a:rPr>
              <a:t>CLASSPATH</a:t>
            </a:r>
            <a:r>
              <a:rPr lang="en-US" sz="2000" smtClean="0"/>
              <a:t> variable is set equal to the list of directories (including the current directory, "</a:t>
            </a:r>
            <a:r>
              <a:rPr lang="en-US" sz="2000" b="1" smtClean="0">
                <a:solidFill>
                  <a:srgbClr val="034CA1"/>
                </a:solidFill>
                <a:latin typeface="Courier New" pitchFamily="49" charset="0"/>
              </a:rPr>
              <a:t>.</a:t>
            </a:r>
            <a:r>
              <a:rPr lang="en-US" sz="2000" smtClean="0"/>
              <a:t>") in which Java will look for packages on a particular computer</a:t>
            </a:r>
          </a:p>
          <a:p>
            <a:pPr lvl="1" eaLnBrk="1" hangingPunct="1">
              <a:lnSpc>
                <a:spcPct val="80000"/>
              </a:lnSpc>
            </a:pPr>
            <a:r>
              <a:rPr lang="en-US" sz="2000" smtClean="0"/>
              <a:t>Java searches this list of directories in order, and uses the first directory on the list in which the package is found</a:t>
            </a:r>
          </a:p>
        </p:txBody>
      </p:sp>
      <p:sp>
        <p:nvSpPr>
          <p:cNvPr id="6" name="Slide Number Placeholder 5"/>
          <p:cNvSpPr>
            <a:spLocks noGrp="1"/>
          </p:cNvSpPr>
          <p:nvPr>
            <p:ph type="sldNum" sz="quarter" idx="11"/>
          </p:nvPr>
        </p:nvSpPr>
        <p:spPr/>
        <p:txBody>
          <a:bodyPr/>
          <a:lstStyle/>
          <a:p>
            <a:pPr>
              <a:defRPr/>
            </a:pPr>
            <a:r>
              <a:rPr lang="en-US"/>
              <a:t>5-</a:t>
            </a:r>
            <a:fld id="{F053348D-11A8-42E0-B9ED-9B58BEB6A5B3}" type="slidenum">
              <a:rPr lang="en-US"/>
              <a:pPr>
                <a:defRPr/>
              </a:pPr>
              <a:t>56</a:t>
            </a:fld>
            <a:endParaRPr lang="en-US"/>
          </a:p>
        </p:txBody>
      </p:sp>
      <p:sp>
        <p:nvSpPr>
          <p:cNvPr id="18022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ChangeArrowheads="1"/>
          </p:cNvSpPr>
          <p:nvPr>
            <p:ph type="title"/>
          </p:nvPr>
        </p:nvSpPr>
        <p:spPr/>
        <p:txBody>
          <a:bodyPr/>
          <a:lstStyle/>
          <a:p>
            <a:pPr eaLnBrk="1" hangingPunct="1"/>
            <a:r>
              <a:rPr lang="en-US" smtClean="0"/>
              <a:t>A Package Name</a:t>
            </a:r>
          </a:p>
        </p:txBody>
      </p:sp>
      <p:sp>
        <p:nvSpPr>
          <p:cNvPr id="8" name="Slide Number Placeholder 7"/>
          <p:cNvSpPr>
            <a:spLocks noGrp="1"/>
          </p:cNvSpPr>
          <p:nvPr>
            <p:ph type="sldNum" sz="quarter" idx="11"/>
          </p:nvPr>
        </p:nvSpPr>
        <p:spPr/>
        <p:txBody>
          <a:bodyPr/>
          <a:lstStyle/>
          <a:p>
            <a:pPr>
              <a:defRPr/>
            </a:pPr>
            <a:r>
              <a:rPr lang="en-US"/>
              <a:t>5-</a:t>
            </a:r>
            <a:fld id="{C7BC43E5-CC2C-4520-BAFD-2C9E7BE20338}" type="slidenum">
              <a:rPr lang="en-US"/>
              <a:pPr>
                <a:defRPr/>
              </a:pPr>
              <a:t>57</a:t>
            </a:fld>
            <a:endParaRPr lang="en-US"/>
          </a:p>
        </p:txBody>
      </p:sp>
      <p:sp>
        <p:nvSpPr>
          <p:cNvPr id="182275" name="Footer Placeholder 8"/>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pic>
        <p:nvPicPr>
          <p:cNvPr id="182276" name="Picture 2"/>
          <p:cNvPicPr>
            <a:picLocks noChangeAspect="1" noChangeArrowheads="1"/>
          </p:cNvPicPr>
          <p:nvPr/>
        </p:nvPicPr>
        <p:blipFill>
          <a:blip r:embed="rId3"/>
          <a:srcRect/>
          <a:stretch>
            <a:fillRect/>
          </a:stretch>
        </p:blipFill>
        <p:spPr bwMode="auto">
          <a:xfrm>
            <a:off x="838200" y="1219200"/>
            <a:ext cx="5068888" cy="5029200"/>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2"/>
          <p:cNvSpPr>
            <a:spLocks noGrp="1" noChangeArrowheads="1"/>
          </p:cNvSpPr>
          <p:nvPr>
            <p:ph type="title"/>
          </p:nvPr>
        </p:nvSpPr>
        <p:spPr/>
        <p:txBody>
          <a:bodyPr/>
          <a:lstStyle/>
          <a:p>
            <a:pPr eaLnBrk="1" hangingPunct="1"/>
            <a:r>
              <a:rPr lang="en-US" sz="3200" smtClean="0"/>
              <a:t>Pitfall:  Subdirectories Are Not Automatically Imported</a:t>
            </a:r>
          </a:p>
        </p:txBody>
      </p:sp>
      <p:sp>
        <p:nvSpPr>
          <p:cNvPr id="184322" name="Rectangle 3"/>
          <p:cNvSpPr>
            <a:spLocks noGrp="1" noChangeArrowheads="1"/>
          </p:cNvSpPr>
          <p:nvPr>
            <p:ph type="body" idx="1"/>
          </p:nvPr>
        </p:nvSpPr>
        <p:spPr/>
        <p:txBody>
          <a:bodyPr/>
          <a:lstStyle/>
          <a:p>
            <a:pPr eaLnBrk="1" hangingPunct="1">
              <a:lnSpc>
                <a:spcPct val="80000"/>
              </a:lnSpc>
            </a:pPr>
            <a:r>
              <a:rPr lang="en-US" sz="2000" smtClean="0"/>
              <a:t>When a package is stored in a subdirectory of the directory containing another package, importing the enclosing package does not import the subdirectory package</a:t>
            </a:r>
          </a:p>
          <a:p>
            <a:pPr eaLnBrk="1" hangingPunct="1">
              <a:lnSpc>
                <a:spcPct val="80000"/>
              </a:lnSpc>
            </a:pPr>
            <a:r>
              <a:rPr lang="en-US" sz="2000" smtClean="0"/>
              <a:t>The import statement:</a:t>
            </a:r>
          </a:p>
          <a:p>
            <a:pPr lvl="1" eaLnBrk="1" hangingPunct="1">
              <a:lnSpc>
                <a:spcPct val="80000"/>
              </a:lnSpc>
              <a:buFontTx/>
              <a:buNone/>
            </a:pPr>
            <a:r>
              <a:rPr lang="en-US" sz="1800" smtClean="0">
                <a:solidFill>
                  <a:srgbClr val="034CA1"/>
                </a:solidFill>
                <a:latin typeface="Courier New" pitchFamily="49" charset="0"/>
              </a:rPr>
              <a:t> </a:t>
            </a:r>
            <a:r>
              <a:rPr lang="en-US" sz="1800" b="1" smtClean="0">
                <a:solidFill>
                  <a:srgbClr val="034CA1"/>
                </a:solidFill>
                <a:latin typeface="Courier New" pitchFamily="49" charset="0"/>
              </a:rPr>
              <a:t>import utilities.numericstuff.*;</a:t>
            </a:r>
            <a:endParaRPr lang="en-US" sz="1800" smtClean="0">
              <a:solidFill>
                <a:srgbClr val="034CA1"/>
              </a:solidFill>
              <a:latin typeface="Courier New" pitchFamily="49" charset="0"/>
            </a:endParaRPr>
          </a:p>
          <a:p>
            <a:pPr lvl="1" eaLnBrk="1" hangingPunct="1">
              <a:lnSpc>
                <a:spcPct val="80000"/>
              </a:lnSpc>
              <a:buFontTx/>
              <a:buNone/>
            </a:pPr>
            <a:r>
              <a:rPr lang="en-US" sz="2000" smtClean="0"/>
              <a:t>imports the </a:t>
            </a:r>
            <a:r>
              <a:rPr lang="en-US" sz="2000" b="1" smtClean="0">
                <a:solidFill>
                  <a:srgbClr val="034CA1"/>
                </a:solidFill>
                <a:latin typeface="Courier New" pitchFamily="49" charset="0"/>
              </a:rPr>
              <a:t>utilities.numericstuff</a:t>
            </a:r>
            <a:r>
              <a:rPr lang="en-US" sz="2000" smtClean="0"/>
              <a:t> package only</a:t>
            </a:r>
          </a:p>
          <a:p>
            <a:pPr eaLnBrk="1" hangingPunct="1">
              <a:lnSpc>
                <a:spcPct val="80000"/>
              </a:lnSpc>
            </a:pPr>
            <a:r>
              <a:rPr lang="en-US" sz="2000" smtClean="0"/>
              <a:t>The import statements:</a:t>
            </a:r>
          </a:p>
          <a:p>
            <a:pPr lvl="1" eaLnBrk="1" hangingPunct="1">
              <a:lnSpc>
                <a:spcPct val="80000"/>
              </a:lnSpc>
              <a:buFontTx/>
              <a:buNone/>
            </a:pPr>
            <a:r>
              <a:rPr lang="en-US" sz="1800" smtClean="0">
                <a:solidFill>
                  <a:srgbClr val="034CA1"/>
                </a:solidFill>
                <a:latin typeface="Courier New" pitchFamily="49" charset="0"/>
              </a:rPr>
              <a:t> </a:t>
            </a:r>
            <a:r>
              <a:rPr lang="en-US" sz="1800" b="1" smtClean="0">
                <a:solidFill>
                  <a:srgbClr val="034CA1"/>
                </a:solidFill>
                <a:latin typeface="Courier New" pitchFamily="49" charset="0"/>
              </a:rPr>
              <a:t>import utilities.numericstuff.*;</a:t>
            </a:r>
          </a:p>
          <a:p>
            <a:pPr lvl="1" eaLnBrk="1" hangingPunct="1">
              <a:lnSpc>
                <a:spcPct val="80000"/>
              </a:lnSpc>
              <a:buFontTx/>
              <a:buNone/>
            </a:pPr>
            <a:r>
              <a:rPr lang="en-US" sz="1800" b="1" smtClean="0">
                <a:solidFill>
                  <a:srgbClr val="034CA1"/>
                </a:solidFill>
                <a:latin typeface="Courier New" pitchFamily="49" charset="0"/>
              </a:rPr>
              <a:t> import utilities.numericstuff.statistical.*;</a:t>
            </a:r>
          </a:p>
          <a:p>
            <a:pPr lvl="1" eaLnBrk="1" hangingPunct="1">
              <a:lnSpc>
                <a:spcPct val="80000"/>
              </a:lnSpc>
              <a:buFontTx/>
              <a:buNone/>
            </a:pPr>
            <a:r>
              <a:rPr lang="en-US" sz="2000" smtClean="0"/>
              <a:t>import both the </a:t>
            </a:r>
            <a:r>
              <a:rPr lang="en-US" sz="2000" b="1" smtClean="0">
                <a:solidFill>
                  <a:srgbClr val="034CA1"/>
                </a:solidFill>
                <a:latin typeface="Courier New" pitchFamily="49" charset="0"/>
              </a:rPr>
              <a:t>utilities.numericstuff</a:t>
            </a:r>
            <a:r>
              <a:rPr lang="en-US" sz="2000" smtClean="0"/>
              <a:t> and</a:t>
            </a:r>
          </a:p>
          <a:p>
            <a:pPr lvl="1" eaLnBrk="1" hangingPunct="1">
              <a:lnSpc>
                <a:spcPct val="80000"/>
              </a:lnSpc>
              <a:buFontTx/>
              <a:buNone/>
            </a:pPr>
            <a:r>
              <a:rPr lang="en-US" sz="2000" b="1" smtClean="0">
                <a:solidFill>
                  <a:srgbClr val="034CA1"/>
                </a:solidFill>
                <a:latin typeface="Courier New" pitchFamily="49" charset="0"/>
              </a:rPr>
              <a:t>utilities.numericstuff.statistical</a:t>
            </a:r>
            <a:r>
              <a:rPr lang="en-US" sz="2000" smtClean="0"/>
              <a:t> packages</a:t>
            </a:r>
          </a:p>
        </p:txBody>
      </p:sp>
      <p:sp>
        <p:nvSpPr>
          <p:cNvPr id="6" name="Slide Number Placeholder 5"/>
          <p:cNvSpPr>
            <a:spLocks noGrp="1"/>
          </p:cNvSpPr>
          <p:nvPr>
            <p:ph type="sldNum" sz="quarter" idx="11"/>
          </p:nvPr>
        </p:nvSpPr>
        <p:spPr/>
        <p:txBody>
          <a:bodyPr/>
          <a:lstStyle/>
          <a:p>
            <a:pPr>
              <a:defRPr/>
            </a:pPr>
            <a:r>
              <a:rPr lang="en-US"/>
              <a:t>5-</a:t>
            </a:r>
            <a:fld id="{4286EC30-A614-4E8E-A533-88778F1763DA}" type="slidenum">
              <a:rPr lang="en-US"/>
              <a:pPr>
                <a:defRPr/>
              </a:pPr>
              <a:t>58</a:t>
            </a:fld>
            <a:endParaRPr lang="en-US"/>
          </a:p>
        </p:txBody>
      </p:sp>
      <p:sp>
        <p:nvSpPr>
          <p:cNvPr id="18432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2"/>
          <p:cNvSpPr>
            <a:spLocks noGrp="1" noChangeArrowheads="1"/>
          </p:cNvSpPr>
          <p:nvPr>
            <p:ph type="title"/>
          </p:nvPr>
        </p:nvSpPr>
        <p:spPr/>
        <p:txBody>
          <a:bodyPr/>
          <a:lstStyle/>
          <a:p>
            <a:pPr eaLnBrk="1" hangingPunct="1"/>
            <a:r>
              <a:rPr lang="en-US" smtClean="0"/>
              <a:t>The Default Package</a:t>
            </a:r>
          </a:p>
        </p:txBody>
      </p:sp>
      <p:sp>
        <p:nvSpPr>
          <p:cNvPr id="186370" name="Rectangle 3"/>
          <p:cNvSpPr>
            <a:spLocks noGrp="1" noChangeArrowheads="1"/>
          </p:cNvSpPr>
          <p:nvPr>
            <p:ph type="body" idx="1"/>
          </p:nvPr>
        </p:nvSpPr>
        <p:spPr/>
        <p:txBody>
          <a:bodyPr/>
          <a:lstStyle/>
          <a:p>
            <a:pPr eaLnBrk="1" hangingPunct="1"/>
            <a:r>
              <a:rPr lang="en-US" smtClean="0"/>
              <a:t>All the classes in the current directory belong to an unnamed package called the </a:t>
            </a:r>
            <a:r>
              <a:rPr lang="en-US" i="1" smtClean="0"/>
              <a:t>default package</a:t>
            </a:r>
          </a:p>
          <a:p>
            <a:pPr eaLnBrk="1" hangingPunct="1"/>
            <a:r>
              <a:rPr lang="en-US" smtClean="0"/>
              <a:t>As long as the current directory (</a:t>
            </a:r>
            <a:r>
              <a:rPr lang="en-US" smtClean="0">
                <a:solidFill>
                  <a:srgbClr val="034CA1"/>
                </a:solidFill>
                <a:latin typeface="Courier New" pitchFamily="49" charset="0"/>
              </a:rPr>
              <a:t>.</a:t>
            </a:r>
            <a:r>
              <a:rPr lang="en-US" smtClean="0"/>
              <a:t>) is part of the </a:t>
            </a:r>
            <a:r>
              <a:rPr lang="en-US" b="1" smtClean="0">
                <a:solidFill>
                  <a:srgbClr val="034CA1"/>
                </a:solidFill>
                <a:latin typeface="Courier New" pitchFamily="49" charset="0"/>
              </a:rPr>
              <a:t>CLASSPATH</a:t>
            </a:r>
            <a:r>
              <a:rPr lang="en-US" smtClean="0"/>
              <a:t> variable, all the classes in the default package are automatically available to a program</a:t>
            </a:r>
          </a:p>
        </p:txBody>
      </p:sp>
      <p:sp>
        <p:nvSpPr>
          <p:cNvPr id="6" name="Slide Number Placeholder 5"/>
          <p:cNvSpPr>
            <a:spLocks noGrp="1"/>
          </p:cNvSpPr>
          <p:nvPr>
            <p:ph type="sldNum" sz="quarter" idx="11"/>
          </p:nvPr>
        </p:nvSpPr>
        <p:spPr/>
        <p:txBody>
          <a:bodyPr/>
          <a:lstStyle/>
          <a:p>
            <a:pPr>
              <a:defRPr/>
            </a:pPr>
            <a:r>
              <a:rPr lang="en-US"/>
              <a:t>5-</a:t>
            </a:r>
            <a:fld id="{765DC95B-8E8E-464C-92E0-BCD4602265B9}" type="slidenum">
              <a:rPr lang="en-US"/>
              <a:pPr>
                <a:defRPr/>
              </a:pPr>
              <a:t>59</a:t>
            </a:fld>
            <a:endParaRPr lang="en-US"/>
          </a:p>
        </p:txBody>
      </p:sp>
      <p:sp>
        <p:nvSpPr>
          <p:cNvPr id="18637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p:txBody>
          <a:bodyPr/>
          <a:lstStyle/>
          <a:p>
            <a:pPr eaLnBrk="1" hangingPunct="1"/>
            <a:r>
              <a:rPr lang="en-US" smtClean="0"/>
              <a:t>References</a:t>
            </a:r>
          </a:p>
        </p:txBody>
      </p:sp>
      <p:sp>
        <p:nvSpPr>
          <p:cNvPr id="77826" name="Rectangle 3"/>
          <p:cNvSpPr>
            <a:spLocks noGrp="1" noChangeArrowheads="1"/>
          </p:cNvSpPr>
          <p:nvPr>
            <p:ph type="body" idx="1"/>
          </p:nvPr>
        </p:nvSpPr>
        <p:spPr/>
        <p:txBody>
          <a:bodyPr/>
          <a:lstStyle/>
          <a:p>
            <a:pPr eaLnBrk="1" hangingPunct="1"/>
            <a:r>
              <a:rPr lang="en-US" sz="2800" smtClean="0"/>
              <a:t>Every variable is implemented as a location in computer memory</a:t>
            </a:r>
          </a:p>
          <a:p>
            <a:pPr eaLnBrk="1" hangingPunct="1"/>
            <a:r>
              <a:rPr lang="en-US" sz="2800" smtClean="0"/>
              <a:t>When the variable is a primitive type, the value of the variable is stored in the memory location assigned to the variable</a:t>
            </a:r>
          </a:p>
          <a:p>
            <a:pPr lvl="1" eaLnBrk="1" hangingPunct="1"/>
            <a:r>
              <a:rPr lang="en-US" sz="2400" smtClean="0"/>
              <a:t>Each primitive type always require the same amount of memory to store its values</a:t>
            </a:r>
          </a:p>
        </p:txBody>
      </p:sp>
      <p:sp>
        <p:nvSpPr>
          <p:cNvPr id="6" name="Slide Number Placeholder 5"/>
          <p:cNvSpPr>
            <a:spLocks noGrp="1"/>
          </p:cNvSpPr>
          <p:nvPr>
            <p:ph type="sldNum" sz="quarter" idx="11"/>
          </p:nvPr>
        </p:nvSpPr>
        <p:spPr/>
        <p:txBody>
          <a:bodyPr/>
          <a:lstStyle/>
          <a:p>
            <a:pPr>
              <a:defRPr/>
            </a:pPr>
            <a:r>
              <a:rPr lang="en-US"/>
              <a:t>5-</a:t>
            </a:r>
            <a:fld id="{C148D546-25B9-4AFB-86B0-BEE8A35DE196}" type="slidenum">
              <a:rPr lang="en-US"/>
              <a:pPr>
                <a:defRPr/>
              </a:pPr>
              <a:t>6</a:t>
            </a:fld>
            <a:endParaRPr lang="en-US"/>
          </a:p>
        </p:txBody>
      </p:sp>
      <p:sp>
        <p:nvSpPr>
          <p:cNvPr id="7782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2"/>
          <p:cNvSpPr>
            <a:spLocks noGrp="1" noChangeArrowheads="1"/>
          </p:cNvSpPr>
          <p:nvPr>
            <p:ph type="title"/>
          </p:nvPr>
        </p:nvSpPr>
        <p:spPr/>
        <p:txBody>
          <a:bodyPr/>
          <a:lstStyle/>
          <a:p>
            <a:pPr eaLnBrk="1" hangingPunct="1"/>
            <a:r>
              <a:rPr lang="en-US" sz="3200" smtClean="0"/>
              <a:t>Pitfall:  Not Including the Current Directory in Your Class Path</a:t>
            </a:r>
          </a:p>
        </p:txBody>
      </p:sp>
      <p:sp>
        <p:nvSpPr>
          <p:cNvPr id="188418" name="Rectangle 3"/>
          <p:cNvSpPr>
            <a:spLocks noGrp="1" noChangeArrowheads="1"/>
          </p:cNvSpPr>
          <p:nvPr>
            <p:ph type="body" idx="1"/>
          </p:nvPr>
        </p:nvSpPr>
        <p:spPr/>
        <p:txBody>
          <a:bodyPr/>
          <a:lstStyle/>
          <a:p>
            <a:pPr eaLnBrk="1" hangingPunct="1"/>
            <a:r>
              <a:rPr lang="en-US" sz="2800" smtClean="0"/>
              <a:t>If the </a:t>
            </a:r>
            <a:r>
              <a:rPr lang="en-US" sz="2800" b="1" smtClean="0">
                <a:solidFill>
                  <a:srgbClr val="034CA1"/>
                </a:solidFill>
                <a:latin typeface="Courier New" pitchFamily="49" charset="0"/>
              </a:rPr>
              <a:t>CLASSPATH</a:t>
            </a:r>
            <a:r>
              <a:rPr lang="en-US" sz="2800" smtClean="0"/>
              <a:t> variable is set, the current directory must be included as one of the alternatives</a:t>
            </a:r>
          </a:p>
          <a:p>
            <a:pPr lvl="1" eaLnBrk="1" hangingPunct="1"/>
            <a:r>
              <a:rPr lang="en-US" sz="2400" smtClean="0"/>
              <a:t>Otherwise, Java may not even be able to find the </a:t>
            </a:r>
            <a:r>
              <a:rPr lang="en-US" sz="2400" smtClean="0">
                <a:solidFill>
                  <a:srgbClr val="034CA1"/>
                </a:solidFill>
                <a:latin typeface="Courier New" pitchFamily="49" charset="0"/>
              </a:rPr>
              <a:t>.</a:t>
            </a:r>
            <a:r>
              <a:rPr lang="en-US" sz="2400" b="1" smtClean="0">
                <a:solidFill>
                  <a:srgbClr val="034CA1"/>
                </a:solidFill>
                <a:latin typeface="Courier New" pitchFamily="49" charset="0"/>
              </a:rPr>
              <a:t>class</a:t>
            </a:r>
            <a:r>
              <a:rPr lang="en-US" sz="2400" smtClean="0"/>
              <a:t> files for the program itself</a:t>
            </a:r>
          </a:p>
          <a:p>
            <a:pPr eaLnBrk="1" hangingPunct="1"/>
            <a:r>
              <a:rPr lang="en-US" sz="2800" smtClean="0"/>
              <a:t>If the </a:t>
            </a:r>
            <a:r>
              <a:rPr lang="en-US" sz="2800" b="1" smtClean="0">
                <a:solidFill>
                  <a:srgbClr val="034CA1"/>
                </a:solidFill>
                <a:latin typeface="Courier New" pitchFamily="49" charset="0"/>
              </a:rPr>
              <a:t>CLASSPATH</a:t>
            </a:r>
            <a:r>
              <a:rPr lang="en-US" sz="2800" b="1" smtClean="0"/>
              <a:t> </a:t>
            </a:r>
            <a:r>
              <a:rPr lang="en-US" sz="2800" smtClean="0"/>
              <a:t>variable is not set, then all the class files for a program must be put in the current directory</a:t>
            </a:r>
          </a:p>
        </p:txBody>
      </p:sp>
      <p:sp>
        <p:nvSpPr>
          <p:cNvPr id="6" name="Slide Number Placeholder 5"/>
          <p:cNvSpPr>
            <a:spLocks noGrp="1"/>
          </p:cNvSpPr>
          <p:nvPr>
            <p:ph type="sldNum" sz="quarter" idx="11"/>
          </p:nvPr>
        </p:nvSpPr>
        <p:spPr/>
        <p:txBody>
          <a:bodyPr/>
          <a:lstStyle/>
          <a:p>
            <a:pPr>
              <a:defRPr/>
            </a:pPr>
            <a:r>
              <a:rPr lang="en-US"/>
              <a:t>5-</a:t>
            </a:r>
            <a:fld id="{36C5E448-6271-4F4C-9B9B-3E2C6F0E61CF}" type="slidenum">
              <a:rPr lang="en-US"/>
              <a:pPr>
                <a:defRPr/>
              </a:pPr>
              <a:t>60</a:t>
            </a:fld>
            <a:endParaRPr lang="en-US"/>
          </a:p>
        </p:txBody>
      </p:sp>
      <p:sp>
        <p:nvSpPr>
          <p:cNvPr id="18842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2"/>
          <p:cNvSpPr>
            <a:spLocks noGrp="1" noChangeArrowheads="1"/>
          </p:cNvSpPr>
          <p:nvPr>
            <p:ph type="title"/>
          </p:nvPr>
        </p:nvSpPr>
        <p:spPr/>
        <p:txBody>
          <a:bodyPr/>
          <a:lstStyle/>
          <a:p>
            <a:pPr eaLnBrk="1" hangingPunct="1"/>
            <a:r>
              <a:rPr lang="en-US" sz="3200" smtClean="0"/>
              <a:t>Specifying a Class Path When You Compile</a:t>
            </a:r>
          </a:p>
        </p:txBody>
      </p:sp>
      <p:sp>
        <p:nvSpPr>
          <p:cNvPr id="190466" name="Rectangle 3"/>
          <p:cNvSpPr>
            <a:spLocks noGrp="1" noChangeArrowheads="1"/>
          </p:cNvSpPr>
          <p:nvPr>
            <p:ph type="body" idx="1"/>
          </p:nvPr>
        </p:nvSpPr>
        <p:spPr/>
        <p:txBody>
          <a:bodyPr/>
          <a:lstStyle/>
          <a:p>
            <a:pPr eaLnBrk="1" hangingPunct="1"/>
            <a:r>
              <a:rPr lang="en-US" smtClean="0"/>
              <a:t>The class path can be manually specified when a class is compiled</a:t>
            </a:r>
          </a:p>
          <a:p>
            <a:pPr lvl="1" eaLnBrk="1" hangingPunct="1"/>
            <a:r>
              <a:rPr lang="en-US" smtClean="0"/>
              <a:t>Just add </a:t>
            </a:r>
            <a:r>
              <a:rPr lang="en-US" smtClean="0">
                <a:solidFill>
                  <a:srgbClr val="034CA1"/>
                </a:solidFill>
                <a:latin typeface="Courier New" pitchFamily="49" charset="0"/>
              </a:rPr>
              <a:t>–</a:t>
            </a:r>
            <a:r>
              <a:rPr lang="en-US" b="1" smtClean="0">
                <a:solidFill>
                  <a:srgbClr val="034CA1"/>
                </a:solidFill>
                <a:latin typeface="Courier New" pitchFamily="49" charset="0"/>
              </a:rPr>
              <a:t>classpath</a:t>
            </a:r>
            <a:r>
              <a:rPr lang="en-US" smtClean="0"/>
              <a:t> followed by the desired class path</a:t>
            </a:r>
          </a:p>
          <a:p>
            <a:pPr lvl="1" eaLnBrk="1" hangingPunct="1"/>
            <a:r>
              <a:rPr lang="en-US" smtClean="0"/>
              <a:t>This will compile the class, overriding any previous </a:t>
            </a:r>
            <a:r>
              <a:rPr lang="en-US" b="1" smtClean="0">
                <a:solidFill>
                  <a:srgbClr val="034CA1"/>
                </a:solidFill>
                <a:latin typeface="Courier New" pitchFamily="49" charset="0"/>
              </a:rPr>
              <a:t>CLASSPATH</a:t>
            </a:r>
            <a:r>
              <a:rPr lang="en-US" smtClean="0"/>
              <a:t> setting</a:t>
            </a:r>
          </a:p>
          <a:p>
            <a:pPr eaLnBrk="1" hangingPunct="1"/>
            <a:r>
              <a:rPr lang="en-US" smtClean="0"/>
              <a:t>You should use the </a:t>
            </a:r>
            <a:r>
              <a:rPr lang="en-US" smtClean="0">
                <a:solidFill>
                  <a:srgbClr val="034CA1"/>
                </a:solidFill>
                <a:latin typeface="Courier New" pitchFamily="49" charset="0"/>
              </a:rPr>
              <a:t>–</a:t>
            </a:r>
            <a:r>
              <a:rPr lang="en-US" b="1" smtClean="0">
                <a:solidFill>
                  <a:srgbClr val="034CA1"/>
                </a:solidFill>
                <a:latin typeface="Courier New" pitchFamily="49" charset="0"/>
              </a:rPr>
              <a:t>classpath</a:t>
            </a:r>
            <a:r>
              <a:rPr lang="en-US" b="1" smtClean="0"/>
              <a:t> </a:t>
            </a:r>
            <a:r>
              <a:rPr lang="en-US" smtClean="0"/>
              <a:t>option again when the class is run</a:t>
            </a:r>
          </a:p>
        </p:txBody>
      </p:sp>
      <p:sp>
        <p:nvSpPr>
          <p:cNvPr id="6" name="Slide Number Placeholder 5"/>
          <p:cNvSpPr>
            <a:spLocks noGrp="1"/>
          </p:cNvSpPr>
          <p:nvPr>
            <p:ph type="sldNum" sz="quarter" idx="11"/>
          </p:nvPr>
        </p:nvSpPr>
        <p:spPr/>
        <p:txBody>
          <a:bodyPr/>
          <a:lstStyle/>
          <a:p>
            <a:pPr>
              <a:defRPr/>
            </a:pPr>
            <a:r>
              <a:rPr lang="en-US"/>
              <a:t>5-</a:t>
            </a:r>
            <a:fld id="{E31EFA6C-92A6-4F4F-BD6C-CC5924D5F837}" type="slidenum">
              <a:rPr lang="en-US"/>
              <a:pPr>
                <a:defRPr/>
              </a:pPr>
              <a:t>61</a:t>
            </a:fld>
            <a:endParaRPr lang="en-US"/>
          </a:p>
        </p:txBody>
      </p:sp>
      <p:sp>
        <p:nvSpPr>
          <p:cNvPr id="19046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2"/>
          <p:cNvSpPr>
            <a:spLocks noGrp="1" noChangeArrowheads="1"/>
          </p:cNvSpPr>
          <p:nvPr>
            <p:ph type="title"/>
          </p:nvPr>
        </p:nvSpPr>
        <p:spPr/>
        <p:txBody>
          <a:bodyPr/>
          <a:lstStyle/>
          <a:p>
            <a:pPr eaLnBrk="1" hangingPunct="1"/>
            <a:r>
              <a:rPr lang="en-US" smtClean="0"/>
              <a:t>Name Clashes</a:t>
            </a:r>
          </a:p>
        </p:txBody>
      </p:sp>
      <p:sp>
        <p:nvSpPr>
          <p:cNvPr id="192514" name="Rectangle 3"/>
          <p:cNvSpPr>
            <a:spLocks noGrp="1" noChangeArrowheads="1"/>
          </p:cNvSpPr>
          <p:nvPr>
            <p:ph type="body" idx="1"/>
          </p:nvPr>
        </p:nvSpPr>
        <p:spPr/>
        <p:txBody>
          <a:bodyPr/>
          <a:lstStyle/>
          <a:p>
            <a:pPr eaLnBrk="1" hangingPunct="1">
              <a:lnSpc>
                <a:spcPct val="80000"/>
              </a:lnSpc>
            </a:pPr>
            <a:r>
              <a:rPr lang="en-US" sz="2400" smtClean="0"/>
              <a:t>In addition to keeping class libraries organized, packages provide a way to deal with </a:t>
            </a:r>
            <a:r>
              <a:rPr lang="en-US" sz="2400" i="1" smtClean="0"/>
              <a:t>name clashes</a:t>
            </a:r>
            <a:r>
              <a:rPr lang="en-US" sz="2400" smtClean="0"/>
              <a:t>:  a situation in which two classes have the same name</a:t>
            </a:r>
            <a:endParaRPr lang="en-US" sz="2400" i="1" smtClean="0"/>
          </a:p>
          <a:p>
            <a:pPr lvl="1" eaLnBrk="1" hangingPunct="1">
              <a:lnSpc>
                <a:spcPct val="80000"/>
              </a:lnSpc>
            </a:pPr>
            <a:r>
              <a:rPr lang="en-US" sz="2000" smtClean="0"/>
              <a:t>Different programmers writing different packages may use the same name for one or more of their classes</a:t>
            </a:r>
          </a:p>
          <a:p>
            <a:pPr lvl="1" eaLnBrk="1" hangingPunct="1">
              <a:lnSpc>
                <a:spcPct val="80000"/>
              </a:lnSpc>
            </a:pPr>
            <a:r>
              <a:rPr lang="en-US" sz="2000" smtClean="0"/>
              <a:t>This ambiguity can be resolved by using the </a:t>
            </a:r>
            <a:r>
              <a:rPr lang="en-US" sz="2000" i="1" smtClean="0"/>
              <a:t>fully qualified name</a:t>
            </a:r>
            <a:r>
              <a:rPr lang="en-US" sz="2000" smtClean="0"/>
              <a:t> (i.e., precede the class name by its package name) to distinguish between each class</a:t>
            </a:r>
          </a:p>
          <a:p>
            <a:pPr lvl="2" algn="ctr" eaLnBrk="1" hangingPunct="1">
              <a:lnSpc>
                <a:spcPct val="80000"/>
              </a:lnSpc>
              <a:buFontTx/>
              <a:buNone/>
            </a:pPr>
            <a:r>
              <a:rPr lang="en-US" sz="2000" b="1" smtClean="0">
                <a:solidFill>
                  <a:srgbClr val="034CA1"/>
                </a:solidFill>
                <a:latin typeface="Courier New" pitchFamily="49" charset="0"/>
              </a:rPr>
              <a:t>package_name.ClassName</a:t>
            </a:r>
            <a:endParaRPr lang="en-US" sz="2000" smtClean="0">
              <a:solidFill>
                <a:srgbClr val="034CA1"/>
              </a:solidFill>
              <a:latin typeface="Courier New" pitchFamily="49" charset="0"/>
            </a:endParaRPr>
          </a:p>
          <a:p>
            <a:pPr lvl="1" eaLnBrk="1" hangingPunct="1">
              <a:lnSpc>
                <a:spcPct val="80000"/>
              </a:lnSpc>
            </a:pPr>
            <a:r>
              <a:rPr lang="en-US" sz="2000" smtClean="0"/>
              <a:t>If the fully qualified name is used, it is no longer necessary to import the class (because it includes the package name already)</a:t>
            </a:r>
          </a:p>
        </p:txBody>
      </p:sp>
      <p:sp>
        <p:nvSpPr>
          <p:cNvPr id="6" name="Slide Number Placeholder 5"/>
          <p:cNvSpPr>
            <a:spLocks noGrp="1"/>
          </p:cNvSpPr>
          <p:nvPr>
            <p:ph type="sldNum" sz="quarter" idx="11"/>
          </p:nvPr>
        </p:nvSpPr>
        <p:spPr/>
        <p:txBody>
          <a:bodyPr/>
          <a:lstStyle/>
          <a:p>
            <a:pPr>
              <a:defRPr/>
            </a:pPr>
            <a:r>
              <a:rPr lang="en-US"/>
              <a:t>5-</a:t>
            </a:r>
            <a:fld id="{9E92199F-AF27-479B-8DA1-AEF2E0C177E0}" type="slidenum">
              <a:rPr lang="en-US"/>
              <a:pPr>
                <a:defRPr/>
              </a:pPr>
              <a:t>62</a:t>
            </a:fld>
            <a:endParaRPr lang="en-US"/>
          </a:p>
        </p:txBody>
      </p:sp>
      <p:sp>
        <p:nvSpPr>
          <p:cNvPr id="19251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2"/>
          <p:cNvSpPr>
            <a:spLocks noGrp="1" noChangeArrowheads="1"/>
          </p:cNvSpPr>
          <p:nvPr>
            <p:ph type="title"/>
          </p:nvPr>
        </p:nvSpPr>
        <p:spPr/>
        <p:txBody>
          <a:bodyPr/>
          <a:lstStyle/>
          <a:p>
            <a:pPr eaLnBrk="1" hangingPunct="1"/>
            <a:r>
              <a:rPr lang="en-US" smtClean="0"/>
              <a:t>Introduction to </a:t>
            </a:r>
            <a:r>
              <a:rPr lang="en-US" b="1" smtClean="0">
                <a:latin typeface="Courier New" pitchFamily="49" charset="0"/>
              </a:rPr>
              <a:t>javadoc</a:t>
            </a:r>
            <a:endParaRPr lang="en-US" smtClean="0"/>
          </a:p>
        </p:txBody>
      </p:sp>
      <p:sp>
        <p:nvSpPr>
          <p:cNvPr id="194562" name="Rectangle 3"/>
          <p:cNvSpPr>
            <a:spLocks noGrp="1" noChangeArrowheads="1"/>
          </p:cNvSpPr>
          <p:nvPr>
            <p:ph type="body" idx="1"/>
          </p:nvPr>
        </p:nvSpPr>
        <p:spPr/>
        <p:txBody>
          <a:bodyPr/>
          <a:lstStyle/>
          <a:p>
            <a:pPr eaLnBrk="1" hangingPunct="1">
              <a:lnSpc>
                <a:spcPct val="80000"/>
              </a:lnSpc>
            </a:pPr>
            <a:r>
              <a:rPr lang="en-US" sz="2400" smtClean="0"/>
              <a:t>Unlike a language such as C++, Java places both the interface and the implementation of a class in the same file</a:t>
            </a:r>
          </a:p>
          <a:p>
            <a:pPr eaLnBrk="1" hangingPunct="1">
              <a:lnSpc>
                <a:spcPct val="80000"/>
              </a:lnSpc>
            </a:pPr>
            <a:r>
              <a:rPr lang="en-US" sz="2400" smtClean="0"/>
              <a:t>However, Java has a program called </a:t>
            </a:r>
            <a:r>
              <a:rPr lang="en-US" sz="2400" b="1" smtClean="0">
                <a:solidFill>
                  <a:srgbClr val="034CA1"/>
                </a:solidFill>
                <a:latin typeface="Courier New" pitchFamily="49" charset="0"/>
              </a:rPr>
              <a:t>javadoc</a:t>
            </a:r>
            <a:r>
              <a:rPr lang="en-US" sz="2400" smtClean="0"/>
              <a:t> that automatically extracts the interface from a class definition and produces documentation</a:t>
            </a:r>
          </a:p>
          <a:p>
            <a:pPr lvl="1" eaLnBrk="1" hangingPunct="1">
              <a:lnSpc>
                <a:spcPct val="80000"/>
              </a:lnSpc>
            </a:pPr>
            <a:r>
              <a:rPr lang="en-US" sz="2000" smtClean="0"/>
              <a:t>This information is presented in HTML format, and can be viewed with a Web browser</a:t>
            </a:r>
          </a:p>
          <a:p>
            <a:pPr lvl="1" eaLnBrk="1" hangingPunct="1">
              <a:lnSpc>
                <a:spcPct val="80000"/>
              </a:lnSpc>
            </a:pPr>
            <a:r>
              <a:rPr lang="en-US" sz="2000" smtClean="0"/>
              <a:t>If a class is correctly commented, a programmer need only refer to this </a:t>
            </a:r>
            <a:r>
              <a:rPr lang="en-US" sz="2000" i="1" smtClean="0"/>
              <a:t>API (Application Programming Interface)</a:t>
            </a:r>
            <a:r>
              <a:rPr lang="en-US" sz="2000" smtClean="0"/>
              <a:t> documentation in order to use the class</a:t>
            </a:r>
          </a:p>
          <a:p>
            <a:pPr lvl="1" eaLnBrk="1" hangingPunct="1">
              <a:lnSpc>
                <a:spcPct val="80000"/>
              </a:lnSpc>
            </a:pPr>
            <a:r>
              <a:rPr lang="en-US" sz="2000" b="1" smtClean="0">
                <a:solidFill>
                  <a:srgbClr val="034CA1"/>
                </a:solidFill>
                <a:latin typeface="Courier New" pitchFamily="49" charset="0"/>
              </a:rPr>
              <a:t>javadoc</a:t>
            </a:r>
            <a:r>
              <a:rPr lang="en-US" sz="2000" smtClean="0"/>
              <a:t> can obtain documentation for anything from a single class to an entire package</a:t>
            </a:r>
          </a:p>
          <a:p>
            <a:pPr lvl="1" eaLnBrk="1" hangingPunct="1">
              <a:lnSpc>
                <a:spcPct val="80000"/>
              </a:lnSpc>
            </a:pPr>
            <a:endParaRPr lang="en-US" sz="2000" smtClean="0"/>
          </a:p>
        </p:txBody>
      </p:sp>
      <p:sp>
        <p:nvSpPr>
          <p:cNvPr id="6" name="Slide Number Placeholder 5"/>
          <p:cNvSpPr>
            <a:spLocks noGrp="1"/>
          </p:cNvSpPr>
          <p:nvPr>
            <p:ph type="sldNum" sz="quarter" idx="11"/>
          </p:nvPr>
        </p:nvSpPr>
        <p:spPr/>
        <p:txBody>
          <a:bodyPr/>
          <a:lstStyle/>
          <a:p>
            <a:pPr>
              <a:defRPr/>
            </a:pPr>
            <a:r>
              <a:rPr lang="en-US"/>
              <a:t>5-</a:t>
            </a:r>
            <a:fld id="{BA32223C-FCCB-4A1B-BAA7-E35EA43118A7}" type="slidenum">
              <a:rPr lang="en-US"/>
              <a:pPr>
                <a:defRPr/>
              </a:pPr>
              <a:t>63</a:t>
            </a:fld>
            <a:endParaRPr lang="en-US"/>
          </a:p>
        </p:txBody>
      </p:sp>
      <p:sp>
        <p:nvSpPr>
          <p:cNvPr id="19456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2"/>
          <p:cNvSpPr>
            <a:spLocks noGrp="1" noChangeArrowheads="1"/>
          </p:cNvSpPr>
          <p:nvPr>
            <p:ph type="title"/>
          </p:nvPr>
        </p:nvSpPr>
        <p:spPr/>
        <p:txBody>
          <a:bodyPr/>
          <a:lstStyle/>
          <a:p>
            <a:pPr eaLnBrk="1" hangingPunct="1"/>
            <a:r>
              <a:rPr lang="en-US" smtClean="0"/>
              <a:t>Commenting Classes for </a:t>
            </a:r>
            <a:r>
              <a:rPr lang="en-US" b="1" smtClean="0">
                <a:latin typeface="Courier New" pitchFamily="49" charset="0"/>
              </a:rPr>
              <a:t>javadoc</a:t>
            </a:r>
            <a:endParaRPr lang="en-US" smtClean="0"/>
          </a:p>
        </p:txBody>
      </p:sp>
      <p:sp>
        <p:nvSpPr>
          <p:cNvPr id="196610" name="Rectangle 3"/>
          <p:cNvSpPr>
            <a:spLocks noGrp="1" noChangeArrowheads="1"/>
          </p:cNvSpPr>
          <p:nvPr>
            <p:ph type="body" idx="1"/>
          </p:nvPr>
        </p:nvSpPr>
        <p:spPr>
          <a:xfrm>
            <a:off x="914400" y="1676400"/>
            <a:ext cx="7543800" cy="4724400"/>
          </a:xfrm>
        </p:spPr>
        <p:txBody>
          <a:bodyPr/>
          <a:lstStyle/>
          <a:p>
            <a:pPr marL="533400" indent="-533400" eaLnBrk="1" hangingPunct="1">
              <a:lnSpc>
                <a:spcPct val="90000"/>
              </a:lnSpc>
            </a:pPr>
            <a:r>
              <a:rPr lang="en-US" sz="2400" smtClean="0"/>
              <a:t>The </a:t>
            </a:r>
            <a:r>
              <a:rPr lang="en-US" sz="2400" b="1" smtClean="0">
                <a:solidFill>
                  <a:srgbClr val="034CA1"/>
                </a:solidFill>
                <a:latin typeface="Courier New" pitchFamily="49" charset="0"/>
              </a:rPr>
              <a:t>javadoc</a:t>
            </a:r>
            <a:r>
              <a:rPr lang="en-US" sz="2400" smtClean="0"/>
              <a:t> program extracts class headings, the headings for some comments, and headings for all public methods, instance variables, and static variables</a:t>
            </a:r>
          </a:p>
          <a:p>
            <a:pPr marL="914400" lvl="1" indent="-457200" eaLnBrk="1" hangingPunct="1">
              <a:lnSpc>
                <a:spcPct val="90000"/>
              </a:lnSpc>
            </a:pPr>
            <a:r>
              <a:rPr lang="en-US" sz="2000" smtClean="0"/>
              <a:t>In the normal default mode, no method bodies or private items are extracted</a:t>
            </a:r>
          </a:p>
          <a:p>
            <a:pPr marL="533400" indent="-533400" eaLnBrk="1" hangingPunct="1">
              <a:lnSpc>
                <a:spcPct val="90000"/>
              </a:lnSpc>
            </a:pPr>
            <a:r>
              <a:rPr lang="en-US" sz="2400" smtClean="0"/>
              <a:t>To extract a comment, the following must be true:</a:t>
            </a:r>
          </a:p>
          <a:p>
            <a:pPr marL="914400" lvl="1" indent="-457200" eaLnBrk="1" hangingPunct="1">
              <a:lnSpc>
                <a:spcPct val="90000"/>
              </a:lnSpc>
              <a:buFontTx/>
              <a:buAutoNum type="arabicPeriod"/>
            </a:pPr>
            <a:r>
              <a:rPr lang="en-US" sz="2000" smtClean="0"/>
              <a:t>The comment must </a:t>
            </a:r>
            <a:r>
              <a:rPr lang="en-US" sz="2000" i="1" smtClean="0"/>
              <a:t>immediately precede</a:t>
            </a:r>
            <a:r>
              <a:rPr lang="en-US" sz="2000" smtClean="0"/>
              <a:t> a public class or method definition, or some other public item</a:t>
            </a:r>
          </a:p>
          <a:p>
            <a:pPr marL="914400" lvl="1" indent="-457200" eaLnBrk="1" hangingPunct="1">
              <a:lnSpc>
                <a:spcPct val="90000"/>
              </a:lnSpc>
              <a:buFontTx/>
              <a:buAutoNum type="arabicPeriod"/>
            </a:pPr>
            <a:r>
              <a:rPr lang="en-US" sz="2000" smtClean="0"/>
              <a:t>The comment must be a block comment, and the opening </a:t>
            </a:r>
            <a:r>
              <a:rPr lang="en-US" sz="2000" b="1" smtClean="0">
                <a:solidFill>
                  <a:srgbClr val="034CA1"/>
                </a:solidFill>
                <a:latin typeface="Courier New" pitchFamily="49" charset="0"/>
              </a:rPr>
              <a:t>/*</a:t>
            </a:r>
            <a:r>
              <a:rPr lang="en-US" sz="2000" smtClean="0"/>
              <a:t> must contain an extra </a:t>
            </a:r>
            <a:r>
              <a:rPr lang="en-US" sz="2000" b="1" smtClean="0">
                <a:solidFill>
                  <a:srgbClr val="034CA1"/>
                </a:solidFill>
                <a:latin typeface="Courier New" pitchFamily="49" charset="0"/>
              </a:rPr>
              <a:t>*</a:t>
            </a:r>
            <a:r>
              <a:rPr lang="en-US" sz="2000" smtClean="0"/>
              <a:t> ( </a:t>
            </a:r>
            <a:r>
              <a:rPr lang="en-US" sz="2000" b="1" smtClean="0">
                <a:solidFill>
                  <a:srgbClr val="034CA1"/>
                </a:solidFill>
                <a:latin typeface="Courier New" pitchFamily="49" charset="0"/>
              </a:rPr>
              <a:t>/** . . . */</a:t>
            </a:r>
            <a:r>
              <a:rPr lang="en-US" sz="2000" smtClean="0"/>
              <a:t> )</a:t>
            </a:r>
          </a:p>
          <a:p>
            <a:pPr marL="914400" lvl="1" indent="-457200" eaLnBrk="1" hangingPunct="1">
              <a:lnSpc>
                <a:spcPct val="90000"/>
              </a:lnSpc>
            </a:pPr>
            <a:r>
              <a:rPr lang="en-US" sz="2000" smtClean="0"/>
              <a:t>Note:  Extra options would have to be set in order to extract line comments ( </a:t>
            </a:r>
            <a:r>
              <a:rPr lang="en-US" sz="2000" b="1" smtClean="0">
                <a:solidFill>
                  <a:srgbClr val="034CA1"/>
                </a:solidFill>
                <a:latin typeface="Courier New" pitchFamily="49" charset="0"/>
              </a:rPr>
              <a:t>//</a:t>
            </a:r>
            <a:r>
              <a:rPr lang="en-US" sz="2000" smtClean="0"/>
              <a:t> ) and private items</a:t>
            </a:r>
          </a:p>
        </p:txBody>
      </p:sp>
      <p:sp>
        <p:nvSpPr>
          <p:cNvPr id="6" name="Slide Number Placeholder 5"/>
          <p:cNvSpPr>
            <a:spLocks noGrp="1"/>
          </p:cNvSpPr>
          <p:nvPr>
            <p:ph type="sldNum" sz="quarter" idx="11"/>
          </p:nvPr>
        </p:nvSpPr>
        <p:spPr/>
        <p:txBody>
          <a:bodyPr/>
          <a:lstStyle/>
          <a:p>
            <a:pPr>
              <a:defRPr/>
            </a:pPr>
            <a:r>
              <a:rPr lang="en-US"/>
              <a:t>5-</a:t>
            </a:r>
            <a:fld id="{C0AFAFB3-7646-4F41-8780-87C5227FBB1B}" type="slidenum">
              <a:rPr lang="en-US"/>
              <a:pPr>
                <a:defRPr/>
              </a:pPr>
              <a:t>64</a:t>
            </a:fld>
            <a:endParaRPr lang="en-US"/>
          </a:p>
        </p:txBody>
      </p:sp>
      <p:sp>
        <p:nvSpPr>
          <p:cNvPr id="19661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2"/>
          <p:cNvSpPr>
            <a:spLocks noGrp="1" noChangeArrowheads="1"/>
          </p:cNvSpPr>
          <p:nvPr>
            <p:ph type="title"/>
          </p:nvPr>
        </p:nvSpPr>
        <p:spPr/>
        <p:txBody>
          <a:bodyPr/>
          <a:lstStyle/>
          <a:p>
            <a:pPr eaLnBrk="1" hangingPunct="1"/>
            <a:r>
              <a:rPr lang="en-US" smtClean="0"/>
              <a:t>Commenting Classes for </a:t>
            </a:r>
            <a:r>
              <a:rPr lang="en-US" b="1" smtClean="0">
                <a:latin typeface="Courier New" pitchFamily="49" charset="0"/>
              </a:rPr>
              <a:t>javadoc</a:t>
            </a:r>
            <a:endParaRPr lang="en-US" smtClean="0"/>
          </a:p>
        </p:txBody>
      </p:sp>
      <p:sp>
        <p:nvSpPr>
          <p:cNvPr id="198658" name="Rectangle 3"/>
          <p:cNvSpPr>
            <a:spLocks noGrp="1" noChangeArrowheads="1"/>
          </p:cNvSpPr>
          <p:nvPr>
            <p:ph type="body" idx="1"/>
          </p:nvPr>
        </p:nvSpPr>
        <p:spPr>
          <a:xfrm>
            <a:off x="914400" y="1676400"/>
            <a:ext cx="7543800" cy="4572000"/>
          </a:xfrm>
        </p:spPr>
        <p:txBody>
          <a:bodyPr/>
          <a:lstStyle/>
          <a:p>
            <a:pPr marL="533400" indent="-533400" eaLnBrk="1" hangingPunct="1">
              <a:lnSpc>
                <a:spcPct val="80000"/>
              </a:lnSpc>
            </a:pPr>
            <a:r>
              <a:rPr lang="en-US" sz="2400" smtClean="0"/>
              <a:t>In addition to any general information, the comment preceding a public method definition should include descriptions of parameters, any value returned, and any exceptions that might be thrown</a:t>
            </a:r>
          </a:p>
          <a:p>
            <a:pPr marL="914400" lvl="1" indent="-457200" eaLnBrk="1" hangingPunct="1">
              <a:lnSpc>
                <a:spcPct val="80000"/>
              </a:lnSpc>
            </a:pPr>
            <a:r>
              <a:rPr lang="en-US" sz="2000" smtClean="0"/>
              <a:t>This type of information is preceded by the </a:t>
            </a:r>
            <a:r>
              <a:rPr lang="en-US" sz="2000" b="1" smtClean="0">
                <a:solidFill>
                  <a:srgbClr val="034CA1"/>
                </a:solidFill>
                <a:latin typeface="Courier New" pitchFamily="49" charset="0"/>
              </a:rPr>
              <a:t>@</a:t>
            </a:r>
            <a:r>
              <a:rPr lang="en-US" sz="2000" smtClean="0"/>
              <a:t> symbol and is called an </a:t>
            </a:r>
            <a:r>
              <a:rPr lang="en-US" sz="2000" i="1" smtClean="0"/>
              <a:t>@ tag</a:t>
            </a:r>
          </a:p>
          <a:p>
            <a:pPr marL="914400" lvl="1" indent="-457200" eaLnBrk="1" hangingPunct="1">
              <a:lnSpc>
                <a:spcPct val="80000"/>
              </a:lnSpc>
            </a:pPr>
            <a:r>
              <a:rPr lang="en-US" sz="2000" smtClean="0"/>
              <a:t>@ tags come after any general comment, and each one is on a line by itself</a:t>
            </a:r>
          </a:p>
          <a:p>
            <a:pPr marL="914400" lvl="1" indent="-457200" eaLnBrk="1" hangingPunct="1">
              <a:lnSpc>
                <a:spcPct val="80000"/>
              </a:lnSpc>
              <a:buFontTx/>
              <a:buNone/>
            </a:pPr>
            <a:r>
              <a:rPr lang="en-US" sz="2000" b="1" smtClean="0">
                <a:solidFill>
                  <a:srgbClr val="034CA1"/>
                </a:solidFill>
                <a:latin typeface="Courier New" pitchFamily="49" charset="0"/>
              </a:rPr>
              <a:t>/**</a:t>
            </a:r>
          </a:p>
          <a:p>
            <a:pPr marL="914400" lvl="1" indent="-457200" eaLnBrk="1" hangingPunct="1">
              <a:lnSpc>
                <a:spcPct val="80000"/>
              </a:lnSpc>
              <a:buFontTx/>
              <a:buNone/>
            </a:pPr>
            <a:r>
              <a:rPr lang="en-US" sz="2000" b="1" smtClean="0">
                <a:solidFill>
                  <a:srgbClr val="034CA1"/>
                </a:solidFill>
                <a:latin typeface="Courier New" pitchFamily="49" charset="0"/>
              </a:rPr>
              <a:t> General Comments about the method . . .</a:t>
            </a:r>
          </a:p>
          <a:p>
            <a:pPr marL="914400" lvl="1" indent="-457200" eaLnBrk="1" hangingPunct="1">
              <a:lnSpc>
                <a:spcPct val="80000"/>
              </a:lnSpc>
              <a:buFontTx/>
              <a:buNone/>
            </a:pPr>
            <a:r>
              <a:rPr lang="en-US" sz="2000" b="1" smtClean="0">
                <a:solidFill>
                  <a:srgbClr val="034CA1"/>
                </a:solidFill>
                <a:latin typeface="Courier New" pitchFamily="49" charset="0"/>
              </a:rPr>
              <a:t> @param aParameter Description of aParameter</a:t>
            </a:r>
          </a:p>
          <a:p>
            <a:pPr marL="914400" lvl="1" indent="-457200" eaLnBrk="1" hangingPunct="1">
              <a:lnSpc>
                <a:spcPct val="80000"/>
              </a:lnSpc>
              <a:buFontTx/>
              <a:buNone/>
            </a:pPr>
            <a:r>
              <a:rPr lang="en-US" sz="2000" b="1" smtClean="0">
                <a:solidFill>
                  <a:srgbClr val="034CA1"/>
                </a:solidFill>
                <a:latin typeface="Courier New" pitchFamily="49" charset="0"/>
              </a:rPr>
              <a:t> @return What is returned</a:t>
            </a:r>
          </a:p>
          <a:p>
            <a:pPr marL="914400" lvl="1" indent="-457200" eaLnBrk="1" hangingPunct="1">
              <a:lnSpc>
                <a:spcPct val="80000"/>
              </a:lnSpc>
              <a:buFontTx/>
              <a:buNone/>
            </a:pPr>
            <a:r>
              <a:rPr lang="en-US" sz="2000" b="1" smtClean="0">
                <a:solidFill>
                  <a:srgbClr val="034CA1"/>
                </a:solidFill>
                <a:latin typeface="Courier New" pitchFamily="49" charset="0"/>
              </a:rPr>
              <a:t> . . .</a:t>
            </a:r>
          </a:p>
          <a:p>
            <a:pPr marL="914400" lvl="1" indent="-457200" eaLnBrk="1" hangingPunct="1">
              <a:lnSpc>
                <a:spcPct val="80000"/>
              </a:lnSpc>
              <a:buFontTx/>
              <a:buNone/>
            </a:pPr>
            <a:r>
              <a:rPr lang="en-US" sz="2000" b="1" smtClean="0">
                <a:solidFill>
                  <a:srgbClr val="034CA1"/>
                </a:solidFill>
                <a:latin typeface="Courier New" pitchFamily="49" charset="0"/>
              </a:rPr>
              <a:t>*/</a:t>
            </a:r>
          </a:p>
        </p:txBody>
      </p:sp>
      <p:sp>
        <p:nvSpPr>
          <p:cNvPr id="6" name="Slide Number Placeholder 5"/>
          <p:cNvSpPr>
            <a:spLocks noGrp="1"/>
          </p:cNvSpPr>
          <p:nvPr>
            <p:ph type="sldNum" sz="quarter" idx="11"/>
          </p:nvPr>
        </p:nvSpPr>
        <p:spPr/>
        <p:txBody>
          <a:bodyPr/>
          <a:lstStyle/>
          <a:p>
            <a:pPr>
              <a:defRPr/>
            </a:pPr>
            <a:r>
              <a:rPr lang="en-US"/>
              <a:t>5-</a:t>
            </a:r>
            <a:fld id="{A8266F68-39FC-43F6-9624-50BFB840AB6F}" type="slidenum">
              <a:rPr lang="en-US"/>
              <a:pPr>
                <a:defRPr/>
              </a:pPr>
              <a:t>65</a:t>
            </a:fld>
            <a:endParaRPr lang="en-US"/>
          </a:p>
        </p:txBody>
      </p:sp>
      <p:sp>
        <p:nvSpPr>
          <p:cNvPr id="19866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2"/>
          <p:cNvSpPr>
            <a:spLocks noGrp="1" noChangeArrowheads="1"/>
          </p:cNvSpPr>
          <p:nvPr>
            <p:ph type="title"/>
          </p:nvPr>
        </p:nvSpPr>
        <p:spPr/>
        <p:txBody>
          <a:bodyPr/>
          <a:lstStyle/>
          <a:p>
            <a:pPr eaLnBrk="1" hangingPunct="1"/>
            <a:r>
              <a:rPr lang="en-US" smtClean="0"/>
              <a:t>@ Tags</a:t>
            </a:r>
          </a:p>
        </p:txBody>
      </p:sp>
      <p:sp>
        <p:nvSpPr>
          <p:cNvPr id="200706" name="Rectangle 3"/>
          <p:cNvSpPr>
            <a:spLocks noGrp="1" noChangeArrowheads="1"/>
          </p:cNvSpPr>
          <p:nvPr>
            <p:ph type="body" idx="1"/>
          </p:nvPr>
        </p:nvSpPr>
        <p:spPr>
          <a:xfrm>
            <a:off x="914400" y="1676400"/>
            <a:ext cx="7543800" cy="4267200"/>
          </a:xfrm>
        </p:spPr>
        <p:txBody>
          <a:bodyPr/>
          <a:lstStyle/>
          <a:p>
            <a:pPr eaLnBrk="1" hangingPunct="1">
              <a:lnSpc>
                <a:spcPct val="90000"/>
              </a:lnSpc>
            </a:pPr>
            <a:r>
              <a:rPr lang="en-US" sz="2000" smtClean="0"/>
              <a:t>@ tags should be placed in the order found below</a:t>
            </a:r>
          </a:p>
          <a:p>
            <a:pPr eaLnBrk="1" hangingPunct="1">
              <a:lnSpc>
                <a:spcPct val="90000"/>
              </a:lnSpc>
            </a:pPr>
            <a:r>
              <a:rPr lang="en-US" sz="2000" smtClean="0"/>
              <a:t>If there are multiple parameters, each should have its own </a:t>
            </a:r>
            <a:r>
              <a:rPr lang="en-US" sz="2000" b="1" smtClean="0">
                <a:solidFill>
                  <a:srgbClr val="034CA1"/>
                </a:solidFill>
                <a:latin typeface="Courier New" pitchFamily="49" charset="0"/>
              </a:rPr>
              <a:t>@param</a:t>
            </a:r>
            <a:r>
              <a:rPr lang="en-US" sz="2000" smtClean="0"/>
              <a:t> on a separate line, and each should be listed according to its left-to-right order on the parameter list</a:t>
            </a:r>
          </a:p>
          <a:p>
            <a:pPr eaLnBrk="1" hangingPunct="1">
              <a:lnSpc>
                <a:spcPct val="90000"/>
              </a:lnSpc>
            </a:pPr>
            <a:r>
              <a:rPr lang="en-US" sz="2000" smtClean="0"/>
              <a:t>If there are multiple authors, each should have its own </a:t>
            </a:r>
            <a:r>
              <a:rPr lang="en-US" sz="2000" b="1" smtClean="0">
                <a:solidFill>
                  <a:srgbClr val="034CA1"/>
                </a:solidFill>
                <a:latin typeface="Courier New" pitchFamily="49" charset="0"/>
              </a:rPr>
              <a:t>@author</a:t>
            </a:r>
            <a:r>
              <a:rPr lang="en-US" sz="2000" smtClean="0"/>
              <a:t> on a separate line</a:t>
            </a:r>
          </a:p>
          <a:p>
            <a:pPr lvl="1" eaLnBrk="1" hangingPunct="1">
              <a:lnSpc>
                <a:spcPct val="90000"/>
              </a:lnSpc>
              <a:buFontTx/>
              <a:buNone/>
            </a:pPr>
            <a:r>
              <a:rPr lang="en-US" sz="2000" b="1" smtClean="0">
                <a:solidFill>
                  <a:srgbClr val="034CA1"/>
                </a:solidFill>
                <a:latin typeface="Courier New" pitchFamily="49" charset="0"/>
              </a:rPr>
              <a:t>@param Parameter_Name Parameter_Description</a:t>
            </a:r>
          </a:p>
          <a:p>
            <a:pPr lvl="1" eaLnBrk="1" hangingPunct="1">
              <a:lnSpc>
                <a:spcPct val="90000"/>
              </a:lnSpc>
              <a:buFontTx/>
              <a:buNone/>
            </a:pPr>
            <a:r>
              <a:rPr lang="en-US" sz="2000" b="1" smtClean="0">
                <a:solidFill>
                  <a:srgbClr val="034CA1"/>
                </a:solidFill>
                <a:latin typeface="Courier New" pitchFamily="49" charset="0"/>
              </a:rPr>
              <a:t>@return Description_Of_Value_Returned</a:t>
            </a:r>
          </a:p>
          <a:p>
            <a:pPr lvl="1" eaLnBrk="1" hangingPunct="1">
              <a:lnSpc>
                <a:spcPct val="90000"/>
              </a:lnSpc>
              <a:buFontTx/>
              <a:buNone/>
            </a:pPr>
            <a:r>
              <a:rPr lang="en-US" sz="2000" b="1" smtClean="0">
                <a:solidFill>
                  <a:srgbClr val="034CA1"/>
                </a:solidFill>
                <a:latin typeface="Courier New" pitchFamily="49" charset="0"/>
              </a:rPr>
              <a:t>@throws Exception_Type Explanation</a:t>
            </a:r>
          </a:p>
          <a:p>
            <a:pPr lvl="1" eaLnBrk="1" hangingPunct="1">
              <a:lnSpc>
                <a:spcPct val="90000"/>
              </a:lnSpc>
              <a:buFontTx/>
              <a:buNone/>
            </a:pPr>
            <a:r>
              <a:rPr lang="en-US" sz="2000" b="1" smtClean="0">
                <a:solidFill>
                  <a:srgbClr val="034CA1"/>
                </a:solidFill>
                <a:latin typeface="Courier New" pitchFamily="49" charset="0"/>
              </a:rPr>
              <a:t>@deprecated</a:t>
            </a:r>
          </a:p>
          <a:p>
            <a:pPr lvl="1" eaLnBrk="1" hangingPunct="1">
              <a:lnSpc>
                <a:spcPct val="90000"/>
              </a:lnSpc>
              <a:buFontTx/>
              <a:buNone/>
            </a:pPr>
            <a:r>
              <a:rPr lang="en-US" sz="2000" b="1" smtClean="0">
                <a:solidFill>
                  <a:srgbClr val="034CA1"/>
                </a:solidFill>
                <a:latin typeface="Courier New" pitchFamily="49" charset="0"/>
              </a:rPr>
              <a:t>@see Package_Name.Class_Name</a:t>
            </a:r>
          </a:p>
          <a:p>
            <a:pPr lvl="1" eaLnBrk="1" hangingPunct="1">
              <a:lnSpc>
                <a:spcPct val="90000"/>
              </a:lnSpc>
              <a:buFontTx/>
              <a:buNone/>
            </a:pPr>
            <a:r>
              <a:rPr lang="en-US" sz="2000" b="1" smtClean="0">
                <a:solidFill>
                  <a:srgbClr val="034CA1"/>
                </a:solidFill>
                <a:latin typeface="Courier New" pitchFamily="49" charset="0"/>
              </a:rPr>
              <a:t>@author Author</a:t>
            </a:r>
          </a:p>
          <a:p>
            <a:pPr lvl="1" eaLnBrk="1" hangingPunct="1">
              <a:lnSpc>
                <a:spcPct val="90000"/>
              </a:lnSpc>
              <a:buFontTx/>
              <a:buNone/>
            </a:pPr>
            <a:r>
              <a:rPr lang="en-US" sz="2000" b="1" smtClean="0">
                <a:solidFill>
                  <a:srgbClr val="034CA1"/>
                </a:solidFill>
                <a:latin typeface="Courier New" pitchFamily="49" charset="0"/>
              </a:rPr>
              <a:t>@version Version_Information</a:t>
            </a:r>
          </a:p>
        </p:txBody>
      </p:sp>
      <p:sp>
        <p:nvSpPr>
          <p:cNvPr id="6" name="Slide Number Placeholder 5"/>
          <p:cNvSpPr>
            <a:spLocks noGrp="1"/>
          </p:cNvSpPr>
          <p:nvPr>
            <p:ph type="sldNum" sz="quarter" idx="11"/>
          </p:nvPr>
        </p:nvSpPr>
        <p:spPr/>
        <p:txBody>
          <a:bodyPr/>
          <a:lstStyle/>
          <a:p>
            <a:pPr>
              <a:defRPr/>
            </a:pPr>
            <a:r>
              <a:rPr lang="en-US"/>
              <a:t>5-</a:t>
            </a:r>
            <a:fld id="{0A1012E7-9FB6-4FB7-B9F9-B4D7510AB7B9}" type="slidenum">
              <a:rPr lang="en-US"/>
              <a:pPr>
                <a:defRPr/>
              </a:pPr>
              <a:t>66</a:t>
            </a:fld>
            <a:endParaRPr lang="en-US"/>
          </a:p>
        </p:txBody>
      </p:sp>
      <p:sp>
        <p:nvSpPr>
          <p:cNvPr id="20070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Rectangle 2"/>
          <p:cNvSpPr>
            <a:spLocks noGrp="1" noChangeArrowheads="1"/>
          </p:cNvSpPr>
          <p:nvPr>
            <p:ph type="title"/>
          </p:nvPr>
        </p:nvSpPr>
        <p:spPr/>
        <p:txBody>
          <a:bodyPr/>
          <a:lstStyle/>
          <a:p>
            <a:pPr eaLnBrk="1" hangingPunct="1"/>
            <a:r>
              <a:rPr lang="en-US" smtClean="0"/>
              <a:t>Running </a:t>
            </a:r>
            <a:r>
              <a:rPr lang="en-US" b="1" smtClean="0">
                <a:latin typeface="Courier New" pitchFamily="49" charset="0"/>
              </a:rPr>
              <a:t>javadoc</a:t>
            </a:r>
            <a:endParaRPr lang="en-US" smtClean="0"/>
          </a:p>
        </p:txBody>
      </p:sp>
      <p:sp>
        <p:nvSpPr>
          <p:cNvPr id="202754" name="Rectangle 3"/>
          <p:cNvSpPr>
            <a:spLocks noGrp="1" noChangeArrowheads="1"/>
          </p:cNvSpPr>
          <p:nvPr>
            <p:ph type="body" idx="1"/>
          </p:nvPr>
        </p:nvSpPr>
        <p:spPr>
          <a:xfrm>
            <a:off x="914400" y="1676400"/>
            <a:ext cx="7543800" cy="4648200"/>
          </a:xfrm>
        </p:spPr>
        <p:txBody>
          <a:bodyPr/>
          <a:lstStyle/>
          <a:p>
            <a:pPr eaLnBrk="1" hangingPunct="1">
              <a:lnSpc>
                <a:spcPct val="90000"/>
              </a:lnSpc>
            </a:pPr>
            <a:r>
              <a:rPr lang="en-US" sz="2400" smtClean="0"/>
              <a:t>To run </a:t>
            </a:r>
            <a:r>
              <a:rPr lang="en-US" sz="2400" b="1" smtClean="0">
                <a:solidFill>
                  <a:srgbClr val="034CA1"/>
                </a:solidFill>
                <a:latin typeface="Courier New" pitchFamily="49" charset="0"/>
              </a:rPr>
              <a:t>javadoc</a:t>
            </a:r>
            <a:r>
              <a:rPr lang="en-US" sz="2400" smtClean="0"/>
              <a:t> on a package, give the following command:</a:t>
            </a:r>
          </a:p>
          <a:p>
            <a:pPr eaLnBrk="1" hangingPunct="1">
              <a:lnSpc>
                <a:spcPct val="90000"/>
              </a:lnSpc>
              <a:buFontTx/>
              <a:buNone/>
            </a:pPr>
            <a:r>
              <a:rPr lang="en-US" sz="2000" smtClean="0">
                <a:solidFill>
                  <a:srgbClr val="034CA1"/>
                </a:solidFill>
                <a:latin typeface="Courier New" pitchFamily="49" charset="0"/>
              </a:rPr>
              <a:t> </a:t>
            </a:r>
            <a:r>
              <a:rPr lang="en-US" sz="2000" b="1" smtClean="0">
                <a:solidFill>
                  <a:srgbClr val="034CA1"/>
                </a:solidFill>
                <a:latin typeface="Courier New" pitchFamily="49" charset="0"/>
              </a:rPr>
              <a:t>javadoc –d Documentation_Directory Package_Name</a:t>
            </a:r>
          </a:p>
          <a:p>
            <a:pPr lvl="1" eaLnBrk="1" hangingPunct="1">
              <a:lnSpc>
                <a:spcPct val="90000"/>
              </a:lnSpc>
            </a:pPr>
            <a:r>
              <a:rPr lang="en-US" sz="2000" smtClean="0"/>
              <a:t>The HTML documents produced will be placed in the </a:t>
            </a:r>
            <a:r>
              <a:rPr lang="en-US" sz="2000" b="1" smtClean="0">
                <a:solidFill>
                  <a:srgbClr val="034CA1"/>
                </a:solidFill>
                <a:latin typeface="Courier New" pitchFamily="49" charset="0"/>
              </a:rPr>
              <a:t>Documentation_Directory</a:t>
            </a:r>
            <a:endParaRPr lang="en-US" sz="2000" smtClean="0">
              <a:solidFill>
                <a:srgbClr val="034CA1"/>
              </a:solidFill>
              <a:latin typeface="Courier New" pitchFamily="49" charset="0"/>
            </a:endParaRPr>
          </a:p>
          <a:p>
            <a:pPr lvl="1" eaLnBrk="1" hangingPunct="1">
              <a:lnSpc>
                <a:spcPct val="90000"/>
              </a:lnSpc>
            </a:pPr>
            <a:r>
              <a:rPr lang="en-US" sz="2000" smtClean="0"/>
              <a:t>If the </a:t>
            </a:r>
            <a:r>
              <a:rPr lang="en-US" sz="2000" b="1" smtClean="0">
                <a:solidFill>
                  <a:srgbClr val="034CA1"/>
                </a:solidFill>
                <a:latin typeface="Courier New" pitchFamily="49" charset="0"/>
              </a:rPr>
              <a:t>–d</a:t>
            </a:r>
            <a:r>
              <a:rPr lang="en-US" sz="2000" smtClean="0"/>
              <a:t> and </a:t>
            </a:r>
            <a:r>
              <a:rPr lang="en-US" sz="2000" b="1" smtClean="0">
                <a:solidFill>
                  <a:srgbClr val="034CA1"/>
                </a:solidFill>
                <a:latin typeface="Courier New" pitchFamily="49" charset="0"/>
              </a:rPr>
              <a:t>Documentation_Directory</a:t>
            </a:r>
            <a:r>
              <a:rPr lang="en-US" sz="2000" smtClean="0"/>
              <a:t> are omitted, </a:t>
            </a:r>
            <a:r>
              <a:rPr lang="en-US" sz="2000" b="1" smtClean="0">
                <a:solidFill>
                  <a:srgbClr val="034CA1"/>
                </a:solidFill>
                <a:latin typeface="Courier New" pitchFamily="49" charset="0"/>
              </a:rPr>
              <a:t>javadoc</a:t>
            </a:r>
            <a:r>
              <a:rPr lang="en-US" sz="2000" smtClean="0"/>
              <a:t> will create suitable directories for the documentation</a:t>
            </a:r>
          </a:p>
          <a:p>
            <a:pPr eaLnBrk="1" hangingPunct="1">
              <a:lnSpc>
                <a:spcPct val="90000"/>
              </a:lnSpc>
            </a:pPr>
            <a:r>
              <a:rPr lang="en-US" sz="2400" smtClean="0"/>
              <a:t>To run </a:t>
            </a:r>
            <a:r>
              <a:rPr lang="en-US" sz="2400" b="1" smtClean="0">
                <a:solidFill>
                  <a:srgbClr val="034CA1"/>
                </a:solidFill>
                <a:latin typeface="Courier New" pitchFamily="49" charset="0"/>
              </a:rPr>
              <a:t>javadoc</a:t>
            </a:r>
            <a:r>
              <a:rPr lang="en-US" sz="2400" smtClean="0"/>
              <a:t> on a single class, give the following command from the directory containing the class file:  </a:t>
            </a:r>
            <a:r>
              <a:rPr lang="en-US" sz="2000" b="1" smtClean="0">
                <a:solidFill>
                  <a:srgbClr val="034CA1"/>
                </a:solidFill>
                <a:latin typeface="Courier New" pitchFamily="49" charset="0"/>
              </a:rPr>
              <a:t>javadoc ClassName.java</a:t>
            </a:r>
            <a:endParaRPr lang="en-US" sz="2000" smtClean="0">
              <a:solidFill>
                <a:srgbClr val="034CA1"/>
              </a:solidFill>
              <a:latin typeface="Courier New" pitchFamily="49" charset="0"/>
            </a:endParaRPr>
          </a:p>
          <a:p>
            <a:pPr eaLnBrk="1" hangingPunct="1">
              <a:lnSpc>
                <a:spcPct val="90000"/>
              </a:lnSpc>
            </a:pPr>
            <a:r>
              <a:rPr lang="en-US" sz="2400" smtClean="0"/>
              <a:t>To run javadoc on all the classes in a directory, give the following command instead:  </a:t>
            </a:r>
            <a:r>
              <a:rPr lang="en-US" sz="2000" b="1" smtClean="0">
                <a:solidFill>
                  <a:srgbClr val="034CA1"/>
                </a:solidFill>
                <a:latin typeface="Courier New" pitchFamily="49" charset="0"/>
              </a:rPr>
              <a:t>javadoc *.java</a:t>
            </a:r>
          </a:p>
        </p:txBody>
      </p:sp>
      <p:sp>
        <p:nvSpPr>
          <p:cNvPr id="6" name="Slide Number Placeholder 5"/>
          <p:cNvSpPr>
            <a:spLocks noGrp="1"/>
          </p:cNvSpPr>
          <p:nvPr>
            <p:ph type="sldNum" sz="quarter" idx="11"/>
          </p:nvPr>
        </p:nvSpPr>
        <p:spPr/>
        <p:txBody>
          <a:bodyPr/>
          <a:lstStyle/>
          <a:p>
            <a:pPr>
              <a:defRPr/>
            </a:pPr>
            <a:r>
              <a:rPr lang="en-US"/>
              <a:t>5-</a:t>
            </a:r>
            <a:fld id="{276ACEA4-FBDF-403C-8FD1-AB7159483301}" type="slidenum">
              <a:rPr lang="en-US"/>
              <a:pPr>
                <a:defRPr/>
              </a:pPr>
              <a:t>67</a:t>
            </a:fld>
            <a:endParaRPr lang="en-US"/>
          </a:p>
        </p:txBody>
      </p:sp>
      <p:sp>
        <p:nvSpPr>
          <p:cNvPr id="20275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2"/>
          <p:cNvSpPr>
            <a:spLocks noGrp="1" noChangeArrowheads="1"/>
          </p:cNvSpPr>
          <p:nvPr>
            <p:ph type="title"/>
          </p:nvPr>
        </p:nvSpPr>
        <p:spPr/>
        <p:txBody>
          <a:bodyPr/>
          <a:lstStyle/>
          <a:p>
            <a:pPr eaLnBrk="1" hangingPunct="1"/>
            <a:r>
              <a:rPr lang="en-US" smtClean="0"/>
              <a:t>Options for </a:t>
            </a:r>
            <a:r>
              <a:rPr lang="en-US" b="1" smtClean="0">
                <a:latin typeface="Courier New" pitchFamily="49" charset="0"/>
              </a:rPr>
              <a:t>javadoc</a:t>
            </a:r>
            <a:endParaRPr lang="en-US" smtClean="0">
              <a:latin typeface="Courier New" pitchFamily="49" charset="0"/>
            </a:endParaRPr>
          </a:p>
        </p:txBody>
      </p:sp>
      <p:pic>
        <p:nvPicPr>
          <p:cNvPr id="204802" name="Picture 9" descr="savitch_c05d23"/>
          <p:cNvPicPr preferRelativeResize="0">
            <a:picLocks noChangeAspect="1" noChangeArrowheads="1"/>
          </p:cNvPicPr>
          <p:nvPr>
            <p:custDataLst>
              <p:tags r:id="rId1"/>
            </p:custDataLst>
          </p:nvPr>
        </p:nvPicPr>
        <p:blipFill>
          <a:blip r:embed="rId4"/>
          <a:srcRect b="1686"/>
          <a:stretch>
            <a:fillRect/>
          </a:stretch>
        </p:blipFill>
        <p:spPr bwMode="auto">
          <a:xfrm>
            <a:off x="855663" y="1230313"/>
            <a:ext cx="7772400" cy="5092700"/>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AC87A632-045C-4403-BFEA-DBC8656C1244}" type="slidenum">
              <a:rPr lang="en-US"/>
              <a:pPr>
                <a:defRPr/>
              </a:pPr>
              <a:t>68</a:t>
            </a:fld>
            <a:endParaRPr lang="en-US"/>
          </a:p>
        </p:txBody>
      </p:sp>
      <p:sp>
        <p:nvSpPr>
          <p:cNvPr id="20480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pPr eaLnBrk="1" hangingPunct="1"/>
            <a:r>
              <a:rPr lang="en-US" smtClean="0"/>
              <a:t>References</a:t>
            </a:r>
          </a:p>
        </p:txBody>
      </p:sp>
      <p:sp>
        <p:nvSpPr>
          <p:cNvPr id="79874" name="Rectangle 3"/>
          <p:cNvSpPr>
            <a:spLocks noGrp="1" noChangeArrowheads="1"/>
          </p:cNvSpPr>
          <p:nvPr>
            <p:ph type="body" idx="1"/>
          </p:nvPr>
        </p:nvSpPr>
        <p:spPr/>
        <p:txBody>
          <a:bodyPr/>
          <a:lstStyle/>
          <a:p>
            <a:pPr eaLnBrk="1" hangingPunct="1">
              <a:lnSpc>
                <a:spcPct val="90000"/>
              </a:lnSpc>
            </a:pPr>
            <a:r>
              <a:rPr lang="en-US" sz="2400" smtClean="0"/>
              <a:t>When the variable is a class type, only the memory address (or </a:t>
            </a:r>
            <a:r>
              <a:rPr lang="en-US" sz="2400" i="1" smtClean="0"/>
              <a:t>reference</a:t>
            </a:r>
            <a:r>
              <a:rPr lang="en-US" sz="2400" smtClean="0"/>
              <a:t>) where its object is located is stored in the memory location assigned to the variable</a:t>
            </a:r>
          </a:p>
          <a:p>
            <a:pPr lvl="1" eaLnBrk="1" hangingPunct="1">
              <a:lnSpc>
                <a:spcPct val="90000"/>
              </a:lnSpc>
            </a:pPr>
            <a:r>
              <a:rPr lang="en-US" sz="2000" smtClean="0"/>
              <a:t>The object named by the variable is stored in some other location in memory</a:t>
            </a:r>
          </a:p>
          <a:p>
            <a:pPr lvl="1" eaLnBrk="1" hangingPunct="1">
              <a:lnSpc>
                <a:spcPct val="90000"/>
              </a:lnSpc>
            </a:pPr>
            <a:r>
              <a:rPr lang="en-US" sz="2000" smtClean="0"/>
              <a:t>Like primitives, the value of a class variable is a fixed size</a:t>
            </a:r>
          </a:p>
          <a:p>
            <a:pPr lvl="1" eaLnBrk="1" hangingPunct="1">
              <a:lnSpc>
                <a:spcPct val="90000"/>
              </a:lnSpc>
            </a:pPr>
            <a:r>
              <a:rPr lang="en-US" sz="2000" smtClean="0"/>
              <a:t>Unlike primitives, the value of a class variable is a memory address or reference  </a:t>
            </a:r>
          </a:p>
          <a:p>
            <a:pPr lvl="1" eaLnBrk="1" hangingPunct="1">
              <a:lnSpc>
                <a:spcPct val="90000"/>
              </a:lnSpc>
            </a:pPr>
            <a:r>
              <a:rPr lang="en-US" sz="2000" smtClean="0"/>
              <a:t>The object, whose address is stored in the variable, can be of any size</a:t>
            </a:r>
          </a:p>
        </p:txBody>
      </p:sp>
      <p:sp>
        <p:nvSpPr>
          <p:cNvPr id="6" name="Slide Number Placeholder 5"/>
          <p:cNvSpPr>
            <a:spLocks noGrp="1"/>
          </p:cNvSpPr>
          <p:nvPr>
            <p:ph type="sldNum" sz="quarter" idx="11"/>
          </p:nvPr>
        </p:nvSpPr>
        <p:spPr/>
        <p:txBody>
          <a:bodyPr/>
          <a:lstStyle/>
          <a:p>
            <a:pPr>
              <a:defRPr/>
            </a:pPr>
            <a:r>
              <a:rPr lang="en-US"/>
              <a:t>5-</a:t>
            </a:r>
            <a:fld id="{714CB00D-6193-4CBF-9389-40FBA7BD46D8}" type="slidenum">
              <a:rPr lang="en-US"/>
              <a:pPr>
                <a:defRPr/>
              </a:pPr>
              <a:t>7</a:t>
            </a:fld>
            <a:endParaRPr lang="en-US"/>
          </a:p>
        </p:txBody>
      </p:sp>
      <p:sp>
        <p:nvSpPr>
          <p:cNvPr id="7987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p:txBody>
          <a:bodyPr/>
          <a:lstStyle/>
          <a:p>
            <a:pPr eaLnBrk="1" hangingPunct="1"/>
            <a:r>
              <a:rPr lang="en-US" smtClean="0"/>
              <a:t>References</a:t>
            </a:r>
          </a:p>
        </p:txBody>
      </p:sp>
      <p:sp>
        <p:nvSpPr>
          <p:cNvPr id="81922" name="Rectangle 3"/>
          <p:cNvSpPr>
            <a:spLocks noGrp="1" noChangeArrowheads="1"/>
          </p:cNvSpPr>
          <p:nvPr>
            <p:ph type="body" idx="1"/>
          </p:nvPr>
        </p:nvSpPr>
        <p:spPr/>
        <p:txBody>
          <a:bodyPr/>
          <a:lstStyle/>
          <a:p>
            <a:pPr eaLnBrk="1" hangingPunct="1">
              <a:lnSpc>
                <a:spcPct val="90000"/>
              </a:lnSpc>
            </a:pPr>
            <a:r>
              <a:rPr lang="en-US" sz="2800" smtClean="0"/>
              <a:t>Two reference variables can contain  the same reference, and therefore name the same object</a:t>
            </a:r>
          </a:p>
          <a:p>
            <a:pPr lvl="1" eaLnBrk="1" hangingPunct="1">
              <a:lnSpc>
                <a:spcPct val="90000"/>
              </a:lnSpc>
            </a:pPr>
            <a:r>
              <a:rPr lang="en-US" sz="2400" smtClean="0"/>
              <a:t>The assignment operator sets the reference (memory address) of one class type variable equal to that of another</a:t>
            </a:r>
          </a:p>
          <a:p>
            <a:pPr lvl="1" eaLnBrk="1" hangingPunct="1">
              <a:lnSpc>
                <a:spcPct val="90000"/>
              </a:lnSpc>
            </a:pPr>
            <a:r>
              <a:rPr lang="en-US" sz="2400" smtClean="0"/>
              <a:t>Any change to the object named by one of theses variables will produce a change to the object named by the other variable, since they are the same object</a:t>
            </a:r>
          </a:p>
          <a:p>
            <a:pPr lvl="2" eaLnBrk="1" hangingPunct="1">
              <a:lnSpc>
                <a:spcPct val="90000"/>
              </a:lnSpc>
              <a:buFontTx/>
              <a:buNone/>
            </a:pPr>
            <a:r>
              <a:rPr lang="en-US" sz="2000" b="1" smtClean="0">
                <a:solidFill>
                  <a:srgbClr val="034CA1"/>
                </a:solidFill>
                <a:latin typeface="Courier New" pitchFamily="49" charset="0"/>
              </a:rPr>
              <a:t>variable2 = variable1;</a:t>
            </a:r>
            <a:endParaRPr lang="en-US" sz="20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5-</a:t>
            </a:r>
            <a:fld id="{7C1EEBA4-C07E-4FCE-8D1D-93F88EF44C23}" type="slidenum">
              <a:rPr lang="en-US"/>
              <a:pPr>
                <a:defRPr/>
              </a:pPr>
              <a:t>8</a:t>
            </a:fld>
            <a:endParaRPr lang="en-US"/>
          </a:p>
        </p:txBody>
      </p:sp>
      <p:sp>
        <p:nvSpPr>
          <p:cNvPr id="8192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p:txBody>
          <a:bodyPr/>
          <a:lstStyle/>
          <a:p>
            <a:pPr eaLnBrk="1" hangingPunct="1"/>
            <a:r>
              <a:rPr lang="en-US" sz="3200" smtClean="0"/>
              <a:t>Class Type Variables Store a Reference (Part 1 of 2)</a:t>
            </a:r>
          </a:p>
        </p:txBody>
      </p:sp>
      <p:pic>
        <p:nvPicPr>
          <p:cNvPr id="83970" name="Picture 8" descr="savitch_c05d12_1of2"/>
          <p:cNvPicPr preferRelativeResize="0">
            <a:picLocks noChangeAspect="1" noChangeArrowheads="1"/>
          </p:cNvPicPr>
          <p:nvPr>
            <p:custDataLst>
              <p:tags r:id="rId1"/>
            </p:custDataLst>
          </p:nvPr>
        </p:nvPicPr>
        <p:blipFill>
          <a:blip r:embed="rId4"/>
          <a:srcRect t="1390" b="1662"/>
          <a:stretch>
            <a:fillRect/>
          </a:stretch>
        </p:blipFill>
        <p:spPr bwMode="auto">
          <a:xfrm>
            <a:off x="855663" y="1308100"/>
            <a:ext cx="7772400" cy="5092700"/>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AC60EDA4-BAAD-4A00-B0B1-69293D002BB0}" type="slidenum">
              <a:rPr lang="en-US"/>
              <a:pPr>
                <a:defRPr/>
              </a:pPr>
              <a:t>9</a:t>
            </a:fld>
            <a:endParaRPr lang="en-US"/>
          </a:p>
        </p:txBody>
      </p:sp>
      <p:sp>
        <p:nvSpPr>
          <p:cNvPr id="8397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0.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8.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8.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9.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4853</Words>
  <Application>Microsoft Office PowerPoint</Application>
  <PresentationFormat>On-screen Show (4:3)</PresentationFormat>
  <Paragraphs>575</Paragraphs>
  <Slides>68</Slides>
  <Notes>68</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Chapter 5</vt:lpstr>
      <vt:lpstr>Variables and Memory</vt:lpstr>
      <vt:lpstr>Variables and Memory</vt:lpstr>
      <vt:lpstr>Variables and Memory</vt:lpstr>
      <vt:lpstr>Variables in Memory</vt:lpstr>
      <vt:lpstr>References</vt:lpstr>
      <vt:lpstr>References</vt:lpstr>
      <vt:lpstr>References</vt:lpstr>
      <vt:lpstr>Class Type Variables Store a Reference (Part 1 of 2)</vt:lpstr>
      <vt:lpstr>Class Type Variables Store a Reference (Part 2 of 2)</vt:lpstr>
      <vt:lpstr>Assignment Operator with Class Type Variables (Part 1 of 3)</vt:lpstr>
      <vt:lpstr>Assignment Operator with Class Type Variables (Part 2 of 3)</vt:lpstr>
      <vt:lpstr>Assignment Operator with Class Type Variables (Part 3 of 3)</vt:lpstr>
      <vt:lpstr>Class Parameters</vt:lpstr>
      <vt:lpstr>Class Parameters</vt:lpstr>
      <vt:lpstr>Parameters of a Class Type</vt:lpstr>
      <vt:lpstr>Memory Picture for Display 5.14  (Part 1 of 3)</vt:lpstr>
      <vt:lpstr>Memory Picture for Display 5.14  (Part 2 of 3)</vt:lpstr>
      <vt:lpstr>Memory Picture for Display 5.14  (Part 3 of 3)</vt:lpstr>
      <vt:lpstr>Differences Between Primitive and Class-Type Parameters</vt:lpstr>
      <vt:lpstr>Comparing Parameters of a Class Type and a Primitive Type (Part 1 of 2)</vt:lpstr>
      <vt:lpstr>Comparing Parameters of a Class Type and a Primitive Type (Part 2 of 2)</vt:lpstr>
      <vt:lpstr>A Toy Class to Use in Display 5.16  (Part 1 of 2)</vt:lpstr>
      <vt:lpstr>A Toy Class to Use in Display 5.16  (Part 2 of 2)</vt:lpstr>
      <vt:lpstr>Pitfall:  Use of = and == with Variables of a Class Type</vt:lpstr>
      <vt:lpstr>The Constant null</vt:lpstr>
      <vt:lpstr>Pitfall:  Null Pointer Exception</vt:lpstr>
      <vt:lpstr>The new Operator and Anonymous Objects</vt:lpstr>
      <vt:lpstr>Another Approach to Keyboard Input Using Double.parseDouble (Part 1 of 3)</vt:lpstr>
      <vt:lpstr>Another Approach to Keyboard Input Using Double.parseDouble (Part 2 of 3)</vt:lpstr>
      <vt:lpstr>Another Approach to Keyboard Input Using Double.parseDouble (Part 3 of 3)</vt:lpstr>
      <vt:lpstr>Using and Misusing References</vt:lpstr>
      <vt:lpstr>Designing A Person Class:  Instance Variables</vt:lpstr>
      <vt:lpstr>Designing a Person Class:  Constructor</vt:lpstr>
      <vt:lpstr>A Person Class Constructor</vt:lpstr>
      <vt:lpstr>Designing a Person Class:  the Class Invariant</vt:lpstr>
      <vt:lpstr>Designing a Person Class:  the Class Invariant</vt:lpstr>
      <vt:lpstr>Designing a Person Class:  the equals and datesMatch Methods</vt:lpstr>
      <vt:lpstr>Designing a Person Class:  the equals Method</vt:lpstr>
      <vt:lpstr>Designing a Person Class:  the matchDate Method</vt:lpstr>
      <vt:lpstr>Designing a Person Class:  the toString Method</vt:lpstr>
      <vt:lpstr>Copy Constructors</vt:lpstr>
      <vt:lpstr>Copy Constructor for a Class with Primitive Type Instance Variables</vt:lpstr>
      <vt:lpstr>Copy Constructor for a Class with Class Type Instance Variables</vt:lpstr>
      <vt:lpstr>Copy Constructor for a Class with Class Type Instance Variables</vt:lpstr>
      <vt:lpstr>Copy Constructor for a Class with Class Type Instance Variables</vt:lpstr>
      <vt:lpstr>Pitfall:  Privacy Leaks</vt:lpstr>
      <vt:lpstr>Mutable and Immutable Classes</vt:lpstr>
      <vt:lpstr>Mutable and Immutable Classes</vt:lpstr>
      <vt:lpstr>Mutable and Immutable Classes</vt:lpstr>
      <vt:lpstr>Deep Copy Versus Shallow Copy</vt:lpstr>
      <vt:lpstr>Packages and Import Statements</vt:lpstr>
      <vt:lpstr>Import Statements</vt:lpstr>
      <vt:lpstr>The package Statement</vt:lpstr>
      <vt:lpstr>The Package java.lang</vt:lpstr>
      <vt:lpstr>Package Names and Directories</vt:lpstr>
      <vt:lpstr>A Package Name</vt:lpstr>
      <vt:lpstr>Pitfall:  Subdirectories Are Not Automatically Imported</vt:lpstr>
      <vt:lpstr>The Default Package</vt:lpstr>
      <vt:lpstr>Pitfall:  Not Including the Current Directory in Your Class Path</vt:lpstr>
      <vt:lpstr>Specifying a Class Path When You Compile</vt:lpstr>
      <vt:lpstr>Name Clashes</vt:lpstr>
      <vt:lpstr>Introduction to javadoc</vt:lpstr>
      <vt:lpstr>Commenting Classes for javadoc</vt:lpstr>
      <vt:lpstr>Commenting Classes for javadoc</vt:lpstr>
      <vt:lpstr>@ Tags</vt:lpstr>
      <vt:lpstr>Running javadoc</vt:lpstr>
      <vt:lpstr>Options for javadoc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Kenrick</dc:creator>
  <cp:lastModifiedBy>cecil</cp:lastModifiedBy>
  <cp:revision>20</cp:revision>
  <dcterms:created xsi:type="dcterms:W3CDTF">2006-08-16T00:00:00Z</dcterms:created>
  <dcterms:modified xsi:type="dcterms:W3CDTF">2015-08-15T23:33:20Z</dcterms:modified>
</cp:coreProperties>
</file>