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2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705142-17D9-43C9-A686-881A90AC981B}" type="datetimeFigureOut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378E21-F21C-4C74-9CC6-14AFB558C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E0797C-B338-4407-8974-B776642F2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BA1ED-158B-42DD-B4C4-D2BB83A4AB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F6117E-7B82-4CE1-9960-1340BF9407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1F78DC-2AAF-4D21-8527-C714560352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93EA3-D2F5-4986-A47E-5D3E588C1B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E19D48-C884-48A9-A1A0-A528F91E90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7DEB1-4E87-493C-9C8F-D8E3AA64A4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70284-9E61-4753-908F-1BF455D763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04C86-0DFD-44C8-9C49-F62A1F1879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76C71-35B9-4712-9C4C-76606F99F2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06DA71-ACFE-4DA4-BAFE-7CCD07A09F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55CAD2-0C23-479E-9A09-DE7A178398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281E41-4594-4A79-A82E-7F756E2DA0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7B073-13EC-4FB4-B5D1-D725222778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CDFEE-D0A6-4FEF-BFC0-B5B0AA572B3C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C89A80DE-E55F-4F88-ADC8-89559CC4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C9C8-67E0-40AB-A5A0-6FBEB810B13F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8F23D39-D041-42EF-9F5D-94260AA6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7136-A7A3-4937-997F-F554158EC085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646EB867-3C97-438E-9801-B53422EA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A10E-0E05-4676-8E83-8274B578CE04}" type="datetime1">
              <a:rPr lang="en-US"/>
              <a:pPr>
                <a:defRPr/>
              </a:pPr>
              <a:t>8/2/2016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4CFB379B-0870-4706-A9B1-AC661867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97D4-A0BA-4F80-A206-D1569DE7E48F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A7CDC58F-8343-42A5-B345-BDE2EC6F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E9B80-88FE-4710-B97A-139FAFA796FA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8FCC4FE2-BAA0-42E2-B945-89E72CD87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1E149-06DF-434E-B7AA-E32D7A63961E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9718AA7-9CDB-409A-8CEF-ED032F3F0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791C3-5BDE-4E53-B532-D878F5E6D4AB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0EEDE49D-EBE3-432D-9A81-2F6FE36FA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C0B7-77F7-45A2-96BD-A54D6238B56A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72B04116-F601-4778-93B4-790F28079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7C7F0-58DF-4599-9189-453E620E870D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966FEEA6-31FD-49D5-8F72-607FF01E9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E385-DB7B-4454-9788-DA1EE4B99485}" type="datetime1">
              <a:rPr lang="en-US"/>
              <a:pPr>
                <a:defRPr/>
              </a:pPr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E31E1211-605A-420D-B081-4CFA3826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A9A20-FFB8-4900-ADC2-C6E3427D7B3D}" type="datetime1">
              <a:rPr lang="en-US"/>
              <a:pPr>
                <a:defRPr/>
              </a:pPr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42E31CE-11E4-4962-8095-B936180E2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UML and Patterns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Interactions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Rather than show just the interface of a class, class diagrams are primarily designed to show the interactions among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UML has various ways to indicate the information flow from one class object to another using different sorts of annotated arrows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UML has annotations for class groupings into packages, for inheritance, and for other interactions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addition to these established annotations, UML is extensible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A87D83F-F2C0-4127-B62D-23A93A94BA7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Diagrams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inheritance diagram</a:t>
            </a:r>
            <a:r>
              <a:rPr lang="en-US" sz="2800" smtClean="0"/>
              <a:t> shows the relationship between a base class and its derived class(es)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Normally, only as much of the class diagram is shown as is needed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each derived class may serve as the base class of its derived class(es)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base class is drawn above its derived class(es)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upward pointing arrow is drawn between them to indicate the inheritance relationship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79A306A-9ACA-42C5-8D9A-E4DF0885FEF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 Class Hierarchy in UML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DE80614-E8EA-4B1F-93C4-4B9CBFE03F4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163638"/>
            <a:ext cx="6022975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Diagrams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arrows also help in locating method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look for a method definition for a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Examine the class definition first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 method is not found, the path of connecting arrows will show the order and direction in which to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Examine the parent class indicated by the connecting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 method is still not found, then examine this parent's parent class indicated by the connecting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Continue until the method is found, or until the top base class is reached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BD23082-9A2C-4209-9CAD-96FD2805E5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Details of a UML Class 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5202F01-3136-48F9-A08B-CFA4E773535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613" y="819150"/>
            <a:ext cx="7265987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UML and Patterns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UML and patterns are two software design tools that can be used within the context of any OOP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is a graphical language used for designing and documenting OOP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pattern in programming is a kind of template or outline of a software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pattern can be realized as different code in different, but similar,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8FF58FD-DA09-4792-B497-0396E35B077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Pseudocode is a way of representing a program in a linear and algebraic manner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simplifies design by eliminating the details of programming language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Graphical representation systems for program design have also been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Flowcharts</a:t>
            </a:r>
            <a:r>
              <a:rPr lang="en-US" sz="2400" smtClean="0"/>
              <a:t> and </a:t>
            </a:r>
            <a:r>
              <a:rPr lang="en-US" sz="2400" i="1" smtClean="0"/>
              <a:t>structure diagrams</a:t>
            </a:r>
            <a:r>
              <a:rPr lang="en-US" sz="2400" smtClean="0"/>
              <a:t> for example</a:t>
            </a:r>
            <a:endParaRPr lang="en-US" sz="2400" i="1" smtClean="0"/>
          </a:p>
          <a:p>
            <a:pPr eaLnBrk="1" hangingPunct="1">
              <a:lnSpc>
                <a:spcPct val="80000"/>
              </a:lnSpc>
            </a:pPr>
            <a:r>
              <a:rPr lang="en-US" sz="2800" i="1" smtClean="0"/>
              <a:t>Unified Modeling Language</a:t>
            </a:r>
            <a:r>
              <a:rPr lang="en-US" sz="2800" smtClean="0"/>
              <a:t> (</a:t>
            </a:r>
            <a:r>
              <a:rPr lang="en-US" sz="2800" i="1" smtClean="0"/>
              <a:t>UML</a:t>
            </a:r>
            <a:r>
              <a:rPr lang="en-US" sz="2800" smtClean="0"/>
              <a:t>) is yet another graphical representation formalism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UML is designed to reflect and be used with the OOP philosophy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705CD030-7C17-4A20-8F82-61F3E602781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UML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As OOP has developed, different groups have developed graphical or other representations for OOP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1996, Brady Booch, Ivar Jacobson, and James Rumbaugh released an early version of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Its purpose was to produce a standardized graphical representation language for object-oriented design and documentation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then, UML has been developed and revised in response to feedback from the OOP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Today, the UML standard is maintained and certified by the Object Management Group (OMG)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D56B80A-530F-4B1C-905B-6D04DD05C54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are central to OOP, and the </a:t>
            </a:r>
            <a:r>
              <a:rPr lang="en-US" sz="2800" i="1" smtClean="0"/>
              <a:t>class diagram</a:t>
            </a:r>
            <a:r>
              <a:rPr lang="en-US" sz="2800" smtClean="0"/>
              <a:t> is the easiest of the UML graphical representations to understand and 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class diagram is divided up into three sections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top section contains the class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middle section contains the data specification for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bottom section contains the actions or methods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EA1BF72-FDB4-47E2-93CF-7033CBA28B1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data specification for each piece of data in a UML diagram consists of its name,  followed by a colon, followed by its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Each name is preceded by a character that specifies its access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minus sign (-) indicates private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plus sign (+) indicates public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sharp (#) indicates protected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tilde (~) indicates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CA11215-7A7D-4DDC-A2F0-1A70345FBD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method in a UML diagram is indicated by the name of the method, followed by its parenthesized parameter list, a colon, and its return type</a:t>
            </a:r>
          </a:p>
          <a:p>
            <a:pPr eaLnBrk="1" hangingPunct="1"/>
            <a:r>
              <a:rPr lang="en-US" smtClean="0"/>
              <a:t>The access type of each method is indicated in the same way as for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6DCFF17-7638-465A-A7B9-C907E3A39AA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diagram need not give a complete description of the class</a:t>
            </a:r>
          </a:p>
          <a:p>
            <a:pPr lvl="1" eaLnBrk="1" hangingPunct="1"/>
            <a:r>
              <a:rPr lang="en-US" smtClean="0"/>
              <a:t>If a given analysis does not require that all the class members be represented, then those members are not listed in the class diagram</a:t>
            </a:r>
          </a:p>
          <a:p>
            <a:pPr lvl="1" eaLnBrk="1" hangingPunct="1"/>
            <a:r>
              <a:rPr lang="en-US" smtClean="0"/>
              <a:t>Missing members are indicated with an ellipsis (three dots)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F8AF54C-6C73-4B05-8641-0280638F30E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UML Class Diagram</a:t>
            </a:r>
          </a:p>
        </p:txBody>
      </p:sp>
      <p:pic>
        <p:nvPicPr>
          <p:cNvPr id="30722" name="Picture 6" descr="D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819275"/>
            <a:ext cx="7515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DD31A63-3B23-4326-8912-2E60947FB8A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870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Chapter 12</vt:lpstr>
      <vt:lpstr>Introduction to UML and Patterns</vt:lpstr>
      <vt:lpstr>UML</vt:lpstr>
      <vt:lpstr>History of UML</vt:lpstr>
      <vt:lpstr>UML Class Diagrams</vt:lpstr>
      <vt:lpstr>UML Class Diagrams</vt:lpstr>
      <vt:lpstr>UML Class Diagrams</vt:lpstr>
      <vt:lpstr>UML Class Diagrams</vt:lpstr>
      <vt:lpstr>A UML Class Diagram</vt:lpstr>
      <vt:lpstr>Class Interactions</vt:lpstr>
      <vt:lpstr>Inheritance Diagrams</vt:lpstr>
      <vt:lpstr>A Class Hierarchy in UML Notation</vt:lpstr>
      <vt:lpstr>Inheritance Diagrams</vt:lpstr>
      <vt:lpstr>Some Details of a UML Class Hierarchy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Cecil, Jesse</cp:lastModifiedBy>
  <cp:revision>19</cp:revision>
  <dcterms:created xsi:type="dcterms:W3CDTF">2006-08-16T00:00:00Z</dcterms:created>
  <dcterms:modified xsi:type="dcterms:W3CDTF">2016-08-03T02:01:06Z</dcterms:modified>
</cp:coreProperties>
</file>