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6" autoAdjust="0"/>
    <p:restoredTop sz="94660"/>
  </p:normalViewPr>
  <p:slideViewPr>
    <p:cSldViewPr>
      <p:cViewPr>
        <p:scale>
          <a:sx n="101" d="100"/>
          <a:sy n="101" d="100"/>
        </p:scale>
        <p:origin x="378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C904D80-122D-4B11-A0C0-F2BBEFD86951}" type="datetimeFigureOut">
              <a:rPr lang="en-US"/>
              <a:pPr>
                <a:defRPr/>
              </a:pPr>
              <a:t>8/15/15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080DE4A-8BB5-4896-A88C-4ACE777B45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13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2EF9B9-522E-473F-B46B-D8F94A9B11B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857981-3CF1-4481-844C-802F9672CC9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7D5945-18C7-4A13-9479-3EF21EAB2A2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F8167E-6991-4218-9F9A-7F31D6E695A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1DE012D-ACC4-45E7-BF04-799193C3A12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DF6344-E606-41B3-898B-C39BFEC6474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8C9F3B-3E4D-4BBE-8B63-CCE38F81058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858B2A-B332-41FC-ABD8-DF86B4434C3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AD3E1D-8035-4E1F-BD9F-7B6D4750EEE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002DE0-4A67-4289-9415-BD7ACDA134F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E4F6D8-3E5B-4510-AEB7-52487A30D2F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51D8AB-3D32-4F4D-8113-F8FDD0210FA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2A14BD-7514-47FA-824B-DB17468D3C2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CE28156-B370-464D-A9DC-997D24BCF0F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81CCA0-230E-486E-B6F2-A2B62B253AF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28DB37-8656-4BC7-B7BD-F59B6BA995E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A816F7-BF5A-414A-A513-D9A5A23C37E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42431-6FF7-46A9-839C-FC785DA9AC1F}" type="datetime1">
              <a:rPr lang="en-US"/>
              <a:pPr>
                <a:defRPr/>
              </a:pPr>
              <a:t>8/15/15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BFDCFE92-930B-4171-AE56-46BD54DCA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2E1D7-FF9C-447B-B59A-4B37079DFFB1}" type="datetime1">
              <a:rPr lang="en-US"/>
              <a:pPr>
                <a:defRPr/>
              </a:pPr>
              <a:t>8/15/15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B8563B0F-1453-4ADC-92F1-B1492280B6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8CAE1-E7A6-4667-914D-8A75175695ED}" type="datetime1">
              <a:rPr lang="en-US"/>
              <a:pPr>
                <a:defRPr/>
              </a:pPr>
              <a:t>8/15/15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64A834CB-2CB8-4433-AD5F-7BE51FEC6E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B7D101-A2A2-4FE9-9D58-F96C6AFF9FCD}" type="datetime1">
              <a:rPr lang="en-US"/>
              <a:pPr>
                <a:defRPr/>
              </a:pPr>
              <a:t>8/15/15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3532F143-0D59-446F-8200-B43C1F60A3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F9990-E71F-4B7F-BEF1-BFC6894801BF}" type="datetime1">
              <a:rPr lang="en-US"/>
              <a:pPr>
                <a:defRPr/>
              </a:pPr>
              <a:t>8/15/15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8DCF4C89-9F15-4E0B-AFC6-207ADC14D7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B9A42-8236-4EED-91CF-575A7571F8ED}" type="datetime1">
              <a:rPr lang="en-US"/>
              <a:pPr>
                <a:defRPr/>
              </a:pPr>
              <a:t>8/15/15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2BF54DB7-B696-4AF7-A0D4-1C063FC03D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5BA3C-73EF-4F98-BBCA-7F39717FE6AA}" type="datetime1">
              <a:rPr lang="en-US"/>
              <a:pPr>
                <a:defRPr/>
              </a:pPr>
              <a:t>8/15/15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55F85F15-4CD2-4E96-B2E2-5DFE6F90D7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E0620-3B60-4482-AE84-185F1CDBA5A6}" type="datetime1">
              <a:rPr lang="en-US"/>
              <a:pPr>
                <a:defRPr/>
              </a:pPr>
              <a:t>8/15/15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D364C232-77F8-4145-980F-755ECE008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1095FB-714C-45B7-B733-47F6FD3122DF}" type="datetime1">
              <a:rPr lang="en-US"/>
              <a:pPr>
                <a:defRPr/>
              </a:pPr>
              <a:t>8/15/15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4657539A-D819-4C4F-BA99-06CEC4DDD9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80B4B-0832-43CF-B3B3-BD68B17B3F70}" type="datetime1">
              <a:rPr lang="en-US"/>
              <a:pPr>
                <a:defRPr/>
              </a:pPr>
              <a:t>8/15/15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32918F0C-7D7F-4EA1-8A59-9D2BD12B31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4434F-072E-45A5-B062-EA1957A3BF5C}" type="datetime1">
              <a:rPr lang="en-US"/>
              <a:pPr>
                <a:defRPr/>
              </a:pPr>
              <a:t>8/15/15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13E76527-7C19-47AE-9525-FB42088EE9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21A95B0-09C4-46A0-BE1F-E2F7334CFDCC}" type="datetime1">
              <a:rPr lang="en-US"/>
              <a:pPr>
                <a:defRPr/>
              </a:pPr>
              <a:t>8/15/15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dirty="0">
                <a:solidFill>
                  <a:srgbClr val="898989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36FD49B8-440C-49D6-ACE5-45F6C449A8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152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smtClean="0"/>
              <a:t>Chapter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29300" y="4989165"/>
            <a:ext cx="2971800" cy="138499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Slides prepared by Rose Williams, </a:t>
            </a:r>
            <a:r>
              <a:rPr lang="en-US" sz="1400" i="1" dirty="0">
                <a:solidFill>
                  <a:schemeClr val="tx1">
                    <a:alpha val="42000"/>
                  </a:schemeClr>
                </a:solidFill>
              </a:rPr>
              <a:t>Binghamton University</a:t>
            </a: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 </a:t>
            </a:r>
            <a:endParaRPr lang="en-US" sz="1400" dirty="0" smtClean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alpha val="42000"/>
                  </a:schemeClr>
                </a:solidFill>
              </a:rPr>
              <a:t>Kenrick Mock, </a:t>
            </a:r>
            <a:r>
              <a:rPr lang="en-US" sz="1400" i="1" dirty="0" smtClean="0">
                <a:solidFill>
                  <a:schemeClr val="tx1">
                    <a:alpha val="42000"/>
                  </a:schemeClr>
                </a:solidFill>
              </a:rPr>
              <a:t>University of Alaska Anchorage</a:t>
            </a:r>
            <a:r>
              <a:rPr lang="en-US" sz="1400" dirty="0" smtClean="0">
                <a:solidFill>
                  <a:schemeClr val="tx1">
                    <a:alpha val="42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</p:txBody>
      </p:sp>
      <p:pic>
        <p:nvPicPr>
          <p:cNvPr id="14342" name="Picture 7" descr="http://www.mypearsonstore.com/ShowCover.asp?isbn=0132830310&amp;type=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" y="484188"/>
            <a:ext cx="4762500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0" descr="DG_Bar_Blue_USLetter_RG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Three Ways to Use Square Brackets </a:t>
            </a:r>
            <a:r>
              <a:rPr lang="en-US" sz="3200" b="1" smtClean="0">
                <a:latin typeface="Courier New" pitchFamily="49" charset="0"/>
              </a:rPr>
              <a:t>[]</a:t>
            </a:r>
            <a:r>
              <a:rPr lang="en-US" sz="3200" smtClean="0"/>
              <a:t> with an Array Name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Square brackets can be used to create a type name: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double[] score;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Square brackets can be used with an integer value as part of the special syntax Java uses to create a new array: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score = new double[5];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Square brackets can be used to name an indexed variable of an array: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max = score[0];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B2083607-EF06-4BD7-8182-418EE9D57ED9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277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length</a:t>
            </a:r>
            <a:r>
              <a:rPr lang="en-US" smtClean="0"/>
              <a:t> Instance Variable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An array is considered to be an object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Since other objects can have instance variables, so can arrays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Every array has exactly one instance variable named </a:t>
            </a:r>
            <a:r>
              <a:rPr lang="en-US" sz="2400" b="1" i="1" smtClean="0">
                <a:solidFill>
                  <a:srgbClr val="034CA1"/>
                </a:solidFill>
                <a:latin typeface="Courier New" pitchFamily="49" charset="0"/>
              </a:rPr>
              <a:t>length</a:t>
            </a:r>
            <a:endParaRPr lang="en-US" sz="2400" i="1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When an array is created, the instance variable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length</a:t>
            </a:r>
            <a:r>
              <a:rPr lang="en-US" sz="2000" smtClean="0"/>
              <a:t> is automatically set equal to its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 The value of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length</a:t>
            </a:r>
            <a:r>
              <a:rPr lang="en-US" sz="2000" smtClean="0"/>
              <a:t> cannot be changed (other than by creating an entirely new array with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new</a:t>
            </a:r>
            <a:r>
              <a:rPr lang="en-US" sz="2000" smtClean="0"/>
              <a:t>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double[] score = new double[5];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Given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score</a:t>
            </a:r>
            <a:r>
              <a:rPr lang="en-US" sz="2000" smtClean="0"/>
              <a:t> above,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score.length</a:t>
            </a:r>
            <a:r>
              <a:rPr lang="en-US" sz="2000" smtClean="0"/>
              <a:t> has a value of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CBDA73AD-04E8-4221-913F-0E65A26302C4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482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Pitfall:  Array Index Out of Bounds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Array indices always start with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0</a:t>
            </a:r>
            <a:r>
              <a:rPr lang="en-US" sz="2400" smtClean="0"/>
              <a:t>, and always end with the integer that is one less than the size of the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most common programming error made when using arrays is attempting to use a nonexistent array index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When an index expression evaluates to some value other than those allowed by the array declaration, the index is said to be </a:t>
            </a:r>
            <a:r>
              <a:rPr lang="en-US" sz="2400" i="1" smtClean="0"/>
              <a:t>out of bounds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An out of bounds index will cause a program to terminate with a run-time error message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Array indices get out of bounds most commonly at the </a:t>
            </a:r>
            <a:r>
              <a:rPr lang="en-US" sz="2000" i="1" smtClean="0"/>
              <a:t>first</a:t>
            </a:r>
            <a:r>
              <a:rPr lang="en-US" sz="2000" smtClean="0"/>
              <a:t> or </a:t>
            </a:r>
            <a:r>
              <a:rPr lang="en-US" sz="2000" i="1" smtClean="0"/>
              <a:t>last</a:t>
            </a:r>
            <a:r>
              <a:rPr lang="en-US" sz="2000" smtClean="0"/>
              <a:t> iteration of a loop that processes the array:  Be sure to test for this!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998DB26E-777A-4B18-A8AF-FE89ED9B066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686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Initializing Arrays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An array can be initialized when it is declared</a:t>
            </a:r>
          </a:p>
          <a:p>
            <a:pPr lvl="1" eaLnBrk="1" hangingPunct="1"/>
            <a:r>
              <a:rPr lang="en-US" sz="2400" smtClean="0"/>
              <a:t>Values for the indexed variables are enclosed in braces, and separated by  commas</a:t>
            </a:r>
          </a:p>
          <a:p>
            <a:pPr lvl="1" eaLnBrk="1" hangingPunct="1"/>
            <a:r>
              <a:rPr lang="en-US" sz="2400" smtClean="0"/>
              <a:t>The array size is automatically set to the number of values in the braces</a:t>
            </a:r>
          </a:p>
          <a:p>
            <a:pPr lvl="2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int[] age = {2, 12, 1};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 sz="2400" smtClean="0"/>
              <a:t>Given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age</a:t>
            </a:r>
            <a:r>
              <a:rPr lang="en-US" sz="2400" smtClean="0"/>
              <a:t> above,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age.length</a:t>
            </a:r>
            <a:r>
              <a:rPr lang="en-US" sz="2400" smtClean="0"/>
              <a:t> has a value of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ED216F9E-E8C5-4004-BDDF-9697341C3228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891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Initializing Arrays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Another way of initializing an array is by using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 smtClean="0"/>
              <a:t> loop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double[] reading = new double[100];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int index;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for (index = 0;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index &lt; reading.length; index++)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reading[index] = 42.0;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If the elements of an array are not initialized explicitly, they will automatically be initialized to the default value for their base type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A7B609BF-080D-4E36-AFC8-1245CE2EAA56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096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An Array of Characters Is Not a String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5438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An array of characters is conceptually a list of characters, and so is conceptually like a string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However, an array of characters is not an object of the class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endParaRPr lang="en-US" sz="28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char[] a = {'A', 'B', 'C'};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</a:rPr>
              <a:t>String s = a; //Illegal!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An array of characters can be converted to an object of type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800" smtClean="0"/>
              <a:t>, however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9AEC2914-6E18-44F7-BA43-98B390284031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301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An Array of Characters Is Not a String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class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800" smtClean="0"/>
              <a:t> has a constructor that has a single parameter of type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char[]</a:t>
            </a:r>
            <a:endParaRPr lang="en-US" sz="28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String s = new String(a);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object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</a:t>
            </a:r>
            <a:r>
              <a:rPr lang="en-US" sz="2400" smtClean="0"/>
              <a:t> will have the same sequence of characters as the entire array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smtClean="0"/>
              <a:t>(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"ABC"</a:t>
            </a:r>
            <a:r>
              <a:rPr lang="en-US" sz="2400" smtClean="0"/>
              <a:t>)</a:t>
            </a:r>
            <a:r>
              <a:rPr lang="en-US" sz="2400" b="1" smtClean="0"/>
              <a:t>,</a:t>
            </a:r>
            <a:r>
              <a:rPr lang="en-US" sz="2400" smtClean="0"/>
              <a:t> but is an </a:t>
            </a:r>
            <a:r>
              <a:rPr lang="en-US" sz="2400" i="1" smtClean="0"/>
              <a:t>independent</a:t>
            </a:r>
            <a:r>
              <a:rPr lang="en-US" sz="2400" smtClean="0"/>
              <a:t> copy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Another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800" smtClean="0"/>
              <a:t> constructor uses a subrange of a character array instead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String s2 = new String(a,0,2);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Given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 smtClean="0"/>
              <a:t> as before, the new string object is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"AB"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63DBCDFD-C6EC-435B-9824-B5114493189E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4506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An Array of Characters Is Not a String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An array of characters does have some things in common with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mtClean="0"/>
              <a:t> objects</a:t>
            </a:r>
            <a:endParaRPr lang="en-US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For example, an array of characters can be output using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println</a:t>
            </a:r>
            <a:endParaRPr lang="en-US" smtClean="0">
              <a:solidFill>
                <a:srgbClr val="034CA1"/>
              </a:solidFill>
              <a:latin typeface="Courier New" pitchFamily="49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System.out.println(a);</a:t>
            </a:r>
            <a:endParaRPr lang="en-US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Given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mtClean="0"/>
              <a:t> as before, this would produce the output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ABC</a:t>
            </a:r>
            <a:endParaRPr lang="en-US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7950D7EF-45CB-494E-A198-F00485308B5C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4710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to Arrays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An </a:t>
            </a:r>
            <a:r>
              <a:rPr lang="en-US" sz="2800" i="1" smtClean="0"/>
              <a:t>array</a:t>
            </a:r>
            <a:r>
              <a:rPr lang="en-US" sz="2800" smtClean="0"/>
              <a:t> is a data structure used to process a collection of data that is all of the same 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An array behaves like a numbered list of variables with a uniform naming mechanism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It has a part that does not change:  the name of the array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It has a part that can change:  an integer in square brackets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For example, given five scores: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score[0], score[1], score[2], score[3], score[4]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BC481484-6505-4AE6-8B27-75D6E082DB1C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638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and Accessing Arrays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An array that behaves like this collection of variables, all of type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double</a:t>
            </a:r>
            <a:r>
              <a:rPr lang="en-US" sz="2400" smtClean="0"/>
              <a:t>, can be created using one statement as follows: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double[] score = new double[5];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Or using two statements: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double[] score;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score = new double[5];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first statement declares the variable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score</a:t>
            </a:r>
            <a:r>
              <a:rPr lang="en-US" sz="2000" smtClean="0"/>
              <a:t> to be of the array type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double[]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second statement creates an array with five numbered variables of type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</a:t>
            </a:r>
            <a:r>
              <a:rPr lang="en-US" sz="2000" smtClean="0"/>
              <a:t> and makes the variable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score</a:t>
            </a:r>
            <a:r>
              <a:rPr lang="en-US" sz="2000" smtClean="0"/>
              <a:t> a name for the array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BF767205-C255-4D98-BCE1-9B8221510E75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843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and Accessing Arrays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The individual variables that together make up the array are called </a:t>
            </a:r>
            <a:r>
              <a:rPr lang="en-US" sz="2800" i="1" smtClean="0"/>
              <a:t>indexed variables</a:t>
            </a:r>
          </a:p>
          <a:p>
            <a:pPr lvl="1" eaLnBrk="1" hangingPunct="1"/>
            <a:r>
              <a:rPr lang="en-US" sz="2400" smtClean="0"/>
              <a:t>They can also be called </a:t>
            </a:r>
            <a:r>
              <a:rPr lang="en-US" sz="2400" i="1" smtClean="0"/>
              <a:t>subscripted variables</a:t>
            </a:r>
            <a:r>
              <a:rPr lang="en-US" sz="2400" smtClean="0"/>
              <a:t> or </a:t>
            </a:r>
            <a:r>
              <a:rPr lang="en-US" sz="2400" i="1" smtClean="0"/>
              <a:t>elements</a:t>
            </a:r>
            <a:r>
              <a:rPr lang="en-US" sz="2400" smtClean="0"/>
              <a:t> of the array</a:t>
            </a:r>
          </a:p>
          <a:p>
            <a:pPr lvl="1" eaLnBrk="1" hangingPunct="1"/>
            <a:r>
              <a:rPr lang="en-US" sz="2400" smtClean="0"/>
              <a:t>The number in square brackets is called an </a:t>
            </a:r>
            <a:r>
              <a:rPr lang="en-US" sz="2400" i="1" smtClean="0"/>
              <a:t>index</a:t>
            </a:r>
            <a:r>
              <a:rPr lang="en-US" sz="2400" smtClean="0"/>
              <a:t> or </a:t>
            </a:r>
            <a:r>
              <a:rPr lang="en-US" sz="2400" i="1" smtClean="0"/>
              <a:t>subscript</a:t>
            </a:r>
          </a:p>
          <a:p>
            <a:pPr lvl="1" eaLnBrk="1" hangingPunct="1"/>
            <a:r>
              <a:rPr lang="en-US" sz="2400" smtClean="0"/>
              <a:t>In Java, </a:t>
            </a:r>
            <a:r>
              <a:rPr lang="en-US" sz="2400" i="1" smtClean="0"/>
              <a:t>indices must be numbered starting with </a:t>
            </a:r>
            <a:r>
              <a:rPr lang="en-US" sz="2400" b="1" i="1" smtClean="0">
                <a:solidFill>
                  <a:srgbClr val="034CA1"/>
                </a:solidFill>
                <a:latin typeface="Courier New" pitchFamily="49" charset="0"/>
              </a:rPr>
              <a:t>0</a:t>
            </a:r>
            <a:r>
              <a:rPr lang="en-US" sz="2400" i="1" smtClean="0"/>
              <a:t>, and nothing else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score[0], score[1], score[2], score[3], score[4]</a:t>
            </a:r>
            <a:endParaRPr lang="en-US" sz="28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A772A57E-5C32-4473-A332-33ADB0D3478B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048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and Accessing Arrays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number of indexed variables in an array is called the </a:t>
            </a:r>
            <a:r>
              <a:rPr lang="en-US" sz="2800" i="1" smtClean="0"/>
              <a:t>length</a:t>
            </a:r>
            <a:r>
              <a:rPr lang="en-US" sz="2800" smtClean="0"/>
              <a:t> or </a:t>
            </a:r>
            <a:r>
              <a:rPr lang="en-US" sz="2800" i="1" smtClean="0"/>
              <a:t>size</a:t>
            </a:r>
            <a:r>
              <a:rPr lang="en-US" sz="2800" smtClean="0"/>
              <a:t> of the array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When an array is created, the length of the array is given in square brackets after the array type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indexed variables are then numbered starting with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0</a:t>
            </a:r>
            <a:r>
              <a:rPr lang="en-US" sz="2800" smtClean="0"/>
              <a:t>, and ending with the integer that is </a:t>
            </a:r>
            <a:r>
              <a:rPr lang="en-US" sz="2800" i="1" smtClean="0"/>
              <a:t>one less than the length of the array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score[0], score[1], score[2], score[3], score[4]</a:t>
            </a:r>
            <a:endParaRPr lang="en-US" sz="2000" i="1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A5040D0B-0F53-42C6-A97B-4328495FE42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253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and Accessing Arrays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double[] score = new double[5];</a:t>
            </a:r>
            <a:endParaRPr lang="en-US" sz="2000" b="1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A variable may be used in place of the integer (i.e., in place of the integer 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5</a:t>
            </a:r>
            <a:r>
              <a:rPr lang="en-US" sz="2000" smtClean="0">
                <a:solidFill>
                  <a:srgbClr val="034CA1"/>
                </a:solidFill>
              </a:rPr>
              <a:t> </a:t>
            </a:r>
            <a:r>
              <a:rPr lang="en-US" sz="2000" smtClean="0"/>
              <a:t>above</a:t>
            </a:r>
            <a:r>
              <a:rPr lang="en-US" sz="2400" smtClean="0"/>
              <a:t>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The value of this variable can then be read from the keyboard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This enables the size of the array to be determined when the program is run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double[] score = new double[count];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An array can have indexed variables of any type, including any class type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All of the indexed variables in a single array must be of the same type, called the </a:t>
            </a:r>
            <a:r>
              <a:rPr lang="en-US" sz="2400" i="1" smtClean="0"/>
              <a:t>base type </a:t>
            </a:r>
            <a:r>
              <a:rPr lang="en-US" sz="2400" smtClean="0"/>
              <a:t>of the array</a:t>
            </a:r>
            <a:endParaRPr lang="en-US" sz="2400" i="1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B89BEA83-4E32-4DC0-8D5F-C273E576EA42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458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Declaring and Creating an Array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An array is declared and created in almost the same way that objects are declared and created:</a:t>
            </a:r>
          </a:p>
          <a:p>
            <a:pPr algn="ctr" eaLnBrk="1" hangingPunct="1">
              <a:buFontTx/>
              <a:buNone/>
            </a:pP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BaseType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[] 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ArrayName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= new 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BaseType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[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size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];</a:t>
            </a:r>
          </a:p>
          <a:p>
            <a:pPr lvl="1" eaLnBrk="1" hangingPunct="1"/>
            <a:r>
              <a:rPr lang="en-US" sz="2400" smtClean="0"/>
              <a:t>The </a:t>
            </a:r>
            <a:r>
              <a:rPr lang="en-US" sz="2400" b="1" i="1" smtClean="0">
                <a:solidFill>
                  <a:srgbClr val="034CA1"/>
                </a:solidFill>
                <a:latin typeface="Courier New" pitchFamily="49" charset="0"/>
              </a:rPr>
              <a:t>size</a:t>
            </a:r>
            <a:r>
              <a:rPr lang="en-US" sz="2400" smtClean="0">
                <a:latin typeface="Courier New" pitchFamily="49" charset="0"/>
              </a:rPr>
              <a:t> </a:t>
            </a:r>
            <a:r>
              <a:rPr lang="en-US" sz="2400" smtClean="0"/>
              <a:t>may be given as an expression that evaluates to a nonnegative integer, for example, an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sz="2400" smtClean="0"/>
              <a:t> variable</a:t>
            </a:r>
            <a:endParaRPr lang="en-US" sz="2400" smtClean="0">
              <a:solidFill>
                <a:srgbClr val="034CA1"/>
              </a:solidFill>
            </a:endParaRPr>
          </a:p>
          <a:p>
            <a:pPr lvl="2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char[] line = new char[80];</a:t>
            </a:r>
          </a:p>
          <a:p>
            <a:pPr lvl="2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double[] reading = new double[count];</a:t>
            </a:r>
          </a:p>
          <a:p>
            <a:pPr lvl="2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Person[] specimen = new Person[100];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F9DAC0AE-0401-43FC-A008-B5E69B356FA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662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Referring to Arrays and Array Elements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Each array element can be used just like any other single variable by referring to it using an indexed expression: 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score[0]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array itself (i.e., the entire collection of indexed variables) can be referred to using the array name (without any square brackets): 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score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An array index can be computed when a program is run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It may be represented by a variable: 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score[index]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It may be represented by an expression that evaluates to a suitable integer: 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score[next + 1]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F04C93FD-F690-44FA-9B6B-94C691C009AA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867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4" descr="06_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3733800"/>
            <a:ext cx="4881563" cy="202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Using the </a:t>
            </a:r>
            <a:r>
              <a:rPr lang="en-US" sz="3200" b="1" smtClean="0">
                <a:latin typeface="Courier New" pitchFamily="49" charset="0"/>
              </a:rPr>
              <a:t>score</a:t>
            </a:r>
            <a:r>
              <a:rPr lang="en-US" sz="3200" smtClean="0"/>
              <a:t> Array in a Program</a:t>
            </a:r>
            <a:endParaRPr lang="en-US" sz="3200" smtClean="0">
              <a:solidFill>
                <a:srgbClr val="953A1F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800" smtClean="0"/>
              <a:t> loop is ideally suited for performing array manipulations: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(index = 0; index &lt; 5; index++)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   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System.out.println(score[index] +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    " differs from max by " + 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    (max-score[index]) );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7BC4A8B0-3B8B-4C20-B74D-046BD712437B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0725" name="Footer Placeholder 7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1448</Words>
  <Application>Microsoft Office PowerPoint</Application>
  <PresentationFormat>On-screen Show (4:3)</PresentationFormat>
  <Paragraphs>161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Chapter 6</vt:lpstr>
      <vt:lpstr>Introduction to Arrays</vt:lpstr>
      <vt:lpstr>Creating and Accessing Arrays</vt:lpstr>
      <vt:lpstr>Creating and Accessing Arrays</vt:lpstr>
      <vt:lpstr>Creating and Accessing Arrays</vt:lpstr>
      <vt:lpstr>Creating and Accessing Arrays</vt:lpstr>
      <vt:lpstr>Declaring and Creating an Array</vt:lpstr>
      <vt:lpstr>Referring to Arrays and Array Elements</vt:lpstr>
      <vt:lpstr>Using the score Array in a Program</vt:lpstr>
      <vt:lpstr>Three Ways to Use Square Brackets [] with an Array Name</vt:lpstr>
      <vt:lpstr>The length Instance Variable</vt:lpstr>
      <vt:lpstr>Pitfall:  Array Index Out of Bounds</vt:lpstr>
      <vt:lpstr>Initializing Arrays</vt:lpstr>
      <vt:lpstr>Initializing Arrays</vt:lpstr>
      <vt:lpstr>Pitfall:  An Array of Characters Is Not a String</vt:lpstr>
      <vt:lpstr>Pitfall:  An Array of Characters Is Not a String</vt:lpstr>
      <vt:lpstr>Pitfall:  An Array of Characters Is Not a String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cecil</cp:lastModifiedBy>
  <cp:revision>18</cp:revision>
  <dcterms:created xsi:type="dcterms:W3CDTF">2006-08-16T00:00:00Z</dcterms:created>
  <dcterms:modified xsi:type="dcterms:W3CDTF">2015-08-15T23:34:21Z</dcterms:modified>
</cp:coreProperties>
</file>