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EDB77-A6AF-4F15-8F7E-02C9F938BD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B74DE-8F25-494C-A3B4-3534BEFD2C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F3931-D035-4264-8780-439C7270536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79555-E7FF-461D-B8D0-A279299F69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09D0E-5D55-4B99-AA1A-E592B8D462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E56AA-231D-42ED-917F-C5A7A433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2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C3D8-E92E-4062-8CEC-7F00911F0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9387" y="4841384"/>
            <a:ext cx="12631387" cy="152379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2"/>
                </a:solidFill>
                <a:highlight>
                  <a:srgbClr val="C0C0C0"/>
                </a:highlight>
              </a:rPr>
              <a:t>0bjectives of production planning and control</a:t>
            </a:r>
            <a:endParaRPr lang="en-IN" sz="6000" dirty="0">
              <a:solidFill>
                <a:schemeClr val="accent2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9740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4E81-59C8-439D-BFB6-2F848AA5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91" y="381518"/>
            <a:ext cx="12276973" cy="1213107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Meaning of production planning and control </a:t>
            </a:r>
            <a:endParaRPr lang="en-IN" b="1" i="1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D9AC-560D-4A45-9443-FE60B5BC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33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1E06-2C95-482F-92D3-DEF148EB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25" y="286833"/>
            <a:ext cx="10243457" cy="1253209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production planning and </a:t>
            </a:r>
            <a:r>
              <a:rPr lang="en-US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</a:t>
            </a:r>
            <a:endParaRPr lang="en-IN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702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103</TotalTime>
  <Words>18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Tw Cen MT</vt:lpstr>
      <vt:lpstr>Tw Cen MT Condensed</vt:lpstr>
      <vt:lpstr>Wingdings 3</vt:lpstr>
      <vt:lpstr>Integral</vt:lpstr>
      <vt:lpstr>0bjectives of production planning and control</vt:lpstr>
      <vt:lpstr>Meaning of production planning and control </vt:lpstr>
      <vt:lpstr>Objectives of production planning and controll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0bjectives of production planning and control</dc:title>
  <dc:creator>DELL</dc:creator>
  <cp:lastModifiedBy>DELL</cp:lastModifiedBy>
  <cp:revision>4</cp:revision>
  <dcterms:created xsi:type="dcterms:W3CDTF">2023-10-30T16:00:40Z</dcterms:created>
  <dcterms:modified xsi:type="dcterms:W3CDTF">2023-10-30T17:44:26Z</dcterms:modified>
</cp:coreProperties>
</file>