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6" r:id="rId6"/>
    <p:sldId id="287" r:id="rId7"/>
    <p:sldId id="288" r:id="rId8"/>
    <p:sldId id="28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0000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3C5EB-ACBF-4A41-9874-38783A66C76D}" v="24" dt="2020-09-27T20:40:14.816"/>
    <p1510:client id="{32B62C84-8CB8-44E8-9096-754832FD075F}" v="6" dt="2020-09-27T19:07:01.893"/>
    <p1510:client id="{5303FAA7-231D-4687-89E8-238D2241050B}" v="1" dt="2020-09-27T20:11:54.106"/>
    <p1510:client id="{763CF1BF-AC65-4B08-9AF8-43B88BF88B81}" v="20" dt="2020-09-27T20:15:42.531"/>
    <p1510:client id="{7AEE8BFD-7B0D-4FBD-B424-197FF53F1ABA}" v="1" dt="2020-09-27T20:14:12.661"/>
    <p1510:client id="{8BB33365-48A9-440B-93F3-ADCFA2F24865}" v="773" dt="2020-09-27T19:50:29.856"/>
    <p1510:client id="{BD435038-41EE-4821-A49F-625B19267EC5}" v="1" dt="2020-09-27T20:43:05.124"/>
    <p1510:client id="{C2060990-A608-4381-92C5-42496CF1A71F}" v="196" dt="2020-09-27T19:18:17.288"/>
    <p1510:client id="{D4CEEB25-4F9B-4A9A-82A0-CC0DD13CD348}" v="74" dt="2020-09-27T20:13:05.787"/>
    <p1510:client id="{D9B8E0F4-C302-44EE-9404-D967395781D7}" v="15" dt="2020-09-27T19:04:46.033"/>
    <p1510:client id="{E61A71D7-9D7D-45B2-AF7B-C45582CAB90F}" v="81" vWet="86" dt="2020-09-27T19:08:32.202"/>
    <p1510:client id="{FF66659A-7D68-4EEB-ACC1-7AFDE0E1D70F}" v="45" dt="2020-09-27T19:48:10.146"/>
  </p1510:revLst>
</p1510:revInfo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yam Arief" userId="S::ariefm1_mcmaster.ca#ext#@petruscommunicationsuk.onmicrosoft.com::1e3ea84a-2a06-437b-814c-e9752c7ac6ba" providerId="AD" clId="Web-{32B62C84-8CB8-44E8-9096-754832FD075F}"/>
    <pc:docChg chg="modSld">
      <pc:chgData name="Mariyam Arief" userId="S::ariefm1_mcmaster.ca#ext#@petruscommunicationsuk.onmicrosoft.com::1e3ea84a-2a06-437b-814c-e9752c7ac6ba" providerId="AD" clId="Web-{32B62C84-8CB8-44E8-9096-754832FD075F}" dt="2020-09-27T19:07:01.893" v="5"/>
      <pc:docMkLst>
        <pc:docMk/>
      </pc:docMkLst>
      <pc:sldChg chg="addSp delSp modSp">
        <pc:chgData name="Mariyam Arief" userId="S::ariefm1_mcmaster.ca#ext#@petruscommunicationsuk.onmicrosoft.com::1e3ea84a-2a06-437b-814c-e9752c7ac6ba" providerId="AD" clId="Web-{32B62C84-8CB8-44E8-9096-754832FD075F}" dt="2020-09-27T19:07:01.893" v="5"/>
        <pc:sldMkLst>
          <pc:docMk/>
          <pc:sldMk cId="2570002227" sldId="261"/>
        </pc:sldMkLst>
        <pc:spChg chg="add del mod">
          <ac:chgData name="Mariyam Arief" userId="S::ariefm1_mcmaster.ca#ext#@petruscommunicationsuk.onmicrosoft.com::1e3ea84a-2a06-437b-814c-e9752c7ac6ba" providerId="AD" clId="Web-{32B62C84-8CB8-44E8-9096-754832FD075F}" dt="2020-09-27T19:07:01.893" v="5"/>
          <ac:spMkLst>
            <pc:docMk/>
            <pc:sldMk cId="2570002227" sldId="261"/>
            <ac:spMk id="4" creationId="{D73A4894-28AE-4B7E-BA43-4DAECC4D69F4}"/>
          </ac:spMkLst>
        </pc:spChg>
        <pc:spChg chg="del">
          <ac:chgData name="Mariyam Arief" userId="S::ariefm1_mcmaster.ca#ext#@petruscommunicationsuk.onmicrosoft.com::1e3ea84a-2a06-437b-814c-e9752c7ac6ba" providerId="AD" clId="Web-{32B62C84-8CB8-44E8-9096-754832FD075F}" dt="2020-09-27T19:05:45.377" v="1"/>
          <ac:spMkLst>
            <pc:docMk/>
            <pc:sldMk cId="2570002227" sldId="261"/>
            <ac:spMk id="6" creationId="{1F93F5C1-FB74-4EA1-934F-F779E187ECD8}"/>
          </ac:spMkLst>
        </pc:spChg>
        <pc:spChg chg="del">
          <ac:chgData name="Mariyam Arief" userId="S::ariefm1_mcmaster.ca#ext#@petruscommunicationsuk.onmicrosoft.com::1e3ea84a-2a06-437b-814c-e9752c7ac6ba" providerId="AD" clId="Web-{32B62C84-8CB8-44E8-9096-754832FD075F}" dt="2020-09-27T19:05:42.424" v="0"/>
          <ac:spMkLst>
            <pc:docMk/>
            <pc:sldMk cId="2570002227" sldId="261"/>
            <ac:spMk id="8" creationId="{AD772551-CB79-4084-91E4-8B4E544EE30C}"/>
          </ac:spMkLst>
        </pc:spChg>
      </pc:sldChg>
    </pc:docChg>
  </pc:docChgLst>
  <pc:docChgLst>
    <pc:chgData name="Mariyam Arief" userId="S::ariefm1_mcmaster.ca#ext#@petruscommunicationsuk.onmicrosoft.com::1e3ea84a-2a06-437b-814c-e9752c7ac6ba" providerId="AD" clId="Web-{7AEE8BFD-7B0D-4FBD-B424-197FF53F1ABA}"/>
    <pc:docChg chg="modSld">
      <pc:chgData name="Mariyam Arief" userId="S::ariefm1_mcmaster.ca#ext#@petruscommunicationsuk.onmicrosoft.com::1e3ea84a-2a06-437b-814c-e9752c7ac6ba" providerId="AD" clId="Web-{7AEE8BFD-7B0D-4FBD-B424-197FF53F1ABA}" dt="2020-09-27T20:14:12.661" v="0" actId="1076"/>
      <pc:docMkLst>
        <pc:docMk/>
      </pc:docMkLst>
      <pc:sldChg chg="modSp">
        <pc:chgData name="Mariyam Arief" userId="S::ariefm1_mcmaster.ca#ext#@petruscommunicationsuk.onmicrosoft.com::1e3ea84a-2a06-437b-814c-e9752c7ac6ba" providerId="AD" clId="Web-{7AEE8BFD-7B0D-4FBD-B424-197FF53F1ABA}" dt="2020-09-27T20:14:12.661" v="0" actId="1076"/>
        <pc:sldMkLst>
          <pc:docMk/>
          <pc:sldMk cId="987183175" sldId="289"/>
        </pc:sldMkLst>
        <pc:spChg chg="mod">
          <ac:chgData name="Mariyam Arief" userId="S::ariefm1_mcmaster.ca#ext#@petruscommunicationsuk.onmicrosoft.com::1e3ea84a-2a06-437b-814c-e9752c7ac6ba" providerId="AD" clId="Web-{7AEE8BFD-7B0D-4FBD-B424-197FF53F1ABA}" dt="2020-09-27T20:14:12.661" v="0" actId="1076"/>
          <ac:spMkLst>
            <pc:docMk/>
            <pc:sldMk cId="987183175" sldId="289"/>
            <ac:spMk id="5" creationId="{A7555F1A-4B4C-445E-A723-7DC5FD962FBE}"/>
          </ac:spMkLst>
        </pc:spChg>
      </pc:sldChg>
    </pc:docChg>
  </pc:docChgLst>
  <pc:docChgLst>
    <pc:chgData name="Mariyam Arief" userId="S::ariefm1_mcmaster.ca#ext#@petruscommunicationsuk.onmicrosoft.com::1e3ea84a-2a06-437b-814c-e9752c7ac6ba" providerId="AD" clId="Web-{BD435038-41EE-4821-A49F-625B19267EC5}"/>
    <pc:docChg chg="modSld">
      <pc:chgData name="Mariyam Arief" userId="S::ariefm1_mcmaster.ca#ext#@petruscommunicationsuk.onmicrosoft.com::1e3ea84a-2a06-437b-814c-e9752c7ac6ba" providerId="AD" clId="Web-{BD435038-41EE-4821-A49F-625B19267EC5}" dt="2020-09-27T20:43:05.124" v="0"/>
      <pc:docMkLst>
        <pc:docMk/>
      </pc:docMkLst>
      <pc:sldChg chg="addSp">
        <pc:chgData name="Mariyam Arief" userId="S::ariefm1_mcmaster.ca#ext#@petruscommunicationsuk.onmicrosoft.com::1e3ea84a-2a06-437b-814c-e9752c7ac6ba" providerId="AD" clId="Web-{BD435038-41EE-4821-A49F-625B19267EC5}" dt="2020-09-27T20:43:05.124" v="0"/>
        <pc:sldMkLst>
          <pc:docMk/>
          <pc:sldMk cId="2911486629" sldId="288"/>
        </pc:sldMkLst>
        <pc:spChg chg="add">
          <ac:chgData name="Mariyam Arief" userId="S::ariefm1_mcmaster.ca#ext#@petruscommunicationsuk.onmicrosoft.com::1e3ea84a-2a06-437b-814c-e9752c7ac6ba" providerId="AD" clId="Web-{BD435038-41EE-4821-A49F-625B19267EC5}" dt="2020-09-27T20:43:05.124" v="0"/>
          <ac:spMkLst>
            <pc:docMk/>
            <pc:sldMk cId="2911486629" sldId="288"/>
            <ac:spMk id="7" creationId="{ADF8CEB2-223B-4CFC-947E-89DD4124153E}"/>
          </ac:spMkLst>
        </pc:spChg>
      </pc:sldChg>
    </pc:docChg>
  </pc:docChgLst>
  <pc:docChgLst>
    <pc:chgData name="Joshua Murray" userId="S::joshua.murray.st_gmail.com#ext#@petruscommunicationsuk.onmicrosoft.com::9ebfc40c-423e-4399-82eb-408c62a93d1a" providerId="AD" clId="Web-{8BB33365-48A9-440B-93F3-ADCFA2F24865}"/>
    <pc:docChg chg="addSld delSld modSld">
      <pc:chgData name="Joshua Murray" userId="S::joshua.murray.st_gmail.com#ext#@petruscommunicationsuk.onmicrosoft.com::9ebfc40c-423e-4399-82eb-408c62a93d1a" providerId="AD" clId="Web-{8BB33365-48A9-440B-93F3-ADCFA2F24865}" dt="2020-09-27T19:50:29.856" v="760" actId="1076"/>
      <pc:docMkLst>
        <pc:docMk/>
      </pc:docMkLst>
      <pc:sldChg chg="modSp">
        <pc:chgData name="Joshua Murray" userId="S::joshua.murray.st_gmail.com#ext#@petruscommunicationsuk.onmicrosoft.com::9ebfc40c-423e-4399-82eb-408c62a93d1a" providerId="AD" clId="Web-{8BB33365-48A9-440B-93F3-ADCFA2F24865}" dt="2020-09-27T19:48:22.025" v="727" actId="1076"/>
        <pc:sldMkLst>
          <pc:docMk/>
          <pc:sldMk cId="992262848" sldId="256"/>
        </pc:sldMkLst>
        <pc:spChg chg="mod">
          <ac:chgData name="Joshua Murray" userId="S::joshua.murray.st_gmail.com#ext#@petruscommunicationsuk.onmicrosoft.com::9ebfc40c-423e-4399-82eb-408c62a93d1a" providerId="AD" clId="Web-{8BB33365-48A9-440B-93F3-ADCFA2F24865}" dt="2020-09-27T19:48:22.025" v="727" actId="1076"/>
          <ac:spMkLst>
            <pc:docMk/>
            <pc:sldMk cId="992262848" sldId="256"/>
            <ac:spMk id="6" creationId="{2D1DEC1D-6F5B-44F1-A141-CC7BC07B7A45}"/>
          </ac:spMkLst>
        </pc:spChg>
        <pc:picChg chg="mod">
          <ac:chgData name="Joshua Murray" userId="S::joshua.murray.st_gmail.com#ext#@petruscommunicationsuk.onmicrosoft.com::9ebfc40c-423e-4399-82eb-408c62a93d1a" providerId="AD" clId="Web-{8BB33365-48A9-440B-93F3-ADCFA2F24865}" dt="2020-09-27T19:48:14.228" v="726" actId="1076"/>
          <ac:picMkLst>
            <pc:docMk/>
            <pc:sldMk cId="992262848" sldId="256"/>
            <ac:picMk id="4" creationId="{97AA00F2-51C9-43B9-B085-34D866AF504E}"/>
          </ac:picMkLst>
        </pc:picChg>
        <pc:picChg chg="mod">
          <ac:chgData name="Joshua Murray" userId="S::joshua.murray.st_gmail.com#ext#@petruscommunicationsuk.onmicrosoft.com::9ebfc40c-423e-4399-82eb-408c62a93d1a" providerId="AD" clId="Web-{8BB33365-48A9-440B-93F3-ADCFA2F24865}" dt="2020-09-27T19:48:09.118" v="725" actId="14100"/>
          <ac:picMkLst>
            <pc:docMk/>
            <pc:sldMk cId="992262848" sldId="256"/>
            <ac:picMk id="5" creationId="{7593149A-0E9D-47CF-ADFB-F8C13C34EC92}"/>
          </ac:picMkLst>
        </pc:picChg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23:52.034" v="124"/>
        <pc:sldMkLst>
          <pc:docMk/>
          <pc:sldMk cId="2171260403" sldId="260"/>
        </pc:sldMkLst>
      </pc:sldChg>
      <pc:sldChg chg="delSp del">
        <pc:chgData name="Joshua Murray" userId="S::joshua.murray.st_gmail.com#ext#@petruscommunicationsuk.onmicrosoft.com::9ebfc40c-423e-4399-82eb-408c62a93d1a" providerId="AD" clId="Web-{8BB33365-48A9-440B-93F3-ADCFA2F24865}" dt="2020-09-27T19:42:50.719" v="658"/>
        <pc:sldMkLst>
          <pc:docMk/>
          <pc:sldMk cId="2570002227" sldId="261"/>
        </pc:sldMkLst>
        <pc:picChg chg="del">
          <ac:chgData name="Joshua Murray" userId="S::joshua.murray.st_gmail.com#ext#@petruscommunicationsuk.onmicrosoft.com::9ebfc40c-423e-4399-82eb-408c62a93d1a" providerId="AD" clId="Web-{8BB33365-48A9-440B-93F3-ADCFA2F24865}" dt="2020-09-27T19:24:22.019" v="127"/>
          <ac:picMkLst>
            <pc:docMk/>
            <pc:sldMk cId="2570002227" sldId="261"/>
            <ac:picMk id="7" creationId="{45F39580-85BC-46E9-931D-71EFB4DB004D}"/>
          </ac:picMkLst>
        </pc:picChg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703" v="657"/>
        <pc:sldMkLst>
          <pc:docMk/>
          <pc:sldMk cId="2905421952" sldId="262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703" v="656"/>
        <pc:sldMkLst>
          <pc:docMk/>
          <pc:sldMk cId="678545184" sldId="263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703" v="655"/>
        <pc:sldMkLst>
          <pc:docMk/>
          <pc:sldMk cId="2122539241" sldId="264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703" v="654"/>
        <pc:sldMkLst>
          <pc:docMk/>
          <pc:sldMk cId="2224347332" sldId="265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703" v="653"/>
        <pc:sldMkLst>
          <pc:docMk/>
          <pc:sldMk cId="4247313298" sldId="266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703" v="652"/>
        <pc:sldMkLst>
          <pc:docMk/>
          <pc:sldMk cId="661457060" sldId="267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703" v="651"/>
        <pc:sldMkLst>
          <pc:docMk/>
          <pc:sldMk cId="2589939560" sldId="268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703" v="650"/>
        <pc:sldMkLst>
          <pc:docMk/>
          <pc:sldMk cId="3314597674" sldId="269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703" v="649"/>
        <pc:sldMkLst>
          <pc:docMk/>
          <pc:sldMk cId="3561918096" sldId="270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703" v="648"/>
        <pc:sldMkLst>
          <pc:docMk/>
          <pc:sldMk cId="3532002671" sldId="271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703" v="647"/>
        <pc:sldMkLst>
          <pc:docMk/>
          <pc:sldMk cId="3870222886" sldId="272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688" v="646"/>
        <pc:sldMkLst>
          <pc:docMk/>
          <pc:sldMk cId="498491376" sldId="273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688" v="645"/>
        <pc:sldMkLst>
          <pc:docMk/>
          <pc:sldMk cId="2886949460" sldId="274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688" v="644"/>
        <pc:sldMkLst>
          <pc:docMk/>
          <pc:sldMk cId="2558816297" sldId="275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688" v="643"/>
        <pc:sldMkLst>
          <pc:docMk/>
          <pc:sldMk cId="671898697" sldId="276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688" v="642"/>
        <pc:sldMkLst>
          <pc:docMk/>
          <pc:sldMk cId="1748073012" sldId="277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688" v="641"/>
        <pc:sldMkLst>
          <pc:docMk/>
          <pc:sldMk cId="1581363495" sldId="278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688" v="640"/>
        <pc:sldMkLst>
          <pc:docMk/>
          <pc:sldMk cId="3794011719" sldId="279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688" v="639"/>
        <pc:sldMkLst>
          <pc:docMk/>
          <pc:sldMk cId="1314285471" sldId="280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0.688" v="638"/>
        <pc:sldMkLst>
          <pc:docMk/>
          <pc:sldMk cId="1539575940" sldId="281"/>
        </pc:sldMkLst>
      </pc:sldChg>
      <pc:sldChg chg="del">
        <pc:chgData name="Joshua Murray" userId="S::joshua.murray.st_gmail.com#ext#@petruscommunicationsuk.onmicrosoft.com::9ebfc40c-423e-4399-82eb-408c62a93d1a" providerId="AD" clId="Web-{8BB33365-48A9-440B-93F3-ADCFA2F24865}" dt="2020-09-27T19:42:52.625" v="659"/>
        <pc:sldMkLst>
          <pc:docMk/>
          <pc:sldMk cId="59582380" sldId="285"/>
        </pc:sldMkLst>
      </pc:sldChg>
      <pc:sldChg chg="modSp">
        <pc:chgData name="Joshua Murray" userId="S::joshua.murray.st_gmail.com#ext#@petruscommunicationsuk.onmicrosoft.com::9ebfc40c-423e-4399-82eb-408c62a93d1a" providerId="AD" clId="Web-{8BB33365-48A9-440B-93F3-ADCFA2F24865}" dt="2020-09-27T19:44:38.019" v="661" actId="20577"/>
        <pc:sldMkLst>
          <pc:docMk/>
          <pc:sldMk cId="3269786456" sldId="286"/>
        </pc:sldMkLst>
        <pc:spChg chg="mod">
          <ac:chgData name="Joshua Murray" userId="S::joshua.murray.st_gmail.com#ext#@petruscommunicationsuk.onmicrosoft.com::9ebfc40c-423e-4399-82eb-408c62a93d1a" providerId="AD" clId="Web-{8BB33365-48A9-440B-93F3-ADCFA2F24865}" dt="2020-09-27T19:44:38.019" v="661" actId="20577"/>
          <ac:spMkLst>
            <pc:docMk/>
            <pc:sldMk cId="3269786456" sldId="286"/>
            <ac:spMk id="2" creationId="{94E116EA-3964-429A-9FBF-3BC44AD4DFBF}"/>
          </ac:spMkLst>
        </pc:spChg>
      </pc:sldChg>
      <pc:sldChg chg="addSp modSp">
        <pc:chgData name="Joshua Murray" userId="S::joshua.murray.st_gmail.com#ext#@petruscommunicationsuk.onmicrosoft.com::9ebfc40c-423e-4399-82eb-408c62a93d1a" providerId="AD" clId="Web-{8BB33365-48A9-440B-93F3-ADCFA2F24865}" dt="2020-09-27T19:44:33.190" v="660" actId="20577"/>
        <pc:sldMkLst>
          <pc:docMk/>
          <pc:sldMk cId="2712674090" sldId="287"/>
        </pc:sldMkLst>
        <pc:spChg chg="mod">
          <ac:chgData name="Joshua Murray" userId="S::joshua.murray.st_gmail.com#ext#@petruscommunicationsuk.onmicrosoft.com::9ebfc40c-423e-4399-82eb-408c62a93d1a" providerId="AD" clId="Web-{8BB33365-48A9-440B-93F3-ADCFA2F24865}" dt="2020-09-27T19:44:33.190" v="660" actId="20577"/>
          <ac:spMkLst>
            <pc:docMk/>
            <pc:sldMk cId="2712674090" sldId="287"/>
            <ac:spMk id="2" creationId="{78C3443C-093C-4E6C-87F5-CE5117FB223F}"/>
          </ac:spMkLst>
        </pc:spChg>
        <pc:spChg chg="mod">
          <ac:chgData name="Joshua Murray" userId="S::joshua.murray.st_gmail.com#ext#@petruscommunicationsuk.onmicrosoft.com::9ebfc40c-423e-4399-82eb-408c62a93d1a" providerId="AD" clId="Web-{8BB33365-48A9-440B-93F3-ADCFA2F24865}" dt="2020-09-27T19:22:32.454" v="15" actId="1076"/>
          <ac:spMkLst>
            <pc:docMk/>
            <pc:sldMk cId="2712674090" sldId="287"/>
            <ac:spMk id="8" creationId="{DDFDCD6B-F046-403F-A25C-C56833ECCD98}"/>
          </ac:spMkLst>
        </pc:spChg>
        <pc:spChg chg="add mod">
          <ac:chgData name="Joshua Murray" userId="S::joshua.murray.st_gmail.com#ext#@petruscommunicationsuk.onmicrosoft.com::9ebfc40c-423e-4399-82eb-408c62a93d1a" providerId="AD" clId="Web-{8BB33365-48A9-440B-93F3-ADCFA2F24865}" dt="2020-09-27T19:23:11.799" v="94" actId="1076"/>
          <ac:spMkLst>
            <pc:docMk/>
            <pc:sldMk cId="2712674090" sldId="287"/>
            <ac:spMk id="9" creationId="{9EA9E465-81E2-4EAC-97A7-9A56DFB72209}"/>
          </ac:spMkLst>
        </pc:spChg>
        <pc:spChg chg="add mod">
          <ac:chgData name="Joshua Murray" userId="S::joshua.murray.st_gmail.com#ext#@petruscommunicationsuk.onmicrosoft.com::9ebfc40c-423e-4399-82eb-408c62a93d1a" providerId="AD" clId="Web-{8BB33365-48A9-440B-93F3-ADCFA2F24865}" dt="2020-09-27T19:23:44.643" v="121" actId="20577"/>
          <ac:spMkLst>
            <pc:docMk/>
            <pc:sldMk cId="2712674090" sldId="287"/>
            <ac:spMk id="10" creationId="{6166A94A-71A8-4E52-88CF-1F6425E3E894}"/>
          </ac:spMkLst>
        </pc:spChg>
        <pc:picChg chg="add mod">
          <ac:chgData name="Joshua Murray" userId="S::joshua.murray.st_gmail.com#ext#@petruscommunicationsuk.onmicrosoft.com::9ebfc40c-423e-4399-82eb-408c62a93d1a" providerId="AD" clId="Web-{8BB33365-48A9-440B-93F3-ADCFA2F24865}" dt="2020-09-27T19:22:22.125" v="13" actId="1076"/>
          <ac:picMkLst>
            <pc:docMk/>
            <pc:sldMk cId="2712674090" sldId="287"/>
            <ac:picMk id="3" creationId="{3C0DC2E1-BA77-4322-AEFE-78123B236883}"/>
          </ac:picMkLst>
        </pc:picChg>
        <pc:picChg chg="mod">
          <ac:chgData name="Joshua Murray" userId="S::joshua.murray.st_gmail.com#ext#@petruscommunicationsuk.onmicrosoft.com::9ebfc40c-423e-4399-82eb-408c62a93d1a" providerId="AD" clId="Web-{8BB33365-48A9-440B-93F3-ADCFA2F24865}" dt="2020-09-27T19:22:20.657" v="12" actId="1076"/>
          <ac:picMkLst>
            <pc:docMk/>
            <pc:sldMk cId="2712674090" sldId="287"/>
            <ac:picMk id="4" creationId="{0C2F31E9-E858-451F-9197-7252FDDDE14D}"/>
          </ac:picMkLst>
        </pc:picChg>
        <pc:picChg chg="mod">
          <ac:chgData name="Joshua Murray" userId="S::joshua.murray.st_gmail.com#ext#@petruscommunicationsuk.onmicrosoft.com::9ebfc40c-423e-4399-82eb-408c62a93d1a" providerId="AD" clId="Web-{8BB33365-48A9-440B-93F3-ADCFA2F24865}" dt="2020-09-27T19:20:10.638" v="5"/>
          <ac:picMkLst>
            <pc:docMk/>
            <pc:sldMk cId="2712674090" sldId="287"/>
            <ac:picMk id="5" creationId="{89215822-2CF6-480F-BC48-F16433F7E35B}"/>
          </ac:picMkLst>
        </pc:picChg>
      </pc:sldChg>
      <pc:sldChg chg="addSp delSp modSp new del mod setBg">
        <pc:chgData name="Joshua Murray" userId="S::joshua.murray.st_gmail.com#ext#@petruscommunicationsuk.onmicrosoft.com::9ebfc40c-423e-4399-82eb-408c62a93d1a" providerId="AD" clId="Web-{8BB33365-48A9-440B-93F3-ADCFA2F24865}" dt="2020-09-27T19:25:25.615" v="140"/>
        <pc:sldMkLst>
          <pc:docMk/>
          <pc:sldMk cId="695934530" sldId="288"/>
        </pc:sldMkLst>
        <pc:spChg chg="mod ord">
          <ac:chgData name="Joshua Murray" userId="S::joshua.murray.st_gmail.com#ext#@petruscommunicationsuk.onmicrosoft.com::9ebfc40c-423e-4399-82eb-408c62a93d1a" providerId="AD" clId="Web-{8BB33365-48A9-440B-93F3-ADCFA2F24865}" dt="2020-09-27T19:25:17.380" v="138" actId="1076"/>
          <ac:spMkLst>
            <pc:docMk/>
            <pc:sldMk cId="695934530" sldId="288"/>
            <ac:spMk id="2" creationId="{2D47E992-522A-487B-BACC-1D97A811BD7F}"/>
          </ac:spMkLst>
        </pc:spChg>
        <pc:spChg chg="del">
          <ac:chgData name="Joshua Murray" userId="S::joshua.murray.st_gmail.com#ext#@petruscommunicationsuk.onmicrosoft.com::9ebfc40c-423e-4399-82eb-408c62a93d1a" providerId="AD" clId="Web-{8BB33365-48A9-440B-93F3-ADCFA2F24865}" dt="2020-09-27T19:24:18.253" v="126"/>
          <ac:spMkLst>
            <pc:docMk/>
            <pc:sldMk cId="695934530" sldId="288"/>
            <ac:spMk id="3" creationId="{5CF669B5-166B-453F-B952-C7156F69948B}"/>
          </ac:spMkLst>
        </pc:spChg>
        <pc:spChg chg="add">
          <ac:chgData name="Joshua Murray" userId="S::joshua.murray.st_gmail.com#ext#@petruscommunicationsuk.onmicrosoft.com::9ebfc40c-423e-4399-82eb-408c62a93d1a" providerId="AD" clId="Web-{8BB33365-48A9-440B-93F3-ADCFA2F24865}" dt="2020-09-27T19:24:58.848" v="135"/>
          <ac:spMkLst>
            <pc:docMk/>
            <pc:sldMk cId="695934530" sldId="288"/>
            <ac:spMk id="6" creationId="{E446B7E6-8568-417F-959E-DB3D1E70F648}"/>
          </ac:spMkLst>
        </pc:spChg>
        <pc:spChg chg="add">
          <ac:chgData name="Joshua Murray" userId="S::joshua.murray.st_gmail.com#ext#@petruscommunicationsuk.onmicrosoft.com::9ebfc40c-423e-4399-82eb-408c62a93d1a" providerId="AD" clId="Web-{8BB33365-48A9-440B-93F3-ADCFA2F24865}" dt="2020-09-27T19:24:58.848" v="135"/>
          <ac:spMkLst>
            <pc:docMk/>
            <pc:sldMk cId="695934530" sldId="288"/>
            <ac:spMk id="7" creationId="{9D1A3D83-39F0-4366-BB12-3C5732003D55}"/>
          </ac:spMkLst>
        </pc:spChg>
        <pc:spChg chg="add del">
          <ac:chgData name="Joshua Murray" userId="S::joshua.murray.st_gmail.com#ext#@petruscommunicationsuk.onmicrosoft.com::9ebfc40c-423e-4399-82eb-408c62a93d1a" providerId="AD" clId="Web-{8BB33365-48A9-440B-93F3-ADCFA2F24865}" dt="2020-09-27T19:24:58.848" v="134"/>
          <ac:spMkLst>
            <pc:docMk/>
            <pc:sldMk cId="695934530" sldId="288"/>
            <ac:spMk id="9" creationId="{E446B7E6-8568-417F-959E-DB3D1E70F648}"/>
          </ac:spMkLst>
        </pc:spChg>
        <pc:spChg chg="add del">
          <ac:chgData name="Joshua Murray" userId="S::joshua.murray.st_gmail.com#ext#@petruscommunicationsuk.onmicrosoft.com::9ebfc40c-423e-4399-82eb-408c62a93d1a" providerId="AD" clId="Web-{8BB33365-48A9-440B-93F3-ADCFA2F24865}" dt="2020-09-27T19:24:58.848" v="134"/>
          <ac:spMkLst>
            <pc:docMk/>
            <pc:sldMk cId="695934530" sldId="288"/>
            <ac:spMk id="11" creationId="{54047A07-72EC-41BC-A55F-C264F639FB20}"/>
          </ac:spMkLst>
        </pc:spChg>
        <pc:picChg chg="add mod">
          <ac:chgData name="Joshua Murray" userId="S::joshua.murray.st_gmail.com#ext#@petruscommunicationsuk.onmicrosoft.com::9ebfc40c-423e-4399-82eb-408c62a93d1a" providerId="AD" clId="Web-{8BB33365-48A9-440B-93F3-ADCFA2F24865}" dt="2020-09-27T19:25:21.177" v="139" actId="1076"/>
          <ac:picMkLst>
            <pc:docMk/>
            <pc:sldMk cId="695934530" sldId="288"/>
            <ac:picMk id="4" creationId="{8ECB39C3-AA05-44B5-9C94-549A04D11D29}"/>
          </ac:picMkLst>
        </pc:picChg>
      </pc:sldChg>
      <pc:sldChg chg="addSp delSp modSp new">
        <pc:chgData name="Joshua Murray" userId="S::joshua.murray.st_gmail.com#ext#@petruscommunicationsuk.onmicrosoft.com::9ebfc40c-423e-4399-82eb-408c62a93d1a" providerId="AD" clId="Web-{8BB33365-48A9-440B-93F3-ADCFA2F24865}" dt="2020-09-27T19:44:56.269" v="718" actId="20577"/>
        <pc:sldMkLst>
          <pc:docMk/>
          <pc:sldMk cId="2911486629" sldId="288"/>
        </pc:sldMkLst>
        <pc:spChg chg="add mod">
          <ac:chgData name="Joshua Murray" userId="S::joshua.murray.st_gmail.com#ext#@petruscommunicationsuk.onmicrosoft.com::9ebfc40c-423e-4399-82eb-408c62a93d1a" providerId="AD" clId="Web-{8BB33365-48A9-440B-93F3-ADCFA2F24865}" dt="2020-09-27T19:44:56.269" v="718" actId="20577"/>
          <ac:spMkLst>
            <pc:docMk/>
            <pc:sldMk cId="2911486629" sldId="288"/>
            <ac:spMk id="4" creationId="{4D559AB8-44A4-4789-AF88-8446B3C3C43B}"/>
          </ac:spMkLst>
        </pc:spChg>
        <pc:spChg chg="add mod">
          <ac:chgData name="Joshua Murray" userId="S::joshua.murray.st_gmail.com#ext#@petruscommunicationsuk.onmicrosoft.com::9ebfc40c-423e-4399-82eb-408c62a93d1a" providerId="AD" clId="Web-{8BB33365-48A9-440B-93F3-ADCFA2F24865}" dt="2020-09-27T19:35:29.989" v="513" actId="20577"/>
          <ac:spMkLst>
            <pc:docMk/>
            <pc:sldMk cId="2911486629" sldId="288"/>
            <ac:spMk id="5" creationId="{4E0044BF-2ED3-42DE-B407-5C6A877A7997}"/>
          </ac:spMkLst>
        </pc:spChg>
        <pc:spChg chg="add del mod">
          <ac:chgData name="Joshua Murray" userId="S::joshua.murray.st_gmail.com#ext#@petruscommunicationsuk.onmicrosoft.com::9ebfc40c-423e-4399-82eb-408c62a93d1a" providerId="AD" clId="Web-{8BB33365-48A9-440B-93F3-ADCFA2F24865}" dt="2020-09-27T19:32:13.062" v="288"/>
          <ac:spMkLst>
            <pc:docMk/>
            <pc:sldMk cId="2911486629" sldId="288"/>
            <ac:spMk id="7" creationId="{F88D433F-D2DF-4617-8DF0-157DEAFEC9A8}"/>
          </ac:spMkLst>
        </pc:spChg>
        <pc:spChg chg="add mod">
          <ac:chgData name="Joshua Murray" userId="S::joshua.murray.st_gmail.com#ext#@petruscommunicationsuk.onmicrosoft.com::9ebfc40c-423e-4399-82eb-408c62a93d1a" providerId="AD" clId="Web-{8BB33365-48A9-440B-93F3-ADCFA2F24865}" dt="2020-09-27T19:35:34.380" v="516" actId="20577"/>
          <ac:spMkLst>
            <pc:docMk/>
            <pc:sldMk cId="2911486629" sldId="288"/>
            <ac:spMk id="8" creationId="{9C042DC3-A7C4-4D69-81F9-E479582BAD89}"/>
          </ac:spMkLst>
        </pc:spChg>
        <pc:spChg chg="add mod">
          <ac:chgData name="Joshua Murray" userId="S::joshua.murray.st_gmail.com#ext#@petruscommunicationsuk.onmicrosoft.com::9ebfc40c-423e-4399-82eb-408c62a93d1a" providerId="AD" clId="Web-{8BB33365-48A9-440B-93F3-ADCFA2F24865}" dt="2020-09-27T19:37:06.054" v="610" actId="1076"/>
          <ac:spMkLst>
            <pc:docMk/>
            <pc:sldMk cId="2911486629" sldId="288"/>
            <ac:spMk id="10" creationId="{9336D6CB-FD6A-4BD3-B4A3-0C93EE134044}"/>
          </ac:spMkLst>
        </pc:spChg>
        <pc:spChg chg="add mod">
          <ac:chgData name="Joshua Murray" userId="S::joshua.murray.st_gmail.com#ext#@petruscommunicationsuk.onmicrosoft.com::9ebfc40c-423e-4399-82eb-408c62a93d1a" providerId="AD" clId="Web-{8BB33365-48A9-440B-93F3-ADCFA2F24865}" dt="2020-09-27T19:35:44.115" v="525" actId="1076"/>
          <ac:spMkLst>
            <pc:docMk/>
            <pc:sldMk cId="2911486629" sldId="288"/>
            <ac:spMk id="12" creationId="{F6CFEB9A-A7B7-422E-ACDD-7C1292CFCD02}"/>
          </ac:spMkLst>
        </pc:spChg>
        <pc:spChg chg="add mod">
          <ac:chgData name="Joshua Murray" userId="S::joshua.murray.st_gmail.com#ext#@petruscommunicationsuk.onmicrosoft.com::9ebfc40c-423e-4399-82eb-408c62a93d1a" providerId="AD" clId="Web-{8BB33365-48A9-440B-93F3-ADCFA2F24865}" dt="2020-09-27T19:37:15.804" v="613" actId="1076"/>
          <ac:spMkLst>
            <pc:docMk/>
            <pc:sldMk cId="2911486629" sldId="288"/>
            <ac:spMk id="14" creationId="{ED434EE0-1C32-4157-9C65-BFA7B34C47E3}"/>
          </ac:spMkLst>
        </pc:spChg>
        <pc:picChg chg="add mod">
          <ac:chgData name="Joshua Murray" userId="S::joshua.murray.st_gmail.com#ext#@petruscommunicationsuk.onmicrosoft.com::9ebfc40c-423e-4399-82eb-408c62a93d1a" providerId="AD" clId="Web-{8BB33365-48A9-440B-93F3-ADCFA2F24865}" dt="2020-09-27T19:25:57.678" v="142"/>
          <ac:picMkLst>
            <pc:docMk/>
            <pc:sldMk cId="2911486629" sldId="288"/>
            <ac:picMk id="2" creationId="{C24F5837-9424-44E3-A816-DC387AA89D02}"/>
          </ac:picMkLst>
        </pc:picChg>
        <pc:picChg chg="add mod">
          <ac:chgData name="Joshua Murray" userId="S::joshua.murray.st_gmail.com#ext#@petruscommunicationsuk.onmicrosoft.com::9ebfc40c-423e-4399-82eb-408c62a93d1a" providerId="AD" clId="Web-{8BB33365-48A9-440B-93F3-ADCFA2F24865}" dt="2020-09-27T19:26:06.334" v="148" actId="1076"/>
          <ac:picMkLst>
            <pc:docMk/>
            <pc:sldMk cId="2911486629" sldId="288"/>
            <ac:picMk id="3" creationId="{A44F2231-ADB0-474B-B749-020BC425276B}"/>
          </ac:picMkLst>
        </pc:picChg>
        <pc:cxnChg chg="add mod">
          <ac:chgData name="Joshua Murray" userId="S::joshua.murray.st_gmail.com#ext#@petruscommunicationsuk.onmicrosoft.com::9ebfc40c-423e-4399-82eb-408c62a93d1a" providerId="AD" clId="Web-{8BB33365-48A9-440B-93F3-ADCFA2F24865}" dt="2020-09-27T19:32:10.234" v="287" actId="14100"/>
          <ac:cxnSpMkLst>
            <pc:docMk/>
            <pc:sldMk cId="2911486629" sldId="288"/>
            <ac:cxnSpMk id="6" creationId="{A8A977F5-0848-4FA4-86BD-B262D558D5F5}"/>
          </ac:cxnSpMkLst>
        </pc:cxnChg>
        <pc:cxnChg chg="add mod">
          <ac:chgData name="Joshua Murray" userId="S::joshua.murray.st_gmail.com#ext#@petruscommunicationsuk.onmicrosoft.com::9ebfc40c-423e-4399-82eb-408c62a93d1a" providerId="AD" clId="Web-{8BB33365-48A9-440B-93F3-ADCFA2F24865}" dt="2020-09-27T19:33:42.705" v="390" actId="1076"/>
          <ac:cxnSpMkLst>
            <pc:docMk/>
            <pc:sldMk cId="2911486629" sldId="288"/>
            <ac:cxnSpMk id="9" creationId="{57EA0558-0682-4556-ACE4-63C82E882232}"/>
          </ac:cxnSpMkLst>
        </pc:cxnChg>
        <pc:cxnChg chg="add mod">
          <ac:chgData name="Joshua Murray" userId="S::joshua.murray.st_gmail.com#ext#@petruscommunicationsuk.onmicrosoft.com::9ebfc40c-423e-4399-82eb-408c62a93d1a" providerId="AD" clId="Web-{8BB33365-48A9-440B-93F3-ADCFA2F24865}" dt="2020-09-27T19:37:11.789" v="612" actId="14100"/>
          <ac:cxnSpMkLst>
            <pc:docMk/>
            <pc:sldMk cId="2911486629" sldId="288"/>
            <ac:cxnSpMk id="11" creationId="{D7E00A78-C55C-4E41-8E45-4E45AD0ADB0F}"/>
          </ac:cxnSpMkLst>
        </pc:cxnChg>
        <pc:cxnChg chg="add mod">
          <ac:chgData name="Joshua Murray" userId="S::joshua.murray.st_gmail.com#ext#@petruscommunicationsuk.onmicrosoft.com::9ebfc40c-423e-4399-82eb-408c62a93d1a" providerId="AD" clId="Web-{8BB33365-48A9-440B-93F3-ADCFA2F24865}" dt="2020-09-27T19:35:56.912" v="530" actId="14100"/>
          <ac:cxnSpMkLst>
            <pc:docMk/>
            <pc:sldMk cId="2911486629" sldId="288"/>
            <ac:cxnSpMk id="13" creationId="{0218903C-0670-4A19-9DAE-1A12CEBCEC23}"/>
          </ac:cxnSpMkLst>
        </pc:cxnChg>
        <pc:cxnChg chg="add mod">
          <ac:chgData name="Joshua Murray" userId="S::joshua.murray.st_gmail.com#ext#@petruscommunicationsuk.onmicrosoft.com::9ebfc40c-423e-4399-82eb-408c62a93d1a" providerId="AD" clId="Web-{8BB33365-48A9-440B-93F3-ADCFA2F24865}" dt="2020-09-27T19:37:27.945" v="616" actId="14100"/>
          <ac:cxnSpMkLst>
            <pc:docMk/>
            <pc:sldMk cId="2911486629" sldId="288"/>
            <ac:cxnSpMk id="15" creationId="{6CA0F004-D397-4218-8F92-29E857B0ABC7}"/>
          </ac:cxnSpMkLst>
        </pc:cxnChg>
      </pc:sldChg>
      <pc:sldChg chg="addSp delSp modSp new">
        <pc:chgData name="Joshua Murray" userId="S::joshua.murray.st_gmail.com#ext#@petruscommunicationsuk.onmicrosoft.com::9ebfc40c-423e-4399-82eb-408c62a93d1a" providerId="AD" clId="Web-{8BB33365-48A9-440B-93F3-ADCFA2F24865}" dt="2020-09-27T19:50:29.856" v="760" actId="1076"/>
        <pc:sldMkLst>
          <pc:docMk/>
          <pc:sldMk cId="987183175" sldId="289"/>
        </pc:sldMkLst>
        <pc:spChg chg="mod">
          <ac:chgData name="Joshua Murray" userId="S::joshua.murray.st_gmail.com#ext#@petruscommunicationsuk.onmicrosoft.com::9ebfc40c-423e-4399-82eb-408c62a93d1a" providerId="AD" clId="Web-{8BB33365-48A9-440B-93F3-ADCFA2F24865}" dt="2020-09-27T19:50:29.856" v="760" actId="1076"/>
          <ac:spMkLst>
            <pc:docMk/>
            <pc:sldMk cId="987183175" sldId="289"/>
            <ac:spMk id="2" creationId="{E9074B43-C1B6-4E17-8723-0EAB6EA4DD7C}"/>
          </ac:spMkLst>
        </pc:spChg>
        <pc:spChg chg="add del mod">
          <ac:chgData name="Joshua Murray" userId="S::joshua.murray.st_gmail.com#ext#@petruscommunicationsuk.onmicrosoft.com::9ebfc40c-423e-4399-82eb-408c62a93d1a" providerId="AD" clId="Web-{8BB33365-48A9-440B-93F3-ADCFA2F24865}" dt="2020-09-27T19:50:25.309" v="759"/>
          <ac:spMkLst>
            <pc:docMk/>
            <pc:sldMk cId="987183175" sldId="289"/>
            <ac:spMk id="4" creationId="{94B5BD24-92FC-44BF-8388-57AC54AAB051}"/>
          </ac:spMkLst>
        </pc:spChg>
      </pc:sldChg>
    </pc:docChg>
  </pc:docChgLst>
  <pc:docChgLst>
    <pc:chgData name="Joshua Murray" userId="S::joshua.murray.st_gmail.com#ext#@petruscommunicationsuk.onmicrosoft.com::9ebfc40c-423e-4399-82eb-408c62a93d1a" providerId="AD" clId="Web-{5303FAA7-231D-4687-89E8-238D2241050B}"/>
    <pc:docChg chg="modSld">
      <pc:chgData name="Joshua Murray" userId="S::joshua.murray.st_gmail.com#ext#@petruscommunicationsuk.onmicrosoft.com::9ebfc40c-423e-4399-82eb-408c62a93d1a" providerId="AD" clId="Web-{5303FAA7-231D-4687-89E8-238D2241050B}" dt="2020-09-27T20:11:54.106" v="0" actId="1076"/>
      <pc:docMkLst>
        <pc:docMk/>
      </pc:docMkLst>
      <pc:sldChg chg="modSp">
        <pc:chgData name="Joshua Murray" userId="S::joshua.murray.st_gmail.com#ext#@petruscommunicationsuk.onmicrosoft.com::9ebfc40c-423e-4399-82eb-408c62a93d1a" providerId="AD" clId="Web-{5303FAA7-231D-4687-89E8-238D2241050B}" dt="2020-09-27T20:11:54.106" v="0" actId="1076"/>
        <pc:sldMkLst>
          <pc:docMk/>
          <pc:sldMk cId="987183175" sldId="289"/>
        </pc:sldMkLst>
        <pc:picChg chg="mod">
          <ac:chgData name="Joshua Murray" userId="S::joshua.murray.st_gmail.com#ext#@petruscommunicationsuk.onmicrosoft.com::9ebfc40c-423e-4399-82eb-408c62a93d1a" providerId="AD" clId="Web-{5303FAA7-231D-4687-89E8-238D2241050B}" dt="2020-09-27T20:11:54.106" v="0" actId="1076"/>
          <ac:picMkLst>
            <pc:docMk/>
            <pc:sldMk cId="987183175" sldId="289"/>
            <ac:picMk id="3" creationId="{B0884AAF-9C01-4735-BE1A-06FD09AC7782}"/>
          </ac:picMkLst>
        </pc:picChg>
      </pc:sldChg>
    </pc:docChg>
  </pc:docChgLst>
  <pc:docChgLst>
    <pc:chgData name="Joshua Murray" userId="S::joshua.murray.st_gmail.com#ext#@petruscommunicationsuk.onmicrosoft.com::9ebfc40c-423e-4399-82eb-408c62a93d1a" providerId="AD" clId="Web-{763CF1BF-AC65-4B08-9AF8-43B88BF88B81}"/>
    <pc:docChg chg="modSld">
      <pc:chgData name="Joshua Murray" userId="S::joshua.murray.st_gmail.com#ext#@petruscommunicationsuk.onmicrosoft.com::9ebfc40c-423e-4399-82eb-408c62a93d1a" providerId="AD" clId="Web-{763CF1BF-AC65-4B08-9AF8-43B88BF88B81}" dt="2020-09-27T20:15:42.531" v="18" actId="1076"/>
      <pc:docMkLst>
        <pc:docMk/>
      </pc:docMkLst>
      <pc:sldChg chg="modSp">
        <pc:chgData name="Joshua Murray" userId="S::joshua.murray.st_gmail.com#ext#@petruscommunicationsuk.onmicrosoft.com::9ebfc40c-423e-4399-82eb-408c62a93d1a" providerId="AD" clId="Web-{763CF1BF-AC65-4B08-9AF8-43B88BF88B81}" dt="2020-09-27T20:15:33.593" v="14" actId="20577"/>
        <pc:sldMkLst>
          <pc:docMk/>
          <pc:sldMk cId="2911486629" sldId="288"/>
        </pc:sldMkLst>
        <pc:spChg chg="mod">
          <ac:chgData name="Joshua Murray" userId="S::joshua.murray.st_gmail.com#ext#@petruscommunicationsuk.onmicrosoft.com::9ebfc40c-423e-4399-82eb-408c62a93d1a" providerId="AD" clId="Web-{763CF1BF-AC65-4B08-9AF8-43B88BF88B81}" dt="2020-09-27T20:15:33.593" v="14" actId="20577"/>
          <ac:spMkLst>
            <pc:docMk/>
            <pc:sldMk cId="2911486629" sldId="288"/>
            <ac:spMk id="4" creationId="{4D559AB8-44A4-4789-AF88-8446B3C3C43B}"/>
          </ac:spMkLst>
        </pc:spChg>
      </pc:sldChg>
      <pc:sldChg chg="delSp modSp">
        <pc:chgData name="Joshua Murray" userId="S::joshua.murray.st_gmail.com#ext#@petruscommunicationsuk.onmicrosoft.com::9ebfc40c-423e-4399-82eb-408c62a93d1a" providerId="AD" clId="Web-{763CF1BF-AC65-4B08-9AF8-43B88BF88B81}" dt="2020-09-27T20:15:42.531" v="18" actId="1076"/>
        <pc:sldMkLst>
          <pc:docMk/>
          <pc:sldMk cId="987183175" sldId="289"/>
        </pc:sldMkLst>
        <pc:spChg chg="del mod">
          <ac:chgData name="Joshua Murray" userId="S::joshua.murray.st_gmail.com#ext#@petruscommunicationsuk.onmicrosoft.com::9ebfc40c-423e-4399-82eb-408c62a93d1a" providerId="AD" clId="Web-{763CF1BF-AC65-4B08-9AF8-43B88BF88B81}" dt="2020-09-27T20:15:38.437" v="17"/>
          <ac:spMkLst>
            <pc:docMk/>
            <pc:sldMk cId="987183175" sldId="289"/>
            <ac:spMk id="4" creationId="{9B1CC60A-DAE1-41E9-ABC0-6BB4B09BEC6B}"/>
          </ac:spMkLst>
        </pc:spChg>
        <pc:spChg chg="mod">
          <ac:chgData name="Joshua Murray" userId="S::joshua.murray.st_gmail.com#ext#@petruscommunicationsuk.onmicrosoft.com::9ebfc40c-423e-4399-82eb-408c62a93d1a" providerId="AD" clId="Web-{763CF1BF-AC65-4B08-9AF8-43B88BF88B81}" dt="2020-09-27T20:15:42.531" v="18" actId="1076"/>
          <ac:spMkLst>
            <pc:docMk/>
            <pc:sldMk cId="987183175" sldId="289"/>
            <ac:spMk id="5" creationId="{A7555F1A-4B4C-445E-A723-7DC5FD962FBE}"/>
          </ac:spMkLst>
        </pc:spChg>
      </pc:sldChg>
    </pc:docChg>
  </pc:docChgLst>
  <pc:docChgLst>
    <pc:chgData name="Mariyam Arief" userId="S::ariefm1_mcmaster.ca#ext#@petruscommunicationsuk.onmicrosoft.com::1e3ea84a-2a06-437b-814c-e9752c7ac6ba" providerId="AD" clId="Web-{D9B8E0F4-C302-44EE-9404-D967395781D7}"/>
    <pc:docChg chg="modSld">
      <pc:chgData name="Mariyam Arief" userId="S::ariefm1_mcmaster.ca#ext#@petruscommunicationsuk.onmicrosoft.com::1e3ea84a-2a06-437b-814c-e9752c7ac6ba" providerId="AD" clId="Web-{D9B8E0F4-C302-44EE-9404-D967395781D7}" dt="2020-09-27T19:04:46.033" v="12"/>
      <pc:docMkLst>
        <pc:docMk/>
      </pc:docMkLst>
      <pc:sldChg chg="addSp delSp modSp">
        <pc:chgData name="Mariyam Arief" userId="S::ariefm1_mcmaster.ca#ext#@petruscommunicationsuk.onmicrosoft.com::1e3ea84a-2a06-437b-814c-e9752c7ac6ba" providerId="AD" clId="Web-{D9B8E0F4-C302-44EE-9404-D967395781D7}" dt="2020-09-27T19:04:46.033" v="12"/>
        <pc:sldMkLst>
          <pc:docMk/>
          <pc:sldMk cId="2570002227" sldId="261"/>
        </pc:sldMkLst>
        <pc:spChg chg="add del">
          <ac:chgData name="Mariyam Arief" userId="S::ariefm1_mcmaster.ca#ext#@petruscommunicationsuk.onmicrosoft.com::1e3ea84a-2a06-437b-814c-e9752c7ac6ba" providerId="AD" clId="Web-{D9B8E0F4-C302-44EE-9404-D967395781D7}" dt="2020-09-27T19:04:46.033" v="12"/>
          <ac:spMkLst>
            <pc:docMk/>
            <pc:sldMk cId="2570002227" sldId="261"/>
            <ac:spMk id="4" creationId="{9D37963A-3103-4B69-8677-7A9E9E21CB24}"/>
          </ac:spMkLst>
        </pc:spChg>
        <pc:spChg chg="del">
          <ac:chgData name="Mariyam Arief" userId="S::ariefm1_mcmaster.ca#ext#@petruscommunicationsuk.onmicrosoft.com::1e3ea84a-2a06-437b-814c-e9752c7ac6ba" providerId="AD" clId="Web-{D9B8E0F4-C302-44EE-9404-D967395781D7}" dt="2020-09-27T19:00:44.019" v="6"/>
          <ac:spMkLst>
            <pc:docMk/>
            <pc:sldMk cId="2570002227" sldId="261"/>
            <ac:spMk id="4" creationId="{BB99177D-9058-4246-9B56-D229BFD8850F}"/>
          </ac:spMkLst>
        </pc:spChg>
        <pc:spChg chg="add del">
          <ac:chgData name="Mariyam Arief" userId="S::ariefm1_mcmaster.ca#ext#@petruscommunicationsuk.onmicrosoft.com::1e3ea84a-2a06-437b-814c-e9752c7ac6ba" providerId="AD" clId="Web-{D9B8E0F4-C302-44EE-9404-D967395781D7}" dt="2020-09-27T19:01:29.878" v="10"/>
          <ac:spMkLst>
            <pc:docMk/>
            <pc:sldMk cId="2570002227" sldId="261"/>
            <ac:spMk id="8" creationId="{47B5CEF9-E1C9-45B3-BDAB-D8EC67763976}"/>
          </ac:spMkLst>
        </pc:spChg>
        <pc:spChg chg="add del">
          <ac:chgData name="Mariyam Arief" userId="S::ariefm1_mcmaster.ca#ext#@petruscommunicationsuk.onmicrosoft.com::1e3ea84a-2a06-437b-814c-e9752c7ac6ba" providerId="AD" clId="Web-{D9B8E0F4-C302-44EE-9404-D967395781D7}" dt="2020-09-27T19:01:28.987" v="9"/>
          <ac:spMkLst>
            <pc:docMk/>
            <pc:sldMk cId="2570002227" sldId="261"/>
            <ac:spMk id="9" creationId="{3085D41A-4AC2-44B9-8BF2-9DF9047B9314}"/>
          </ac:spMkLst>
        </pc:spChg>
        <pc:picChg chg="add del mod">
          <ac:chgData name="Mariyam Arief" userId="S::ariefm1_mcmaster.ca#ext#@petruscommunicationsuk.onmicrosoft.com::1e3ea84a-2a06-437b-814c-e9752c7ac6ba" providerId="AD" clId="Web-{D9B8E0F4-C302-44EE-9404-D967395781D7}" dt="2020-09-27T18:59:02.582" v="1"/>
          <ac:picMkLst>
            <pc:docMk/>
            <pc:sldMk cId="2570002227" sldId="261"/>
            <ac:picMk id="6" creationId="{8C74DC61-2743-4F47-B41D-D6D24EC0F1DD}"/>
          </ac:picMkLst>
        </pc:picChg>
        <pc:picChg chg="add mod">
          <ac:chgData name="Mariyam Arief" userId="S::ariefm1_mcmaster.ca#ext#@petruscommunicationsuk.onmicrosoft.com::1e3ea84a-2a06-437b-814c-e9752c7ac6ba" providerId="AD" clId="Web-{D9B8E0F4-C302-44EE-9404-D967395781D7}" dt="2020-09-27T19:00:40.659" v="5" actId="14100"/>
          <ac:picMkLst>
            <pc:docMk/>
            <pc:sldMk cId="2570002227" sldId="261"/>
            <ac:picMk id="7" creationId="{45F39580-85BC-46E9-931D-71EFB4DB004D}"/>
          </ac:picMkLst>
        </pc:picChg>
      </pc:sldChg>
    </pc:docChg>
  </pc:docChgLst>
  <pc:docChgLst>
    <pc:chgData name="Mariyam Arief" userId="S::ariefm1_mcmaster.ca#ext#@petruscommunicationsuk.onmicrosoft.com::1e3ea84a-2a06-437b-814c-e9752c7ac6ba" providerId="AD" clId="Web-{FF66659A-7D68-4EEB-ACC1-7AFDE0E1D70F}"/>
    <pc:docChg chg="modSld">
      <pc:chgData name="Mariyam Arief" userId="S::ariefm1_mcmaster.ca#ext#@petruscommunicationsuk.onmicrosoft.com::1e3ea84a-2a06-437b-814c-e9752c7ac6ba" providerId="AD" clId="Web-{FF66659A-7D68-4EEB-ACC1-7AFDE0E1D70F}" dt="2020-09-27T19:48:10.146" v="41"/>
      <pc:docMkLst>
        <pc:docMk/>
      </pc:docMkLst>
      <pc:sldChg chg="addSp delSp modSp">
        <pc:chgData name="Mariyam Arief" userId="S::ariefm1_mcmaster.ca#ext#@petruscommunicationsuk.onmicrosoft.com::1e3ea84a-2a06-437b-814c-e9752c7ac6ba" providerId="AD" clId="Web-{FF66659A-7D68-4EEB-ACC1-7AFDE0E1D70F}" dt="2020-09-27T19:48:10.146" v="41"/>
        <pc:sldMkLst>
          <pc:docMk/>
          <pc:sldMk cId="992262848" sldId="256"/>
        </pc:sldMkLst>
        <pc:picChg chg="add mod">
          <ac:chgData name="Mariyam Arief" userId="S::ariefm1_mcmaster.ca#ext#@petruscommunicationsuk.onmicrosoft.com::1e3ea84a-2a06-437b-814c-e9752c7ac6ba" providerId="AD" clId="Web-{FF66659A-7D68-4EEB-ACC1-7AFDE0E1D70F}" dt="2020-09-27T19:46:30.193" v="37" actId="1076"/>
          <ac:picMkLst>
            <pc:docMk/>
            <pc:sldMk cId="992262848" sldId="256"/>
            <ac:picMk id="4" creationId="{97AA00F2-51C9-43B9-B085-34D866AF504E}"/>
          </ac:picMkLst>
        </pc:picChg>
        <pc:picChg chg="add mod">
          <ac:chgData name="Mariyam Arief" userId="S::ariefm1_mcmaster.ca#ext#@petruscommunicationsuk.onmicrosoft.com::1e3ea84a-2a06-437b-814c-e9752c7ac6ba" providerId="AD" clId="Web-{FF66659A-7D68-4EEB-ACC1-7AFDE0E1D70F}" dt="2020-09-27T19:47:43.537" v="39" actId="1076"/>
          <ac:picMkLst>
            <pc:docMk/>
            <pc:sldMk cId="992262848" sldId="256"/>
            <ac:picMk id="5" creationId="{7593149A-0E9D-47CF-ADFB-F8C13C34EC92}"/>
          </ac:picMkLst>
        </pc:picChg>
        <pc:picChg chg="add del mod">
          <ac:chgData name="Mariyam Arief" userId="S::ariefm1_mcmaster.ca#ext#@petruscommunicationsuk.onmicrosoft.com::1e3ea84a-2a06-437b-814c-e9752c7ac6ba" providerId="AD" clId="Web-{FF66659A-7D68-4EEB-ACC1-7AFDE0E1D70F}" dt="2020-09-27T19:48:10.146" v="41"/>
          <ac:picMkLst>
            <pc:docMk/>
            <pc:sldMk cId="992262848" sldId="256"/>
            <ac:picMk id="7" creationId="{79801C8E-1ECD-47EA-AF9A-7C5C3EC8588D}"/>
          </ac:picMkLst>
        </pc:picChg>
      </pc:sldChg>
      <pc:sldChg chg="modTransition">
        <pc:chgData name="Mariyam Arief" userId="S::ariefm1_mcmaster.ca#ext#@petruscommunicationsuk.onmicrosoft.com::1e3ea84a-2a06-437b-814c-e9752c7ac6ba" providerId="AD" clId="Web-{FF66659A-7D68-4EEB-ACC1-7AFDE0E1D70F}" dt="2020-09-27T19:44:40.568" v="30"/>
        <pc:sldMkLst>
          <pc:docMk/>
          <pc:sldMk cId="3269786456" sldId="286"/>
        </pc:sldMkLst>
      </pc:sldChg>
      <pc:sldChg chg="delSp modTransition addAnim delAnim modAnim">
        <pc:chgData name="Mariyam Arief" userId="S::ariefm1_mcmaster.ca#ext#@petruscommunicationsuk.onmicrosoft.com::1e3ea84a-2a06-437b-814c-e9752c7ac6ba" providerId="AD" clId="Web-{FF66659A-7D68-4EEB-ACC1-7AFDE0E1D70F}" dt="2020-09-27T19:44:44.474" v="31"/>
        <pc:sldMkLst>
          <pc:docMk/>
          <pc:sldMk cId="2712674090" sldId="287"/>
        </pc:sldMkLst>
        <pc:picChg chg="del">
          <ac:chgData name="Mariyam Arief" userId="S::ariefm1_mcmaster.ca#ext#@petruscommunicationsuk.onmicrosoft.com::1e3ea84a-2a06-437b-814c-e9752c7ac6ba" providerId="AD" clId="Web-{FF66659A-7D68-4EEB-ACC1-7AFDE0E1D70F}" dt="2020-09-27T19:20:53.620" v="0"/>
          <ac:picMkLst>
            <pc:docMk/>
            <pc:sldMk cId="2712674090" sldId="287"/>
            <ac:picMk id="5" creationId="{89215822-2CF6-480F-BC48-F16433F7E35B}"/>
          </ac:picMkLst>
        </pc:picChg>
      </pc:sldChg>
      <pc:sldChg chg="delSp mod modClrScheme delDesignElem chgLayout">
        <pc:chgData name="Mariyam Arief" userId="S::ariefm1_mcmaster.ca#ext#@petruscommunicationsuk.onmicrosoft.com::1e3ea84a-2a06-437b-814c-e9752c7ac6ba" providerId="AD" clId="Web-{FF66659A-7D68-4EEB-ACC1-7AFDE0E1D70F}" dt="2020-09-27T19:25:22.618" v="1"/>
        <pc:sldMkLst>
          <pc:docMk/>
          <pc:sldMk cId="695934530" sldId="288"/>
        </pc:sldMkLst>
        <pc:spChg chg="del">
          <ac:chgData name="Mariyam Arief" userId="S::ariefm1_mcmaster.ca#ext#@petruscommunicationsuk.onmicrosoft.com::1e3ea84a-2a06-437b-814c-e9752c7ac6ba" providerId="AD" clId="Web-{FF66659A-7D68-4EEB-ACC1-7AFDE0E1D70F}" dt="2020-09-27T19:25:22.618" v="1"/>
          <ac:spMkLst>
            <pc:docMk/>
            <pc:sldMk cId="695934530" sldId="288"/>
            <ac:spMk id="2" creationId="{2D47E992-522A-487B-BACC-1D97A811BD7F}"/>
          </ac:spMkLst>
        </pc:spChg>
        <pc:spChg chg="del">
          <ac:chgData name="Mariyam Arief" userId="S::ariefm1_mcmaster.ca#ext#@petruscommunicationsuk.onmicrosoft.com::1e3ea84a-2a06-437b-814c-e9752c7ac6ba" providerId="AD" clId="Web-{FF66659A-7D68-4EEB-ACC1-7AFDE0E1D70F}" dt="2020-09-27T19:25:22.618" v="1"/>
          <ac:spMkLst>
            <pc:docMk/>
            <pc:sldMk cId="695934530" sldId="288"/>
            <ac:spMk id="6" creationId="{E446B7E6-8568-417F-959E-DB3D1E70F648}"/>
          </ac:spMkLst>
        </pc:spChg>
        <pc:spChg chg="del">
          <ac:chgData name="Mariyam Arief" userId="S::ariefm1_mcmaster.ca#ext#@petruscommunicationsuk.onmicrosoft.com::1e3ea84a-2a06-437b-814c-e9752c7ac6ba" providerId="AD" clId="Web-{FF66659A-7D68-4EEB-ACC1-7AFDE0E1D70F}" dt="2020-09-27T19:25:22.618" v="1"/>
          <ac:spMkLst>
            <pc:docMk/>
            <pc:sldMk cId="695934530" sldId="288"/>
            <ac:spMk id="7" creationId="{9D1A3D83-39F0-4366-BB12-3C5732003D55}"/>
          </ac:spMkLst>
        </pc:spChg>
      </pc:sldChg>
      <pc:sldChg chg="modTransition addAnim modAnim">
        <pc:chgData name="Mariyam Arief" userId="S::ariefm1_mcmaster.ca#ext#@petruscommunicationsuk.onmicrosoft.com::1e3ea84a-2a06-437b-814c-e9752c7ac6ba" providerId="AD" clId="Web-{FF66659A-7D68-4EEB-ACC1-7AFDE0E1D70F}" dt="2020-09-27T19:44:47.396" v="32"/>
        <pc:sldMkLst>
          <pc:docMk/>
          <pc:sldMk cId="2911486629" sldId="288"/>
        </pc:sldMkLst>
      </pc:sldChg>
      <pc:sldChg chg="delSp modTransition">
        <pc:chgData name="Mariyam Arief" userId="S::ariefm1_mcmaster.ca#ext#@petruscommunicationsuk.onmicrosoft.com::1e3ea84a-2a06-437b-814c-e9752c7ac6ba" providerId="AD" clId="Web-{FF66659A-7D68-4EEB-ACC1-7AFDE0E1D70F}" dt="2020-09-27T19:45:38.194" v="34"/>
        <pc:sldMkLst>
          <pc:docMk/>
          <pc:sldMk cId="987183175" sldId="289"/>
        </pc:sldMkLst>
        <pc:spChg chg="del">
          <ac:chgData name="Mariyam Arief" userId="S::ariefm1_mcmaster.ca#ext#@petruscommunicationsuk.onmicrosoft.com::1e3ea84a-2a06-437b-814c-e9752c7ac6ba" providerId="AD" clId="Web-{FF66659A-7D68-4EEB-ACC1-7AFDE0E1D70F}" dt="2020-09-27T19:45:38.194" v="34"/>
          <ac:spMkLst>
            <pc:docMk/>
            <pc:sldMk cId="987183175" sldId="289"/>
            <ac:spMk id="3" creationId="{F2AB0A5F-7D15-468A-94C5-5E295CE0F002}"/>
          </ac:spMkLst>
        </pc:spChg>
      </pc:sldChg>
    </pc:docChg>
  </pc:docChgLst>
  <pc:docChgLst>
    <pc:chgData name="Mariyam Arief" userId="S::ariefm1_mcmaster.ca#ext#@petruscommunicationsuk.onmicrosoft.com::1e3ea84a-2a06-437b-814c-e9752c7ac6ba" providerId="AD" clId="Web-{D4CEEB25-4F9B-4A9A-82A0-CC0DD13CD348}"/>
    <pc:docChg chg="modSld">
      <pc:chgData name="Mariyam Arief" userId="S::ariefm1_mcmaster.ca#ext#@petruscommunicationsuk.onmicrosoft.com::1e3ea84a-2a06-437b-814c-e9752c7ac6ba" providerId="AD" clId="Web-{D4CEEB25-4F9B-4A9A-82A0-CC0DD13CD348}" dt="2020-09-27T20:13:05.787" v="69" actId="20577"/>
      <pc:docMkLst>
        <pc:docMk/>
      </pc:docMkLst>
      <pc:sldChg chg="addSp modSp">
        <pc:chgData name="Mariyam Arief" userId="S::ariefm1_mcmaster.ca#ext#@petruscommunicationsuk.onmicrosoft.com::1e3ea84a-2a06-437b-814c-e9752c7ac6ba" providerId="AD" clId="Web-{D4CEEB25-4F9B-4A9A-82A0-CC0DD13CD348}" dt="2020-09-27T20:13:03.256" v="67" actId="20577"/>
        <pc:sldMkLst>
          <pc:docMk/>
          <pc:sldMk cId="987183175" sldId="289"/>
        </pc:sldMkLst>
        <pc:spChg chg="add mod">
          <ac:chgData name="Mariyam Arief" userId="S::ariefm1_mcmaster.ca#ext#@petruscommunicationsuk.onmicrosoft.com::1e3ea84a-2a06-437b-814c-e9752c7ac6ba" providerId="AD" clId="Web-{D4CEEB25-4F9B-4A9A-82A0-CC0DD13CD348}" dt="2020-09-27T20:13:03.256" v="67" actId="20577"/>
          <ac:spMkLst>
            <pc:docMk/>
            <pc:sldMk cId="987183175" sldId="289"/>
            <ac:spMk id="4" creationId="{9B1CC60A-DAE1-41E9-ABC0-6BB4B09BEC6B}"/>
          </ac:spMkLst>
        </pc:spChg>
        <pc:spChg chg="add mod">
          <ac:chgData name="Mariyam Arief" userId="S::ariefm1_mcmaster.ca#ext#@petruscommunicationsuk.onmicrosoft.com::1e3ea84a-2a06-437b-814c-e9752c7ac6ba" providerId="AD" clId="Web-{D4CEEB25-4F9B-4A9A-82A0-CC0DD13CD348}" dt="2020-09-27T20:12:49.959" v="62" actId="1076"/>
          <ac:spMkLst>
            <pc:docMk/>
            <pc:sldMk cId="987183175" sldId="289"/>
            <ac:spMk id="5" creationId="{A7555F1A-4B4C-445E-A723-7DC5FD962FBE}"/>
          </ac:spMkLst>
        </pc:spChg>
        <pc:picChg chg="add mod">
          <ac:chgData name="Mariyam Arief" userId="S::ariefm1_mcmaster.ca#ext#@petruscommunicationsuk.onmicrosoft.com::1e3ea84a-2a06-437b-814c-e9752c7ac6ba" providerId="AD" clId="Web-{D4CEEB25-4F9B-4A9A-82A0-CC0DD13CD348}" dt="2020-09-27T20:10:05.503" v="10"/>
          <ac:picMkLst>
            <pc:docMk/>
            <pc:sldMk cId="987183175" sldId="289"/>
            <ac:picMk id="3" creationId="{B0884AAF-9C01-4735-BE1A-06FD09AC7782}"/>
          </ac:picMkLst>
        </pc:picChg>
      </pc:sldChg>
    </pc:docChg>
  </pc:docChgLst>
  <pc:docChgLst>
    <pc:chgData name="Joshua Murray" userId="S::joshua.murray.st_gmail.com#ext#@petruscommunicationsuk.onmicrosoft.com::9ebfc40c-423e-4399-82eb-408c62a93d1a" providerId="AD" clId="Web-{0083C5EB-ACBF-4A41-9874-38783A66C76D}"/>
    <pc:docChg chg="modSld">
      <pc:chgData name="Joshua Murray" userId="S::joshua.murray.st_gmail.com#ext#@petruscommunicationsuk.onmicrosoft.com::9ebfc40c-423e-4399-82eb-408c62a93d1a" providerId="AD" clId="Web-{0083C5EB-ACBF-4A41-9874-38783A66C76D}" dt="2020-09-27T20:40:11.753" v="22" actId="20577"/>
      <pc:docMkLst>
        <pc:docMk/>
      </pc:docMkLst>
      <pc:sldChg chg="modSp">
        <pc:chgData name="Joshua Murray" userId="S::joshua.murray.st_gmail.com#ext#@petruscommunicationsuk.onmicrosoft.com::9ebfc40c-423e-4399-82eb-408c62a93d1a" providerId="AD" clId="Web-{0083C5EB-ACBF-4A41-9874-38783A66C76D}" dt="2020-09-27T20:40:11.753" v="22" actId="20577"/>
        <pc:sldMkLst>
          <pc:docMk/>
          <pc:sldMk cId="2712674090" sldId="287"/>
        </pc:sldMkLst>
        <pc:spChg chg="mod">
          <ac:chgData name="Joshua Murray" userId="S::joshua.murray.st_gmail.com#ext#@petruscommunicationsuk.onmicrosoft.com::9ebfc40c-423e-4399-82eb-408c62a93d1a" providerId="AD" clId="Web-{0083C5EB-ACBF-4A41-9874-38783A66C76D}" dt="2020-09-27T20:40:11.753" v="22" actId="20577"/>
          <ac:spMkLst>
            <pc:docMk/>
            <pc:sldMk cId="2712674090" sldId="287"/>
            <ac:spMk id="2" creationId="{78C3443C-093C-4E6C-87F5-CE5117FB223F}"/>
          </ac:spMkLst>
        </pc:spChg>
      </pc:sldChg>
    </pc:docChg>
  </pc:docChgLst>
  <pc:docChgLst>
    <pc:chgData name="Joshua Murray" userId="S::joshua.murray.st_gmail.com#ext#@petruscommunicationsuk.onmicrosoft.com::9ebfc40c-423e-4399-82eb-408c62a93d1a" providerId="AD" clId="Web-{E61A71D7-9D7D-45B2-AF7B-C45582CAB90F}"/>
    <pc:docChg chg="delSld modSld">
      <pc:chgData name="Joshua Murray" userId="S::joshua.murray.st_gmail.com#ext#@petruscommunicationsuk.onmicrosoft.com::9ebfc40c-423e-4399-82eb-408c62a93d1a" providerId="AD" clId="Web-{E61A71D7-9D7D-45B2-AF7B-C45582CAB90F}" dt="2020-09-27T19:06:40.186" v="80" actId="1076"/>
      <pc:docMkLst>
        <pc:docMk/>
      </pc:docMkLst>
      <pc:sldChg chg="modSp">
        <pc:chgData name="Joshua Murray" userId="S::joshua.murray.st_gmail.com#ext#@petruscommunicationsuk.onmicrosoft.com::9ebfc40c-423e-4399-82eb-408c62a93d1a" providerId="AD" clId="Web-{E61A71D7-9D7D-45B2-AF7B-C45582CAB90F}" dt="2020-09-27T19:05:47.108" v="67" actId="1076"/>
        <pc:sldMkLst>
          <pc:docMk/>
          <pc:sldMk cId="992262848" sldId="256"/>
        </pc:sldMkLst>
        <pc:spChg chg="mod">
          <ac:chgData name="Joshua Murray" userId="S::joshua.murray.st_gmail.com#ext#@petruscommunicationsuk.onmicrosoft.com::9ebfc40c-423e-4399-82eb-408c62a93d1a" providerId="AD" clId="Web-{E61A71D7-9D7D-45B2-AF7B-C45582CAB90F}" dt="2020-09-27T19:05:47.108" v="67" actId="1076"/>
          <ac:spMkLst>
            <pc:docMk/>
            <pc:sldMk cId="992262848" sldId="256"/>
            <ac:spMk id="2" creationId="{7136ADA7-71A1-44A8-81BF-1B6CACFB7577}"/>
          </ac:spMkLst>
        </pc:spChg>
      </pc:sldChg>
      <pc:sldChg chg="modSp">
        <pc:chgData name="Joshua Murray" userId="S::joshua.murray.st_gmail.com#ext#@petruscommunicationsuk.onmicrosoft.com::9ebfc40c-423e-4399-82eb-408c62a93d1a" providerId="AD" clId="Web-{E61A71D7-9D7D-45B2-AF7B-C45582CAB90F}" dt="2020-09-27T19:06:07.545" v="70" actId="1076"/>
        <pc:sldMkLst>
          <pc:docMk/>
          <pc:sldMk cId="621616437" sldId="257"/>
        </pc:sldMkLst>
        <pc:spChg chg="mod">
          <ac:chgData name="Joshua Murray" userId="S::joshua.murray.st_gmail.com#ext#@petruscommunicationsuk.onmicrosoft.com::9ebfc40c-423e-4399-82eb-408c62a93d1a" providerId="AD" clId="Web-{E61A71D7-9D7D-45B2-AF7B-C45582CAB90F}" dt="2020-09-27T19:06:07.545" v="70" actId="1076"/>
          <ac:spMkLst>
            <pc:docMk/>
            <pc:sldMk cId="621616437" sldId="257"/>
            <ac:spMk id="2" creationId="{259B54C2-626D-4E56-A5A3-494CC09D763E}"/>
          </ac:spMkLst>
        </pc:spChg>
        <pc:spChg chg="mod">
          <ac:chgData name="Joshua Murray" userId="S::joshua.murray.st_gmail.com#ext#@petruscommunicationsuk.onmicrosoft.com::9ebfc40c-423e-4399-82eb-408c62a93d1a" providerId="AD" clId="Web-{E61A71D7-9D7D-45B2-AF7B-C45582CAB90F}" dt="2020-09-27T18:59:35.029" v="14" actId="1076"/>
          <ac:spMkLst>
            <pc:docMk/>
            <pc:sldMk cId="621616437" sldId="257"/>
            <ac:spMk id="8" creationId="{B347B67C-B53D-40F4-B712-DB41E2D6A8A7}"/>
          </ac:spMkLst>
        </pc:spChg>
        <pc:picChg chg="mod">
          <ac:chgData name="Joshua Murray" userId="S::joshua.murray.st_gmail.com#ext#@petruscommunicationsuk.onmicrosoft.com::9ebfc40c-423e-4399-82eb-408c62a93d1a" providerId="AD" clId="Web-{E61A71D7-9D7D-45B2-AF7B-C45582CAB90F}" dt="2020-09-27T18:58:38.872" v="1" actId="1076"/>
          <ac:picMkLst>
            <pc:docMk/>
            <pc:sldMk cId="621616437" sldId="257"/>
            <ac:picMk id="10" creationId="{6637C9D3-6057-41BB-BFF5-AE2C2704FD02}"/>
          </ac:picMkLst>
        </pc:picChg>
      </pc:sldChg>
      <pc:sldChg chg="modSp del">
        <pc:chgData name="Joshua Murray" userId="S::joshua.murray.st_gmail.com#ext#@petruscommunicationsuk.onmicrosoft.com::9ebfc40c-423e-4399-82eb-408c62a93d1a" providerId="AD" clId="Web-{E61A71D7-9D7D-45B2-AF7B-C45582CAB90F}" dt="2020-09-27T19:00:58.013" v="29"/>
        <pc:sldMkLst>
          <pc:docMk/>
          <pc:sldMk cId="4036697427" sldId="258"/>
        </pc:sldMkLst>
        <pc:spChg chg="mod">
          <ac:chgData name="Joshua Murray" userId="S::joshua.murray.st_gmail.com#ext#@petruscommunicationsuk.onmicrosoft.com::9ebfc40c-423e-4399-82eb-408c62a93d1a" providerId="AD" clId="Web-{E61A71D7-9D7D-45B2-AF7B-C45582CAB90F}" dt="2020-09-27T19:00:14.294" v="25" actId="1076"/>
          <ac:spMkLst>
            <pc:docMk/>
            <pc:sldMk cId="4036697427" sldId="258"/>
            <ac:spMk id="4" creationId="{FA532457-29F4-475F-B58C-80A91C832EA9}"/>
          </ac:spMkLst>
        </pc:spChg>
        <pc:spChg chg="mod">
          <ac:chgData name="Joshua Murray" userId="S::joshua.murray.st_gmail.com#ext#@petruscommunicationsuk.onmicrosoft.com::9ebfc40c-423e-4399-82eb-408c62a93d1a" providerId="AD" clId="Web-{E61A71D7-9D7D-45B2-AF7B-C45582CAB90F}" dt="2020-09-27T19:00:05.091" v="21" actId="1076"/>
          <ac:spMkLst>
            <pc:docMk/>
            <pc:sldMk cId="4036697427" sldId="258"/>
            <ac:spMk id="9" creationId="{D3D2F2C4-601B-449B-B258-B584D0979FA6}"/>
          </ac:spMkLst>
        </pc:spChg>
        <pc:picChg chg="mod">
          <ac:chgData name="Joshua Murray" userId="S::joshua.murray.st_gmail.com#ext#@petruscommunicationsuk.onmicrosoft.com::9ebfc40c-423e-4399-82eb-408c62a93d1a" providerId="AD" clId="Web-{E61A71D7-9D7D-45B2-AF7B-C45582CAB90F}" dt="2020-09-27T19:00:20.232" v="27" actId="1076"/>
          <ac:picMkLst>
            <pc:docMk/>
            <pc:sldMk cId="4036697427" sldId="258"/>
            <ac:picMk id="1032" creationId="{C528A496-2879-4A11-B121-78B28EE26343}"/>
          </ac:picMkLst>
        </pc:picChg>
      </pc:sldChg>
      <pc:sldChg chg="del">
        <pc:chgData name="Joshua Murray" userId="S::joshua.murray.st_gmail.com#ext#@petruscommunicationsuk.onmicrosoft.com::9ebfc40c-423e-4399-82eb-408c62a93d1a" providerId="AD" clId="Web-{E61A71D7-9D7D-45B2-AF7B-C45582CAB90F}" dt="2020-09-27T19:00:57.998" v="28"/>
        <pc:sldMkLst>
          <pc:docMk/>
          <pc:sldMk cId="3210814530" sldId="259"/>
        </pc:sldMkLst>
      </pc:sldChg>
      <pc:sldChg chg="delSp modSp">
        <pc:chgData name="Joshua Murray" userId="S::joshua.murray.st_gmail.com#ext#@petruscommunicationsuk.onmicrosoft.com::9ebfc40c-423e-4399-82eb-408c62a93d1a" providerId="AD" clId="Web-{E61A71D7-9D7D-45B2-AF7B-C45582CAB90F}" dt="2020-09-27T19:06:21.264" v="75" actId="1076"/>
        <pc:sldMkLst>
          <pc:docMk/>
          <pc:sldMk cId="2171260403" sldId="260"/>
        </pc:sldMkLst>
        <pc:spChg chg="mod">
          <ac:chgData name="Joshua Murray" userId="S::joshua.murray.st_gmail.com#ext#@petruscommunicationsuk.onmicrosoft.com::9ebfc40c-423e-4399-82eb-408c62a93d1a" providerId="AD" clId="Web-{E61A71D7-9D7D-45B2-AF7B-C45582CAB90F}" dt="2020-09-27T19:04:07.373" v="47" actId="1076"/>
          <ac:spMkLst>
            <pc:docMk/>
            <pc:sldMk cId="2171260403" sldId="260"/>
            <ac:spMk id="13" creationId="{29E7A20F-0248-4D95-AE8C-92A459DA9C78}"/>
          </ac:spMkLst>
        </pc:spChg>
        <pc:spChg chg="mod">
          <ac:chgData name="Joshua Murray" userId="S::joshua.murray.st_gmail.com#ext#@petruscommunicationsuk.onmicrosoft.com::9ebfc40c-423e-4399-82eb-408c62a93d1a" providerId="AD" clId="Web-{E61A71D7-9D7D-45B2-AF7B-C45582CAB90F}" dt="2020-09-27T19:06:21.264" v="75" actId="1076"/>
          <ac:spMkLst>
            <pc:docMk/>
            <pc:sldMk cId="2171260403" sldId="260"/>
            <ac:spMk id="14" creationId="{1FA86F2C-F26C-4D98-AFD3-327FD3EA3FE3}"/>
          </ac:spMkLst>
        </pc:spChg>
        <pc:spChg chg="del mod">
          <ac:chgData name="Joshua Murray" userId="S::joshua.murray.st_gmail.com#ext#@petruscommunicationsuk.onmicrosoft.com::9ebfc40c-423e-4399-82eb-408c62a93d1a" providerId="AD" clId="Web-{E61A71D7-9D7D-45B2-AF7B-C45582CAB90F}" dt="2020-09-27T19:02:56.701" v="39"/>
          <ac:spMkLst>
            <pc:docMk/>
            <pc:sldMk cId="2171260403" sldId="260"/>
            <ac:spMk id="16" creationId="{17D13FFA-635E-48E6-AB21-8055CEB3E286}"/>
          </ac:spMkLst>
        </pc:spChg>
        <pc:spChg chg="mod">
          <ac:chgData name="Joshua Murray" userId="S::joshua.murray.st_gmail.com#ext#@petruscommunicationsuk.onmicrosoft.com::9ebfc40c-423e-4399-82eb-408c62a93d1a" providerId="AD" clId="Web-{E61A71D7-9D7D-45B2-AF7B-C45582CAB90F}" dt="2020-09-27T19:04:58.686" v="58" actId="1076"/>
          <ac:spMkLst>
            <pc:docMk/>
            <pc:sldMk cId="2171260403" sldId="260"/>
            <ac:spMk id="21" creationId="{98AC8AEC-8219-4F14-BE7B-063FE7301F35}"/>
          </ac:spMkLst>
        </pc:spChg>
        <pc:spChg chg="mod">
          <ac:chgData name="Joshua Murray" userId="S::joshua.murray.st_gmail.com#ext#@petruscommunicationsuk.onmicrosoft.com::9ebfc40c-423e-4399-82eb-408c62a93d1a" providerId="AD" clId="Web-{E61A71D7-9D7D-45B2-AF7B-C45582CAB90F}" dt="2020-09-27T19:04:42.951" v="55" actId="14100"/>
          <ac:spMkLst>
            <pc:docMk/>
            <pc:sldMk cId="2171260403" sldId="260"/>
            <ac:spMk id="23" creationId="{9BDB7BBF-1A6B-4EAB-A8A0-D5C951B816C0}"/>
          </ac:spMkLst>
        </pc:spChg>
        <pc:picChg chg="mod">
          <ac:chgData name="Joshua Murray" userId="S::joshua.murray.st_gmail.com#ext#@petruscommunicationsuk.onmicrosoft.com::9ebfc40c-423e-4399-82eb-408c62a93d1a" providerId="AD" clId="Web-{E61A71D7-9D7D-45B2-AF7B-C45582CAB90F}" dt="2020-09-27T19:03:35.686" v="46" actId="1076"/>
          <ac:picMkLst>
            <pc:docMk/>
            <pc:sldMk cId="2171260403" sldId="260"/>
            <ac:picMk id="11" creationId="{09718F43-940D-474D-BBAE-0C9A0B5972A7}"/>
          </ac:picMkLst>
        </pc:picChg>
        <pc:picChg chg="mod">
          <ac:chgData name="Joshua Murray" userId="S::joshua.murray.st_gmail.com#ext#@petruscommunicationsuk.onmicrosoft.com::9ebfc40c-423e-4399-82eb-408c62a93d1a" providerId="AD" clId="Web-{E61A71D7-9D7D-45B2-AF7B-C45582CAB90F}" dt="2020-09-27T19:03:11.779" v="43" actId="1076"/>
          <ac:picMkLst>
            <pc:docMk/>
            <pc:sldMk cId="2171260403" sldId="260"/>
            <ac:picMk id="2050" creationId="{C0A38C94-A5E1-485E-A8CB-FE8A34F7A5AF}"/>
          </ac:picMkLst>
        </pc:picChg>
      </pc:sldChg>
      <pc:sldChg chg="addSp modSp">
        <pc:chgData name="Joshua Murray" userId="S::joshua.murray.st_gmail.com#ext#@petruscommunicationsuk.onmicrosoft.com::9ebfc40c-423e-4399-82eb-408c62a93d1a" providerId="AD" clId="Web-{E61A71D7-9D7D-45B2-AF7B-C45582CAB90F}" dt="2020-09-27T19:06:40.186" v="80" actId="1076"/>
        <pc:sldMkLst>
          <pc:docMk/>
          <pc:sldMk cId="2570002227" sldId="261"/>
        </pc:sldMkLst>
        <pc:spChg chg="mod">
          <ac:chgData name="Joshua Murray" userId="S::joshua.murray.st_gmail.com#ext#@petruscommunicationsuk.onmicrosoft.com::9ebfc40c-423e-4399-82eb-408c62a93d1a" providerId="AD" clId="Web-{E61A71D7-9D7D-45B2-AF7B-C45582CAB90F}" dt="2020-09-27T19:06:40.186" v="80" actId="1076"/>
          <ac:spMkLst>
            <pc:docMk/>
            <pc:sldMk cId="2570002227" sldId="261"/>
            <ac:spMk id="2" creationId="{1BF1D65C-1076-4F43-B4FA-3B4804E8DF5B}"/>
          </ac:spMkLst>
        </pc:spChg>
        <pc:spChg chg="add mod">
          <ac:chgData name="Joshua Murray" userId="S::joshua.murray.st_gmail.com#ext#@petruscommunicationsuk.onmicrosoft.com::9ebfc40c-423e-4399-82eb-408c62a93d1a" providerId="AD" clId="Web-{E61A71D7-9D7D-45B2-AF7B-C45582CAB90F}" dt="2020-09-27T19:05:18.342" v="62" actId="1076"/>
          <ac:spMkLst>
            <pc:docMk/>
            <pc:sldMk cId="2570002227" sldId="261"/>
            <ac:spMk id="6" creationId="{1F93F5C1-FB74-4EA1-934F-F779E187ECD8}"/>
          </ac:spMkLst>
        </pc:spChg>
        <pc:spChg chg="add mod">
          <ac:chgData name="Joshua Murray" userId="S::joshua.murray.st_gmail.com#ext#@petruscommunicationsuk.onmicrosoft.com::9ebfc40c-423e-4399-82eb-408c62a93d1a" providerId="AD" clId="Web-{E61A71D7-9D7D-45B2-AF7B-C45582CAB90F}" dt="2020-09-27T19:05:15.483" v="61" actId="1076"/>
          <ac:spMkLst>
            <pc:docMk/>
            <pc:sldMk cId="2570002227" sldId="261"/>
            <ac:spMk id="8" creationId="{AD772551-CB79-4084-91E4-8B4E544EE30C}"/>
          </ac:spMkLst>
        </pc:spChg>
      </pc:sldChg>
    </pc:docChg>
  </pc:docChgLst>
  <pc:docChgLst>
    <pc:chgData name="Joshua Murray" userId="S::joshua.murray.st_gmail.com#ext#@petruscommunicationsuk.onmicrosoft.com::9ebfc40c-423e-4399-82eb-408c62a93d1a" providerId="AD" clId="Web-{C2060990-A608-4381-92C5-42496CF1A71F}"/>
    <pc:docChg chg="addSld delSld modSld addMainMaster delMainMaster">
      <pc:chgData name="Joshua Murray" userId="S::joshua.murray.st_gmail.com#ext#@petruscommunicationsuk.onmicrosoft.com::9ebfc40c-423e-4399-82eb-408c62a93d1a" providerId="AD" clId="Web-{C2060990-A608-4381-92C5-42496CF1A71F}" dt="2020-09-27T19:18:17.288" v="195" actId="1076"/>
      <pc:docMkLst>
        <pc:docMk/>
      </pc:docMkLst>
      <pc:sldChg chg="addSp modSp mod setBg modClrScheme setClrOvrMap chgLayout">
        <pc:chgData name="Joshua Murray" userId="S::joshua.murray.st_gmail.com#ext#@petruscommunicationsuk.onmicrosoft.com::9ebfc40c-423e-4399-82eb-408c62a93d1a" providerId="AD" clId="Web-{C2060990-A608-4381-92C5-42496CF1A71F}" dt="2020-09-27T19:13:43.583" v="81" actId="20577"/>
        <pc:sldMkLst>
          <pc:docMk/>
          <pc:sldMk cId="992262848" sldId="256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49.082" v="1"/>
          <ac:spMkLst>
            <pc:docMk/>
            <pc:sldMk cId="992262848" sldId="256"/>
            <ac:spMk id="2" creationId="{7136ADA7-71A1-44A8-81BF-1B6CACFB7577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49.082" v="1"/>
          <ac:spMkLst>
            <pc:docMk/>
            <pc:sldMk cId="992262848" sldId="256"/>
            <ac:spMk id="3" creationId="{977C4633-7458-4F99-83F4-CB5107BC263B}"/>
          </ac:spMkLst>
        </pc:spChg>
        <pc:spChg chg="mod">
          <ac:chgData name="Joshua Murray" userId="S::joshua.murray.st_gmail.com#ext#@petruscommunicationsuk.onmicrosoft.com::9ebfc40c-423e-4399-82eb-408c62a93d1a" providerId="AD" clId="Web-{C2060990-A608-4381-92C5-42496CF1A71F}" dt="2020-09-27T19:13:43.583" v="81" actId="20577"/>
          <ac:spMkLst>
            <pc:docMk/>
            <pc:sldMk cId="992262848" sldId="256"/>
            <ac:spMk id="6" creationId="{2D1DEC1D-6F5B-44F1-A141-CC7BC07B7A45}"/>
          </ac:spMkLst>
        </pc:spChg>
        <pc:spChg chg="add">
          <ac:chgData name="Joshua Murray" userId="S::joshua.murray.st_gmail.com#ext#@petruscommunicationsuk.onmicrosoft.com::9ebfc40c-423e-4399-82eb-408c62a93d1a" providerId="AD" clId="Web-{C2060990-A608-4381-92C5-42496CF1A71F}" dt="2020-09-27T19:11:49.082" v="1"/>
          <ac:spMkLst>
            <pc:docMk/>
            <pc:sldMk cId="992262848" sldId="256"/>
            <ac:spMk id="11" creationId="{8775F366-526C-4C42-8931-696FFE8AA517}"/>
          </ac:spMkLst>
        </pc:spChg>
        <pc:spChg chg="add">
          <ac:chgData name="Joshua Murray" userId="S::joshua.murray.st_gmail.com#ext#@petruscommunicationsuk.onmicrosoft.com::9ebfc40c-423e-4399-82eb-408c62a93d1a" providerId="AD" clId="Web-{C2060990-A608-4381-92C5-42496CF1A71F}" dt="2020-09-27T19:11:49.082" v="1"/>
          <ac:spMkLst>
            <pc:docMk/>
            <pc:sldMk cId="992262848" sldId="256"/>
            <ac:spMk id="13" creationId="{597EA66B-2AAB-42B0-9F9D-38920D8D82D7}"/>
          </ac:spMkLst>
        </pc:spChg>
        <pc:spChg chg="add">
          <ac:chgData name="Joshua Murray" userId="S::joshua.murray.st_gmail.com#ext#@petruscommunicationsuk.onmicrosoft.com::9ebfc40c-423e-4399-82eb-408c62a93d1a" providerId="AD" clId="Web-{C2060990-A608-4381-92C5-42496CF1A71F}" dt="2020-09-27T19:11:49.082" v="1"/>
          <ac:spMkLst>
            <pc:docMk/>
            <pc:sldMk cId="992262848" sldId="256"/>
            <ac:spMk id="15" creationId="{D360EBE3-31BB-422F-AA87-FA3873DAE484}"/>
          </ac:spMkLst>
        </pc:spChg>
      </pc:sldChg>
      <pc:sldChg chg="delSp modSp del mod modClrScheme chgLayout">
        <pc:chgData name="Joshua Murray" userId="S::joshua.murray.st_gmail.com#ext#@petruscommunicationsuk.onmicrosoft.com::9ebfc40c-423e-4399-82eb-408c62a93d1a" providerId="AD" clId="Web-{C2060990-A608-4381-92C5-42496CF1A71F}" dt="2020-09-27T19:13:52.599" v="84"/>
        <pc:sldMkLst>
          <pc:docMk/>
          <pc:sldMk cId="621616437" sldId="257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621616437" sldId="257"/>
            <ac:spMk id="2" creationId="{259B54C2-626D-4E56-A5A3-494CC09D763E}"/>
          </ac:spMkLst>
        </pc:spChg>
        <pc:spChg chg="del">
          <ac:chgData name="Joshua Murray" userId="S::joshua.murray.st_gmail.com#ext#@petruscommunicationsuk.onmicrosoft.com::9ebfc40c-423e-4399-82eb-408c62a93d1a" providerId="AD" clId="Web-{C2060990-A608-4381-92C5-42496CF1A71F}" dt="2020-09-27T19:12:38.942" v="32"/>
          <ac:spMkLst>
            <pc:docMk/>
            <pc:sldMk cId="621616437" sldId="257"/>
            <ac:spMk id="8" creationId="{B347B67C-B53D-40F4-B712-DB41E2D6A8A7}"/>
          </ac:spMkLst>
        </pc:spChg>
        <pc:picChg chg="del">
          <ac:chgData name="Joshua Murray" userId="S::joshua.murray.st_gmail.com#ext#@petruscommunicationsuk.onmicrosoft.com::9ebfc40c-423e-4399-82eb-408c62a93d1a" providerId="AD" clId="Web-{C2060990-A608-4381-92C5-42496CF1A71F}" dt="2020-09-27T19:12:05.473" v="3"/>
          <ac:picMkLst>
            <pc:docMk/>
            <pc:sldMk cId="621616437" sldId="257"/>
            <ac:picMk id="10" creationId="{6637C9D3-6057-41BB-BFF5-AE2C2704FD02}"/>
          </ac:picMkLst>
        </pc:picChg>
      </pc:sldChg>
      <pc:sldChg chg="delSp 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7:13.647" v="160"/>
        <pc:sldMkLst>
          <pc:docMk/>
          <pc:sldMk cId="2171260403" sldId="260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171260403" sldId="260"/>
            <ac:spMk id="6" creationId="{4BE192BF-F3A7-4D6F-9228-FC825EC15ED3}"/>
          </ac:spMkLst>
        </pc:spChg>
        <pc:spChg chg="del">
          <ac:chgData name="Joshua Murray" userId="S::joshua.murray.st_gmail.com#ext#@petruscommunicationsuk.onmicrosoft.com::9ebfc40c-423e-4399-82eb-408c62a93d1a" providerId="AD" clId="Web-{C2060990-A608-4381-92C5-42496CF1A71F}" dt="2020-09-27T19:17:13.647" v="160"/>
          <ac:spMkLst>
            <pc:docMk/>
            <pc:sldMk cId="2171260403" sldId="260"/>
            <ac:spMk id="13" creationId="{29E7A20F-0248-4D95-AE8C-92A459DA9C78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171260403" sldId="260"/>
            <ac:spMk id="14" creationId="{1FA86F2C-F26C-4D98-AFD3-327FD3EA3FE3}"/>
          </ac:spMkLst>
        </pc:spChg>
        <pc:spChg chg="del">
          <ac:chgData name="Joshua Murray" userId="S::joshua.murray.st_gmail.com#ext#@petruscommunicationsuk.onmicrosoft.com::9ebfc40c-423e-4399-82eb-408c62a93d1a" providerId="AD" clId="Web-{C2060990-A608-4381-92C5-42496CF1A71F}" dt="2020-09-27T19:16:09.131" v="141"/>
          <ac:spMkLst>
            <pc:docMk/>
            <pc:sldMk cId="2171260403" sldId="260"/>
            <ac:spMk id="21" creationId="{98AC8AEC-8219-4F14-BE7B-063FE7301F35}"/>
          </ac:spMkLst>
        </pc:spChg>
        <pc:spChg chg="del">
          <ac:chgData name="Joshua Murray" userId="S::joshua.murray.st_gmail.com#ext#@petruscommunicationsuk.onmicrosoft.com::9ebfc40c-423e-4399-82eb-408c62a93d1a" providerId="AD" clId="Web-{C2060990-A608-4381-92C5-42496CF1A71F}" dt="2020-09-27T19:15:11.537" v="100"/>
          <ac:spMkLst>
            <pc:docMk/>
            <pc:sldMk cId="2171260403" sldId="260"/>
            <ac:spMk id="23" creationId="{9BDB7BBF-1A6B-4EAB-A8A0-D5C951B816C0}"/>
          </ac:spMkLst>
        </pc:spChg>
        <pc:picChg chg="del">
          <ac:chgData name="Joshua Murray" userId="S::joshua.murray.st_gmail.com#ext#@petruscommunicationsuk.onmicrosoft.com::9ebfc40c-423e-4399-82eb-408c62a93d1a" providerId="AD" clId="Web-{C2060990-A608-4381-92C5-42496CF1A71F}" dt="2020-09-27T19:14:38.568" v="89"/>
          <ac:picMkLst>
            <pc:docMk/>
            <pc:sldMk cId="2171260403" sldId="260"/>
            <ac:picMk id="11" creationId="{09718F43-940D-474D-BBAE-0C9A0B5972A7}"/>
          </ac:picMkLst>
        </pc:picChg>
        <pc:picChg chg="del">
          <ac:chgData name="Joshua Murray" userId="S::joshua.murray.st_gmail.com#ext#@petruscommunicationsuk.onmicrosoft.com::9ebfc40c-423e-4399-82eb-408c62a93d1a" providerId="AD" clId="Web-{C2060990-A608-4381-92C5-42496CF1A71F}" dt="2020-09-27T19:14:44.677" v="92"/>
          <ac:picMkLst>
            <pc:docMk/>
            <pc:sldMk cId="2171260403" sldId="260"/>
            <ac:picMk id="2050" creationId="{C0A38C94-A5E1-485E-A8CB-FE8A34F7A5AF}"/>
          </ac:picMkLst>
        </pc:pic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2570002227" sldId="261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70002227" sldId="261"/>
            <ac:spMk id="2" creationId="{1BF1D65C-1076-4F43-B4FA-3B4804E8DF5B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70002227" sldId="261"/>
            <ac:spMk id="3" creationId="{8502CD3C-003D-4125-AD98-3B4B14BF1A94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70002227" sldId="261"/>
            <ac:spMk id="5" creationId="{3837AEF3-D709-4769-8799-695772AE5ABA}"/>
          </ac:spMkLst>
        </pc:sp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2905421952" sldId="262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905421952" sldId="262"/>
            <ac:spMk id="2" creationId="{79FB37E1-F9A3-4DAE-8651-1F67369BE49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905421952" sldId="262"/>
            <ac:spMk id="3" creationId="{789D36BA-F1B3-4C4F-B407-FCE768D93116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905421952" sldId="262"/>
            <ac:spMk id="4" creationId="{B6F38EA6-5514-4A55-8668-1C2023BAAFCA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905421952" sldId="262"/>
            <ac:spMk id="5" creationId="{024136C6-3C0D-4842-BA27-4952FADF5DD6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905421952" sldId="262"/>
            <ac:spMk id="11" creationId="{EC8B5F5D-4DED-486E-AD3C-6533999123D0}"/>
          </ac:spMkLst>
        </pc:sp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678545184" sldId="263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678545184" sldId="263"/>
            <ac:spMk id="5" creationId="{7D387B3B-9EFB-4C33-8804-98CD961AA356}"/>
          </ac:spMkLst>
        </pc:sp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2122539241" sldId="264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122539241" sldId="264"/>
            <ac:spMk id="2" creationId="{648F2DAD-09BC-4E53-B3EE-80036ACC033F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122539241" sldId="264"/>
            <ac:spMk id="3" creationId="{95FC586E-A765-41E8-AD6D-F6AA8EA2EC70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122539241" sldId="264"/>
            <ac:spMk id="4" creationId="{B64A110E-05FA-4BC3-8BC9-C9871A189AEB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122539241" sldId="264"/>
            <ac:spMk id="5" creationId="{2262604E-F416-45C2-A64D-344936146270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122539241" sldId="264"/>
            <ac:spMk id="7" creationId="{8E389CF0-7E88-4714-8B32-F95FC4203E16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122539241" sldId="264"/>
            <ac:spMk id="8" creationId="{5579A580-0A00-4BD6-881B-85BF4BA391C8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122539241" sldId="264"/>
            <ac:spMk id="9" creationId="{843CD799-F325-4B20-9924-56521475C4D8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122539241" sldId="264"/>
            <ac:spMk id="10" creationId="{AA444506-FF9E-4BC1-950D-192FB2579E56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122539241" sldId="264"/>
            <ac:spMk id="11" creationId="{8DAD639D-C8B7-41FE-B495-175E8A71B81B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122539241" sldId="264"/>
            <ac:spMk id="12" creationId="{A6099175-95D7-497F-9501-1F4F71B9DC61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122539241" sldId="264"/>
            <ac:spMk id="13" creationId="{A9C90131-73E3-44AB-BFD1-389FA6084456}"/>
          </ac:spMkLst>
        </pc:sp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2224347332" sldId="265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224347332" sldId="265"/>
            <ac:spMk id="2" creationId="{CAE5B773-F60C-4854-83F7-06F0AA7387C9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224347332" sldId="265"/>
            <ac:spMk id="3" creationId="{3924553D-D840-46BB-B9F8-2D824422507B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224347332" sldId="265"/>
            <ac:spMk id="4" creationId="{6CF1B4D7-E137-420A-8BCA-2CF4E1633D98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224347332" sldId="265"/>
            <ac:spMk id="5" creationId="{D1994D10-FA27-41C3-9794-F592C0FB22A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224347332" sldId="265"/>
            <ac:spMk id="7" creationId="{39462268-A880-4CE6-BFDA-4AA919761F5C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224347332" sldId="265"/>
            <ac:spMk id="8" creationId="{1DA717EE-C4EB-43E0-9FF9-AD7909CC6C71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224347332" sldId="265"/>
            <ac:spMk id="9" creationId="{86A6793B-A78C-4EEC-AE9E-5425AEE2253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224347332" sldId="265"/>
            <ac:spMk id="10" creationId="{2315023C-2291-44EB-87F0-16E7815981E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224347332" sldId="265"/>
            <ac:spMk id="11" creationId="{042B96C2-B574-4A9E-B703-C8AE9F6351A5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224347332" sldId="265"/>
            <ac:spMk id="12" creationId="{16941F60-23D2-4005-A1C4-2A1179736036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224347332" sldId="265"/>
            <ac:spMk id="13" creationId="{DA361B3E-2E8B-4AA2-9581-7BE5FB6F89ED}"/>
          </ac:spMkLst>
        </pc:sp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4247313298" sldId="266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247313298" sldId="266"/>
            <ac:spMk id="3" creationId="{44246426-251A-4B7C-952E-E99BFA86870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247313298" sldId="266"/>
            <ac:spMk id="4" creationId="{616BC39E-8B5D-414D-B1AD-BA5CA8058E70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247313298" sldId="266"/>
            <ac:spMk id="5" creationId="{05A22BF5-BE50-4C70-8CB8-AD6F6E6ED0D9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247313298" sldId="266"/>
            <ac:spMk id="7" creationId="{FB505141-77B9-4510-BC31-11F235790D08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247313298" sldId="266"/>
            <ac:spMk id="12" creationId="{EE38EB5C-9979-407F-A1AF-AE2FDF9CF84D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247313298" sldId="266"/>
            <ac:spMk id="13" creationId="{71905449-8C8E-4220-A917-A2815446CD45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247313298" sldId="266"/>
            <ac:spMk id="14" creationId="{5C1328D1-87CB-49C1-B2EE-3176D8D6B2F4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247313298" sldId="266"/>
            <ac:spMk id="15" creationId="{373B710D-DD35-4D16-A8B6-07A4A0FE35D0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247313298" sldId="266"/>
            <ac:spMk id="16" creationId="{E508A8D6-CFA2-4824-A989-E196B75CED5A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247313298" sldId="266"/>
            <ac:spMk id="17" creationId="{65434ED8-EBE3-4E68-9C11-1989233882C5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247313298" sldId="266"/>
            <ac:spMk id="28" creationId="{87A2AF86-ABDE-4143-BD3B-6E73CA5D9E05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247313298" sldId="266"/>
            <ac:spMk id="30" creationId="{81D410C9-1889-4B03-9D92-64ADBBCD1C15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247313298" sldId="266"/>
            <ac:spMk id="31" creationId="{812783F7-3081-4C65-B38F-D58E9BF3A862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247313298" sldId="266"/>
            <ac:spMk id="32" creationId="{E76EB63A-6CEB-46FA-AF9E-7EBDFF2670E8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247313298" sldId="266"/>
            <ac:spMk id="33" creationId="{C718EDF6-A83E-4E31-AFA0-4C16C74D4357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247313298" sldId="266"/>
            <ac:spMk id="34" creationId="{21B8C62E-B092-4FF6-9719-BD43F6D27C80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247313298" sldId="266"/>
            <ac:spMk id="35" creationId="{3804FC62-FD8E-46F9-B1E0-F9541B9A1A14}"/>
          </ac:spMkLst>
        </pc:sp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661457060" sldId="267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661457060" sldId="267"/>
            <ac:spMk id="2" creationId="{B1E46706-ECB2-4642-A186-00F674618249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661457060" sldId="267"/>
            <ac:spMk id="3" creationId="{71DFAF7E-3E48-4E3A-A353-D53194536BD8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661457060" sldId="267"/>
            <ac:spMk id="4" creationId="{30162523-618F-46C4-A45E-4D33377EDE65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661457060" sldId="267"/>
            <ac:spMk id="5" creationId="{9D4A3BB9-8087-4B74-9AD3-4D42C3C29552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661457060" sldId="267"/>
            <ac:spMk id="7" creationId="{53FBA053-D834-4EC0-9AA6-39A52FE5C103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661457060" sldId="267"/>
            <ac:spMk id="8" creationId="{B36CA930-7AA4-4278-83D1-EE0BCD429697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661457060" sldId="267"/>
            <ac:spMk id="9" creationId="{321164DC-BEBF-47A0-9084-BDA922BB947F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661457060" sldId="267"/>
            <ac:spMk id="10" creationId="{E68BA80F-62F2-41B5-98C9-B527520119F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661457060" sldId="267"/>
            <ac:spMk id="11" creationId="{C1396768-1CDA-42A9-834C-557409BC2394}"/>
          </ac:spMkLst>
        </pc:sp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661457060" sldId="267"/>
            <ac:picMk id="13" creationId="{E9419085-04EC-4511-9FCD-0A0E6C1907A4}"/>
          </ac:picMkLst>
        </pc:pic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2589939560" sldId="268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89939560" sldId="268"/>
            <ac:spMk id="2" creationId="{CDD1D35A-BF17-4A2D-84BF-6601B22B6A11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89939560" sldId="268"/>
            <ac:spMk id="3" creationId="{995A77EE-8D7A-4C84-B917-1CFD2D6B8DCC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89939560" sldId="268"/>
            <ac:spMk id="4" creationId="{3D4703B2-BABE-459A-9E4B-601E56562715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89939560" sldId="268"/>
            <ac:spMk id="5" creationId="{1AB9C8A0-14BC-4644-8A34-F8F26D363CC9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89939560" sldId="268"/>
            <ac:spMk id="13" creationId="{8D7EBCC9-AEFF-4039-8638-5B309811BE29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89939560" sldId="268"/>
            <ac:spMk id="14" creationId="{B8700051-B844-4EDC-8EAC-A44F3743A7C6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89939560" sldId="268"/>
            <ac:spMk id="15" creationId="{4388D112-A77A-4044-B2EE-66DDC7FD30D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89939560" sldId="268"/>
            <ac:spMk id="16" creationId="{7F69D14D-A287-47A7-AD7F-F8207B825979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89939560" sldId="268"/>
            <ac:spMk id="26" creationId="{F0B4D100-E4A9-4290-9C5A-559D26023BB0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89939560" sldId="268"/>
            <ac:spMk id="27" creationId="{4A5A45E2-0CD2-4443-963B-2BF0068F69E0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89939560" sldId="268"/>
            <ac:spMk id="28" creationId="{C9828076-1E1C-4E6A-80ED-02AC430DF17B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89939560" sldId="268"/>
            <ac:spMk id="29" creationId="{BB3F1F41-ECBD-4218-A318-A0368B5D7549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89939560" sldId="268"/>
            <ac:spMk id="30" creationId="{ADE16003-7B55-4545-94FF-CA6F56EFEC35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89939560" sldId="268"/>
            <ac:spMk id="31" creationId="{124D90C0-A545-43D1-81FA-714F49FA7544}"/>
          </ac:spMkLst>
        </pc:sp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2589939560" sldId="268"/>
            <ac:picMk id="34" creationId="{6B8CDF12-0DFE-482F-9280-20182A0B9F8A}"/>
          </ac:picMkLst>
        </pc:pic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2589939560" sldId="268"/>
            <ac:picMk id="45" creationId="{DBCBD768-1EBE-4354-BB21-BF8225EFC634}"/>
          </ac:picMkLst>
        </pc:pic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3314597674" sldId="269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314597674" sldId="269"/>
            <ac:spMk id="2" creationId="{3A31D3C8-0B11-46D3-A9A6-E4828F8E9CD3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314597674" sldId="269"/>
            <ac:spMk id="3" creationId="{4199F1C1-6A25-402F-A3AF-D7E84109DDA1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314597674" sldId="269"/>
            <ac:spMk id="4" creationId="{4E07CA6F-243E-4E42-969D-A8F1F1171BD8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314597674" sldId="269"/>
            <ac:spMk id="5" creationId="{C40DDBAC-98BB-4F37-AD98-D2A59FF030ED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314597674" sldId="269"/>
            <ac:spMk id="7" creationId="{741A58E7-60BE-4B3A-B18C-923D5D056808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314597674" sldId="269"/>
            <ac:spMk id="8" creationId="{81D4F0D9-9654-4ED2-836E-CA8D1AE8F8C1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314597674" sldId="269"/>
            <ac:spMk id="9" creationId="{3EA76C16-1F6B-4E12-9881-637E86C7972F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314597674" sldId="269"/>
            <ac:spMk id="10" creationId="{B23659FC-458C-45A2-A96C-6E8341756F5B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314597674" sldId="269"/>
            <ac:spMk id="20" creationId="{B83D38BE-3603-45E0-B07A-7AC51ABCA2F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314597674" sldId="269"/>
            <ac:spMk id="21" creationId="{878C2831-BDCF-4BCE-9B4F-91637C854EB8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314597674" sldId="269"/>
            <ac:spMk id="22" creationId="{ECD0B61C-F4E1-40D7-BF93-62B96E902AC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314597674" sldId="269"/>
            <ac:spMk id="23" creationId="{BFC35997-9926-45C3-BDC9-CD5F738C432C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314597674" sldId="269"/>
            <ac:spMk id="24" creationId="{9AA119B1-83DB-4399-BB6C-A76ECCD16896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314597674" sldId="269"/>
            <ac:spMk id="25" creationId="{475FE0A6-52B1-4710-908D-26DDF077E6D8}"/>
          </ac:spMkLst>
        </pc:sp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3314597674" sldId="269"/>
            <ac:picMk id="27" creationId="{FC20732F-60A2-4795-9CDC-FED7C482D830}"/>
          </ac:picMkLst>
        </pc:pic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3561918096" sldId="270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61918096" sldId="270"/>
            <ac:spMk id="2" creationId="{F0415C43-91D7-4EE6-843E-EA2527BA6E2B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61918096" sldId="270"/>
            <ac:spMk id="3" creationId="{8029CE59-0417-4F15-B124-A4C0908B0D1C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61918096" sldId="270"/>
            <ac:spMk id="4" creationId="{45D58DF5-63B9-4EDD-AB60-3ADA5FFDD875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61918096" sldId="270"/>
            <ac:spMk id="5" creationId="{22BBFA8E-1B62-49E5-859F-CAD1A3785A05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61918096" sldId="270"/>
            <ac:spMk id="7" creationId="{C0DF5C50-33E9-418B-B829-2AA8C9389BE0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61918096" sldId="270"/>
            <ac:spMk id="8" creationId="{E6D37316-A046-4BA3-851C-2A6DC246A794}"/>
          </ac:spMkLst>
        </pc:spChg>
        <pc:graphicFrame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graphicFrameMkLst>
            <pc:docMk/>
            <pc:sldMk cId="3561918096" sldId="270"/>
            <ac:graphicFrameMk id="11" creationId="{013FA120-7CD4-4F1A-9F50-831B8D0CD17F}"/>
          </ac:graphicFrameMkLst>
        </pc:graphicFrameChg>
        <pc:graphicFrame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graphicFrameMkLst>
            <pc:docMk/>
            <pc:sldMk cId="3561918096" sldId="270"/>
            <ac:graphicFrameMk id="14" creationId="{5AB83087-836F-4FD4-93DC-E2F4F67ECD19}"/>
          </ac:graphicFrameMkLst>
        </pc:graphicFrame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3561918096" sldId="270"/>
            <ac:picMk id="16" creationId="{AF0B08D0-AB4E-4B4B-885E-9D72016F7DC2}"/>
          </ac:picMkLst>
        </pc:pic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3532002671" sldId="271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2" creationId="{FEE848C0-DE80-42AB-ACB8-7A5B48106190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3" creationId="{DDECC8FB-9E3A-4162-9C6F-98D57940C9C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4" creationId="{1425EC44-04DF-4936-BAE6-D7C7E04C2EA1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5" creationId="{69C6B9B9-4616-4547-9869-DB84B9508628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7" creationId="{4B659726-5A72-47AD-AA01-F42341A352A2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8" creationId="{96CAB863-5E70-4E67-A155-75CA5BB9F126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9" creationId="{4E6F0D97-A574-4B36-96B2-AAC2CC74CAF1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10" creationId="{1F49642F-1A01-4C6A-93C3-F0A73FD4569D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11" creationId="{8CE446CC-2213-45D1-AA34-7D828E78781F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12" creationId="{6EF2DF27-0672-4FB0-9D52-9CB58458487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13" creationId="{B5F39361-93FC-4BA3-9677-A2C64D598861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14" creationId="{253E3241-7D7E-4802-9A4D-C7544C717BCC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15" creationId="{B5C2E8E7-F98A-4CAC-83EF-033B89CC22BF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16" creationId="{24EB22C6-42A4-424E-8DCC-24BD52EFD1F6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17" creationId="{CFF79305-CD44-4DE7-92A6-4416560330F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18" creationId="{EDB8E124-4A61-4B90-AA88-114FFC47D6F0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19" creationId="{8438ECEC-0CD5-4869-A4FF-7CFA3BBF8FA6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20" creationId="{671CDD1F-1E6E-444F-A60C-E18CFE1733F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21" creationId="{1850588B-6DF2-4806-A389-A1E44C62552F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22" creationId="{A2F97CCC-7DFC-4167-95FB-9E550EBD484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23" creationId="{D076AA35-30F4-47C7-A9BD-9417DBEA1F32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24" creationId="{9247E91C-D5E1-4A84-BA79-3E385257E603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25" creationId="{695C38D3-D0CA-4306-8363-32A85EFB6171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26" creationId="{C7AC47E0-6471-4055-B814-73A0BB7C50D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532002671" sldId="271"/>
            <ac:spMk id="27" creationId="{5891CA0D-CB09-4EDE-BD8C-468012A397E4}"/>
          </ac:spMkLst>
        </pc:sp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3532002671" sldId="271"/>
            <ac:picMk id="29" creationId="{B2137E1A-D924-42A1-B0C6-E82997D3A53A}"/>
          </ac:picMkLst>
        </pc:pic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3870222886" sldId="272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870222886" sldId="272"/>
            <ac:spMk id="2" creationId="{C92EBF8D-A290-4A0F-A3DD-1A271370B582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870222886" sldId="272"/>
            <ac:spMk id="3" creationId="{8BC1699F-83CC-4F4C-B37E-BEE4BC7DB9E9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870222886" sldId="272"/>
            <ac:spMk id="4" creationId="{15B5B358-A249-40B6-9ACE-B020BA3BCDB5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870222886" sldId="272"/>
            <ac:spMk id="5" creationId="{6F957BB2-4223-4B31-9B4E-9A8BE9045B05}"/>
          </ac:spMkLst>
        </pc:spChg>
        <pc:graphicFrame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graphicFrameMkLst>
            <pc:docMk/>
            <pc:sldMk cId="3870222886" sldId="272"/>
            <ac:graphicFrameMk id="8" creationId="{0C42C400-680D-4C60-897F-68E9084981F0}"/>
          </ac:graphicFrameMkLst>
        </pc:graphicFrame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3870222886" sldId="272"/>
            <ac:picMk id="11" creationId="{BC397C88-DC98-4D13-9B86-720172A7A064}"/>
          </ac:picMkLst>
        </pc:pic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498491376" sldId="273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98491376" sldId="273"/>
            <ac:spMk id="2" creationId="{55D50F4B-19D5-4C29-878E-7549F75AF89F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98491376" sldId="273"/>
            <ac:spMk id="3" creationId="{9D2E430B-5F01-492A-8F3E-7D034830F1FA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98491376" sldId="273"/>
            <ac:spMk id="4" creationId="{3BF18DAE-9F1A-43D5-8D3A-53F3ADCE120B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98491376" sldId="273"/>
            <ac:spMk id="5" creationId="{719C9928-AE7B-450A-88C3-2AC8BFD25F25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98491376" sldId="273"/>
            <ac:spMk id="7" creationId="{1F1B155C-B14F-45F1-BB3B-33B25B27C9D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98491376" sldId="273"/>
            <ac:spMk id="8" creationId="{8D18C500-0C6F-4EC0-B70D-73B315B7660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98491376" sldId="273"/>
            <ac:spMk id="9" creationId="{35A48A76-6E94-4C37-9F89-AE32D0DCB24C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98491376" sldId="273"/>
            <ac:spMk id="10" creationId="{B4B4060C-7081-4D2B-9B76-E6A12044047B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98491376" sldId="273"/>
            <ac:spMk id="12" creationId="{DD463279-45B3-41ED-9BBA-6549CA5EA164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98491376" sldId="273"/>
            <ac:spMk id="13" creationId="{D35B40B0-6376-4C8D-B047-3E3A6B230531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98491376" sldId="273"/>
            <ac:spMk id="14" creationId="{73D3B098-436F-4DAE-90C9-B162BCFE683D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98491376" sldId="273"/>
            <ac:spMk id="16" creationId="{8AEBA118-DF48-4105-99A6-0A92BF99428F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98491376" sldId="273"/>
            <ac:spMk id="17" creationId="{9B792790-6AC8-45D8-B95D-B1E4B8CE9336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498491376" sldId="273"/>
            <ac:spMk id="18" creationId="{4676D9C9-F786-4996-9E59-AA0A108A8E23}"/>
          </ac:spMkLst>
        </pc:sp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498491376" sldId="273"/>
            <ac:picMk id="23" creationId="{4D7DB178-E3C5-4661-A8E0-E86CDF365FA5}"/>
          </ac:picMkLst>
        </pc:pic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498491376" sldId="273"/>
            <ac:picMk id="25" creationId="{61B37C73-07B5-46DB-B032-840B37903C65}"/>
          </ac:picMkLst>
        </pc:pic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498491376" sldId="273"/>
            <ac:picMk id="27" creationId="{68D2FA43-45DE-4C4E-BF94-06D7454CA817}"/>
          </ac:picMkLst>
        </pc:pic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2886949460" sldId="274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886949460" sldId="274"/>
            <ac:spMk id="2" creationId="{9785EDA4-137E-4627-8963-A964FC88ABA2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886949460" sldId="274"/>
            <ac:spMk id="3" creationId="{FFC55DEF-7E19-492A-ACC5-147C94DAC6B3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886949460" sldId="274"/>
            <ac:spMk id="4" creationId="{23AB7DB5-F4A1-4CDF-A39D-79B88F7FCAB9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886949460" sldId="274"/>
            <ac:spMk id="5" creationId="{BD60C551-098F-4195-A1E2-D6428D61514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886949460" sldId="274"/>
            <ac:spMk id="7" creationId="{37163145-6FD7-4006-9795-692C2052AFBC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886949460" sldId="274"/>
            <ac:spMk id="8" creationId="{883BA977-E155-4894-8FBD-CB8A310855EB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886949460" sldId="274"/>
            <ac:spMk id="9" creationId="{ABC33D66-44DC-4C91-B050-29F4E8F352A2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886949460" sldId="274"/>
            <ac:spMk id="11" creationId="{CF800D05-E8D7-4152-A24A-9CFA7311D7A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886949460" sldId="274"/>
            <ac:spMk id="12" creationId="{F2037DB9-E9A4-4272-945B-058063A74618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886949460" sldId="274"/>
            <ac:spMk id="14" creationId="{61ECCC35-8D78-4E28-A3D9-D8D116AF5814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886949460" sldId="274"/>
            <ac:spMk id="15" creationId="{16FBA73C-E456-45D4-93FC-E0BDBECDE77C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886949460" sldId="274"/>
            <ac:spMk id="17" creationId="{B9421028-B38F-439A-B05F-B15FBCBB46FF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886949460" sldId="274"/>
            <ac:spMk id="18" creationId="{0C09085E-5306-4814-9F80-701AC8D460F7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886949460" sldId="274"/>
            <ac:spMk id="20" creationId="{1CCD5F8A-2266-4864-9385-9F4F6847FDE2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886949460" sldId="274"/>
            <ac:spMk id="21" creationId="{0B2C6DAF-C23E-471D-BCBD-FD8B5C6F86F5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886949460" sldId="274"/>
            <ac:spMk id="23" creationId="{F278ED27-8FDF-4350-8092-0886AD04CEA4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886949460" sldId="274"/>
            <ac:spMk id="24" creationId="{A6858E76-F6F5-46E7-B95C-9992E0667FD1}"/>
          </ac:spMkLst>
        </pc:sp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2886949460" sldId="274"/>
            <ac:picMk id="27" creationId="{B91601B0-B0DA-4219-92CC-00560CF6B7DB}"/>
          </ac:picMkLst>
        </pc:pic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2886949460" sldId="274"/>
            <ac:picMk id="29" creationId="{5E17FE38-B74E-4525-AAE5-421BBE86387E}"/>
          </ac:picMkLst>
        </pc:pic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2886949460" sldId="274"/>
            <ac:picMk id="31" creationId="{AC31E153-4096-444C-B045-9064FE9537B0}"/>
          </ac:picMkLst>
        </pc:pic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2886949460" sldId="274"/>
            <ac:picMk id="33" creationId="{7585D5A9-2371-45D7-85ED-3200CE4E6ADA}"/>
          </ac:picMkLst>
        </pc:pic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2886949460" sldId="274"/>
            <ac:picMk id="35" creationId="{7FCE2599-6354-4CCC-B599-643A8EFF6908}"/>
          </ac:picMkLst>
        </pc:pic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2886949460" sldId="274"/>
            <ac:picMk id="37" creationId="{631AC41D-DEE3-423C-BB86-57D35540C311}"/>
          </ac:picMkLst>
        </pc:pic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2886949460" sldId="274"/>
            <ac:picMk id="39" creationId="{902090CF-EA89-42CB-B60C-56B04DE383AB}"/>
          </ac:picMkLst>
        </pc:pic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2558816297" sldId="275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58816297" sldId="275"/>
            <ac:spMk id="2" creationId="{8ED4603B-8178-4F8E-A96C-3F72BD9448D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58816297" sldId="275"/>
            <ac:spMk id="3" creationId="{2A9C7997-A9B4-4E27-9759-288E2E5F598F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58816297" sldId="275"/>
            <ac:spMk id="4" creationId="{68100019-88E8-4219-BD24-EB20C87FE8B3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58816297" sldId="275"/>
            <ac:spMk id="5" creationId="{65998E98-2E34-4C50-A113-D4765825E3E6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58816297" sldId="275"/>
            <ac:spMk id="7" creationId="{61070AC1-C451-400A-AD5A-3E02EC785BC0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58816297" sldId="275"/>
            <ac:spMk id="8" creationId="{26E431FF-8A69-4F7A-A73A-5B3A707D474D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58816297" sldId="275"/>
            <ac:spMk id="9" creationId="{52BDD1F5-4A56-458B-87F8-883D92E80648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58816297" sldId="275"/>
            <ac:spMk id="10" creationId="{9E0B3C02-8EDA-4901-B41B-FAE42AECF7CC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58816297" sldId="275"/>
            <ac:spMk id="11" creationId="{7F15C694-0117-4398-962E-2E5172A1295D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58816297" sldId="275"/>
            <ac:spMk id="12" creationId="{9C91A09E-D83B-4C88-8221-00CD44E9F701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58816297" sldId="275"/>
            <ac:spMk id="13" creationId="{BDB1AEA3-89A6-4819-BA4B-1CB0B2835A65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58816297" sldId="275"/>
            <ac:spMk id="14" creationId="{BFE919B0-6178-4510-84C9-54EBECB3A732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58816297" sldId="275"/>
            <ac:spMk id="15" creationId="{A9087623-D409-45F5-9857-7DDCB2811D73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58816297" sldId="275"/>
            <ac:spMk id="16" creationId="{473BA9CB-5695-4D94-A260-326760D672C3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58816297" sldId="275"/>
            <ac:spMk id="17" creationId="{ED7F0611-5F87-4534-9FA8-AA02168E0DDA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2558816297" sldId="275"/>
            <ac:spMk id="18" creationId="{D930C4E1-23A0-4C7E-BFDD-61B9CB9E2C66}"/>
          </ac:spMkLst>
        </pc:spChg>
        <pc:graphicFrame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graphicFrameMkLst>
            <pc:docMk/>
            <pc:sldMk cId="2558816297" sldId="275"/>
            <ac:graphicFrameMk id="22" creationId="{11E509A5-EAEF-402E-94CD-B14BF2E03518}"/>
          </ac:graphicFrameMkLst>
        </pc:graphicFrame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2558816297" sldId="275"/>
            <ac:picMk id="25" creationId="{047F6CB2-32F5-4A9B-AD65-B933A938037E}"/>
          </ac:picMkLst>
        </pc:pic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671898697" sldId="276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671898697" sldId="276"/>
            <ac:spMk id="3" creationId="{9FDEB879-C512-484F-8647-67E074234849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671898697" sldId="276"/>
            <ac:spMk id="4" creationId="{CC769588-4F4C-428C-9F8E-006085535705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671898697" sldId="276"/>
            <ac:spMk id="5" creationId="{8219B368-B42D-42C9-8CFF-C1525C23EBDA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671898697" sldId="276"/>
            <ac:spMk id="6" creationId="{CF0A689A-ADE6-4CCC-8A2B-72A65D396B4F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671898697" sldId="276"/>
            <ac:spMk id="7" creationId="{7543D8BE-B4A0-47BA-80B9-E1885926934D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671898697" sldId="276"/>
            <ac:spMk id="8" creationId="{ACD2F93E-F351-489B-9280-E07EC126C58B}"/>
          </ac:spMkLst>
        </pc:sp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671898697" sldId="276"/>
            <ac:picMk id="10" creationId="{6F6976CF-BBDA-47CD-ACB8-128A8605ECD4}"/>
          </ac:picMkLst>
        </pc:pic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1748073012" sldId="277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748073012" sldId="277"/>
            <ac:spMk id="2" creationId="{C9BFC04D-1EA2-4C38-90C9-4DC62E5AEF46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748073012" sldId="277"/>
            <ac:spMk id="3" creationId="{8A4AF708-0F57-4D7F-96B7-64E674801E73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748073012" sldId="277"/>
            <ac:spMk id="4" creationId="{3276C4A0-8B24-411A-B454-AD30C6340934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748073012" sldId="277"/>
            <ac:spMk id="5" creationId="{62B3AD74-B3CB-4B9C-8EAC-07DF8026307A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748073012" sldId="277"/>
            <ac:spMk id="7" creationId="{35986A88-BFE8-4F5B-9B64-52CC8D2E807D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748073012" sldId="277"/>
            <ac:spMk id="8" creationId="{411EFEF3-EFE1-4E98-B778-AA687A3AA058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748073012" sldId="277"/>
            <ac:spMk id="9" creationId="{2D53BA79-FA56-48FD-A4AB-53AE030A9E2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748073012" sldId="277"/>
            <ac:spMk id="10" creationId="{B457F2D4-E4AB-4775-96CC-E97C325E6D84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748073012" sldId="277"/>
            <ac:spMk id="11" creationId="{DA20106F-FCFF-49EE-B069-59A94CAE8FD8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748073012" sldId="277"/>
            <ac:spMk id="12" creationId="{B1E84A84-FB4D-4874-8476-D2B13579C6F6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748073012" sldId="277"/>
            <ac:spMk id="13" creationId="{DAEA50EB-342B-4C13-95DB-9FA3C6255CE8}"/>
          </ac:spMkLst>
        </pc:sp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1748073012" sldId="277"/>
            <ac:picMk id="15" creationId="{8927F51B-F318-4707-8187-F23264257FAB}"/>
          </ac:picMkLst>
        </pc:pic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1581363495" sldId="278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581363495" sldId="278"/>
            <ac:spMk id="3" creationId="{BFDC8BC1-74F3-4B45-BB02-4EEAC257899C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581363495" sldId="278"/>
            <ac:spMk id="4" creationId="{85FF268F-D46F-4F74-ABB9-AB9E41B463C9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581363495" sldId="278"/>
            <ac:spMk id="5" creationId="{7AA1E1E8-1FE5-4D48-96F2-522654E59770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581363495" sldId="278"/>
            <ac:spMk id="6" creationId="{39412689-84A4-4618-8A56-056B7B0E5C81}"/>
          </ac:spMkLst>
        </pc:spChg>
        <pc:pic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1581363495" sldId="278"/>
            <ac:picMk id="8" creationId="{91F4B9AD-5EE3-461A-B3C8-9430AB80F5E7}"/>
          </ac:picMkLst>
        </pc:pic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3794011719" sldId="279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794011719" sldId="279"/>
            <ac:spMk id="2" creationId="{C28B7E07-8DC2-481E-ACC3-C0050719A168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794011719" sldId="279"/>
            <ac:spMk id="3" creationId="{705E4EDE-7D7D-4487-8267-6802DFB325B0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794011719" sldId="279"/>
            <ac:spMk id="4" creationId="{57CE576A-4171-443B-9481-932BDAAC9C54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794011719" sldId="279"/>
            <ac:spMk id="5" creationId="{E795F42F-67B5-4200-92B5-6B96AC85D6F5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794011719" sldId="279"/>
            <ac:spMk id="7" creationId="{F073280C-EC56-419E-BC05-91A76C9C8407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794011719" sldId="279"/>
            <ac:spMk id="8" creationId="{464146DE-B81B-4FDA-9E60-9826FFB70BEA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794011719" sldId="279"/>
            <ac:spMk id="10" creationId="{91022336-DC13-4699-BA54-274D6556D889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794011719" sldId="279"/>
            <ac:spMk id="11" creationId="{1E7D399C-EA94-47CC-BAD4-4B6C449DE434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794011719" sldId="279"/>
            <ac:spMk id="13" creationId="{CCD84ACB-4626-423F-8000-2DA1DDBEAAA2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3794011719" sldId="279"/>
            <ac:spMk id="14" creationId="{E9FFA722-BC7A-4379-AB86-753E4FEFF387}"/>
          </ac:spMkLst>
        </pc:sp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3794011719" sldId="279"/>
            <ac:picMk id="29" creationId="{2B6B0256-88DC-48DF-BC8E-2B9EB32C86F7}"/>
          </ac:picMkLst>
        </pc:pic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3794011719" sldId="279"/>
            <ac:picMk id="31" creationId="{025AE645-E800-49AA-8EC3-046BB650A01C}"/>
          </ac:picMkLst>
        </pc:pic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3794011719" sldId="279"/>
            <ac:picMk id="33" creationId="{3BF08989-9AD8-476D-B178-F506BA91CF27}"/>
          </ac:picMkLst>
        </pc:pic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1314285471" sldId="280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314285471" sldId="280"/>
            <ac:spMk id="2" creationId="{969F86D1-39A5-4214-B125-AE717E4FA52C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314285471" sldId="280"/>
            <ac:spMk id="3" creationId="{614987FB-9B38-424F-8043-34220E48AD78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314285471" sldId="280"/>
            <ac:spMk id="4" creationId="{F64716D2-32D1-4408-8CAC-7E6E2499697E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314285471" sldId="280"/>
            <ac:spMk id="5" creationId="{D5145F62-D4B9-4F5C-9AA0-26C0257334A0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314285471" sldId="280"/>
            <ac:spMk id="7" creationId="{D7E8CBB5-EC29-4B35-9929-9EB7EED0A6D8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314285471" sldId="280"/>
            <ac:spMk id="8" creationId="{FB505348-33FF-450E-B617-D2518E90DCFD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314285471" sldId="280"/>
            <ac:spMk id="9" creationId="{A06659D7-1BE6-4408-9772-3C6BC2789165}"/>
          </ac:spMkLst>
        </pc:sp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1314285471" sldId="280"/>
            <ac:picMk id="11" creationId="{5CC28203-0B09-4AAC-88BD-6EFAF3EE4DBB}"/>
          </ac:picMkLst>
        </pc:pic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1539575940" sldId="281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539575940" sldId="281"/>
            <ac:spMk id="2" creationId="{428899E0-F16E-4416-97DB-5AF6D6B59D67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539575940" sldId="281"/>
            <ac:spMk id="3" creationId="{1E35C29A-DD40-4AF9-B60E-9D93EA386BCC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539575940" sldId="281"/>
            <ac:spMk id="4" creationId="{77251639-52CE-4AAB-A1E9-698620279154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539575940" sldId="281"/>
            <ac:spMk id="5" creationId="{44432606-B35D-4FC0-A675-9AC760EC36C0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539575940" sldId="281"/>
            <ac:spMk id="7" creationId="{4D379BF0-809B-48E9-BD82-EFD454CF6669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539575940" sldId="281"/>
            <ac:spMk id="8" creationId="{57B80FB8-A7DB-435C-8956-9FA32DB80D77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539575940" sldId="281"/>
            <ac:spMk id="9" creationId="{6439F0B7-4C64-47CF-8041-2DB5BA83234D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539575940" sldId="281"/>
            <ac:spMk id="12" creationId="{E6D35955-19A1-44AE-868E-F97D5A46FEFF}"/>
          </ac:spMkLst>
        </pc:spChg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1539575940" sldId="281"/>
            <ac:spMk id="13" creationId="{269EB25E-7D43-486D-ABBC-CC2837C7A1F6}"/>
          </ac:spMkLst>
        </pc:sp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1539575940" sldId="281"/>
            <ac:picMk id="31" creationId="{303D6CD3-1FD3-4AA3-BEFC-650D93E0667D}"/>
          </ac:picMkLst>
        </pc:pic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1539575940" sldId="281"/>
            <ac:picMk id="37" creationId="{4532A177-F2EA-4151-BEE2-9B69F277D474}"/>
          </ac:picMkLst>
        </pc:pic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1539575940" sldId="281"/>
            <ac:picMk id="55" creationId="{F76ED796-05A1-42F7-AE9E-AA9A0D268D66}"/>
          </ac:picMkLst>
        </pc:pic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1539575940" sldId="281"/>
            <ac:picMk id="59" creationId="{7EA3E258-9DE5-4910-92B6-409393405152}"/>
          </ac:picMkLst>
        </pc:picChg>
        <pc:picChg chg="mod ord modCrop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picMkLst>
            <pc:docMk/>
            <pc:sldMk cId="1539575940" sldId="281"/>
            <ac:picMk id="67" creationId="{388469EE-4AB0-4507-839F-130DD17749D4}"/>
          </ac:picMkLst>
        </pc:picChg>
      </pc:sldChg>
      <pc:sldChg chg="modSp mod modClrScheme chg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kLst>
          <pc:docMk/>
          <pc:sldMk cId="59582380" sldId="285"/>
        </pc:sldMkLst>
        <pc:spChg chg="mod ord">
          <ac:chgData name="Joshua Murray" userId="S::joshua.murray.st_gmail.com#ext#@petruscommunicationsuk.onmicrosoft.com::9ebfc40c-423e-4399-82eb-408c62a93d1a" providerId="AD" clId="Web-{C2060990-A608-4381-92C5-42496CF1A71F}" dt="2020-09-27T19:11:38.816" v="0"/>
          <ac:spMkLst>
            <pc:docMk/>
            <pc:sldMk cId="59582380" sldId="285"/>
            <ac:spMk id="4" creationId="{E98DCA46-603B-4178-8707-30E192CE6B8D}"/>
          </ac:spMkLst>
        </pc:spChg>
      </pc:sldChg>
      <pc:sldChg chg="addSp delSp modSp new mod setBg setClrOvrMap">
        <pc:chgData name="Joshua Murray" userId="S::joshua.murray.st_gmail.com#ext#@petruscommunicationsuk.onmicrosoft.com::9ebfc40c-423e-4399-82eb-408c62a93d1a" providerId="AD" clId="Web-{C2060990-A608-4381-92C5-42496CF1A71F}" dt="2020-09-27T19:13:35.536" v="78" actId="20577"/>
        <pc:sldMkLst>
          <pc:docMk/>
          <pc:sldMk cId="3269786456" sldId="286"/>
        </pc:sldMkLst>
        <pc:spChg chg="mod">
          <ac:chgData name="Joshua Murray" userId="S::joshua.murray.st_gmail.com#ext#@petruscommunicationsuk.onmicrosoft.com::9ebfc40c-423e-4399-82eb-408c62a93d1a" providerId="AD" clId="Web-{C2060990-A608-4381-92C5-42496CF1A71F}" dt="2020-09-27T19:12:30.770" v="31"/>
          <ac:spMkLst>
            <pc:docMk/>
            <pc:sldMk cId="3269786456" sldId="286"/>
            <ac:spMk id="2" creationId="{94E116EA-3964-429A-9FBF-3BC44AD4DFBF}"/>
          </ac:spMkLst>
        </pc:spChg>
        <pc:spChg chg="del">
          <ac:chgData name="Joshua Murray" userId="S::joshua.murray.st_gmail.com#ext#@petruscommunicationsuk.onmicrosoft.com::9ebfc40c-423e-4399-82eb-408c62a93d1a" providerId="AD" clId="Web-{C2060990-A608-4381-92C5-42496CF1A71F}" dt="2020-09-27T19:12:09.254" v="4"/>
          <ac:spMkLst>
            <pc:docMk/>
            <pc:sldMk cId="3269786456" sldId="286"/>
            <ac:spMk id="3" creationId="{546617C2-0874-4DD7-9EE7-568997F5730E}"/>
          </ac:spMkLst>
        </pc:spChg>
        <pc:spChg chg="add mod">
          <ac:chgData name="Joshua Murray" userId="S::joshua.murray.st_gmail.com#ext#@petruscommunicationsuk.onmicrosoft.com::9ebfc40c-423e-4399-82eb-408c62a93d1a" providerId="AD" clId="Web-{C2060990-A608-4381-92C5-42496CF1A71F}" dt="2020-09-27T19:13:35.536" v="78" actId="20577"/>
          <ac:spMkLst>
            <pc:docMk/>
            <pc:sldMk cId="3269786456" sldId="286"/>
            <ac:spMk id="8" creationId="{9A73D95C-FE8B-4502-854E-7D65470B65D8}"/>
          </ac:spMkLst>
        </pc:spChg>
        <pc:spChg chg="add">
          <ac:chgData name="Joshua Murray" userId="S::joshua.murray.st_gmail.com#ext#@petruscommunicationsuk.onmicrosoft.com::9ebfc40c-423e-4399-82eb-408c62a93d1a" providerId="AD" clId="Web-{C2060990-A608-4381-92C5-42496CF1A71F}" dt="2020-09-27T19:12:30.770" v="31"/>
          <ac:spMkLst>
            <pc:docMk/>
            <pc:sldMk cId="3269786456" sldId="286"/>
            <ac:spMk id="9" creationId="{133F8CB7-795C-4272-9073-64D8CF97F220}"/>
          </ac:spMkLst>
        </pc:spChg>
        <pc:spChg chg="add">
          <ac:chgData name="Joshua Murray" userId="S::joshua.murray.st_gmail.com#ext#@petruscommunicationsuk.onmicrosoft.com::9ebfc40c-423e-4399-82eb-408c62a93d1a" providerId="AD" clId="Web-{C2060990-A608-4381-92C5-42496CF1A71F}" dt="2020-09-27T19:12:30.770" v="31"/>
          <ac:spMkLst>
            <pc:docMk/>
            <pc:sldMk cId="3269786456" sldId="286"/>
            <ac:spMk id="11" creationId="{B7743172-17A8-4FA4-8434-B813E03B7665}"/>
          </ac:spMkLst>
        </pc:spChg>
        <pc:spChg chg="add">
          <ac:chgData name="Joshua Murray" userId="S::joshua.murray.st_gmail.com#ext#@petruscommunicationsuk.onmicrosoft.com::9ebfc40c-423e-4399-82eb-408c62a93d1a" providerId="AD" clId="Web-{C2060990-A608-4381-92C5-42496CF1A71F}" dt="2020-09-27T19:12:30.770" v="31"/>
          <ac:spMkLst>
            <pc:docMk/>
            <pc:sldMk cId="3269786456" sldId="286"/>
            <ac:spMk id="13" creationId="{4CE1233C-FD2F-489E-BFDE-086F5FED6491}"/>
          </ac:spMkLst>
        </pc:spChg>
        <pc:picChg chg="add mod ord">
          <ac:chgData name="Joshua Murray" userId="S::joshua.murray.st_gmail.com#ext#@petruscommunicationsuk.onmicrosoft.com::9ebfc40c-423e-4399-82eb-408c62a93d1a" providerId="AD" clId="Web-{C2060990-A608-4381-92C5-42496CF1A71F}" dt="2020-09-27T19:12:30.770" v="31"/>
          <ac:picMkLst>
            <pc:docMk/>
            <pc:sldMk cId="3269786456" sldId="286"/>
            <ac:picMk id="4" creationId="{D2294FFA-7DBB-4EE2-B290-D5326BF4A81F}"/>
          </ac:picMkLst>
        </pc:picChg>
      </pc:sldChg>
      <pc:sldChg chg="addSp delSp modSp new">
        <pc:chgData name="Joshua Murray" userId="S::joshua.murray.st_gmail.com#ext#@petruscommunicationsuk.onmicrosoft.com::9ebfc40c-423e-4399-82eb-408c62a93d1a" providerId="AD" clId="Web-{C2060990-A608-4381-92C5-42496CF1A71F}" dt="2020-09-27T19:18:17.288" v="195" actId="1076"/>
        <pc:sldMkLst>
          <pc:docMk/>
          <pc:sldMk cId="2712674090" sldId="287"/>
        </pc:sldMkLst>
        <pc:spChg chg="mod">
          <ac:chgData name="Joshua Murray" userId="S::joshua.murray.st_gmail.com#ext#@petruscommunicationsuk.onmicrosoft.com::9ebfc40c-423e-4399-82eb-408c62a93d1a" providerId="AD" clId="Web-{C2060990-A608-4381-92C5-42496CF1A71F}" dt="2020-09-27T19:17:49.772" v="166" actId="20577"/>
          <ac:spMkLst>
            <pc:docMk/>
            <pc:sldMk cId="2712674090" sldId="287"/>
            <ac:spMk id="2" creationId="{78C3443C-093C-4E6C-87F5-CE5117FB223F}"/>
          </ac:spMkLst>
        </pc:spChg>
        <pc:spChg chg="del">
          <ac:chgData name="Joshua Murray" userId="S::joshua.murray.st_gmail.com#ext#@petruscommunicationsuk.onmicrosoft.com::9ebfc40c-423e-4399-82eb-408c62a93d1a" providerId="AD" clId="Web-{C2060990-A608-4381-92C5-42496CF1A71F}" dt="2020-09-27T19:14:33.365" v="88"/>
          <ac:spMkLst>
            <pc:docMk/>
            <pc:sldMk cId="2712674090" sldId="287"/>
            <ac:spMk id="3" creationId="{32DA226F-79D3-453F-AAEF-8F297C0FE9E2}"/>
          </ac:spMkLst>
        </pc:spChg>
        <pc:spChg chg="add mod">
          <ac:chgData name="Joshua Murray" userId="S::joshua.murray.st_gmail.com#ext#@petruscommunicationsuk.onmicrosoft.com::9ebfc40c-423e-4399-82eb-408c62a93d1a" providerId="AD" clId="Web-{C2060990-A608-4381-92C5-42496CF1A71F}" dt="2020-09-27T19:15:59.537" v="140" actId="1076"/>
          <ac:spMkLst>
            <pc:docMk/>
            <pc:sldMk cId="2712674090" sldId="287"/>
            <ac:spMk id="6" creationId="{A3842431-43B1-48E2-8F6A-664997A297E9}"/>
          </ac:spMkLst>
        </pc:spChg>
        <pc:spChg chg="add mod">
          <ac:chgData name="Joshua Murray" userId="S::joshua.murray.st_gmail.com#ext#@petruscommunicationsuk.onmicrosoft.com::9ebfc40c-423e-4399-82eb-408c62a93d1a" providerId="AD" clId="Web-{C2060990-A608-4381-92C5-42496CF1A71F}" dt="2020-09-27T19:18:17.288" v="195" actId="1076"/>
          <ac:spMkLst>
            <pc:docMk/>
            <pc:sldMk cId="2712674090" sldId="287"/>
            <ac:spMk id="7" creationId="{281F7424-DBF9-48B1-8F60-7589989B76FD}"/>
          </ac:spMkLst>
        </pc:spChg>
        <pc:spChg chg="add mod">
          <ac:chgData name="Joshua Murray" userId="S::joshua.murray.st_gmail.com#ext#@petruscommunicationsuk.onmicrosoft.com::9ebfc40c-423e-4399-82eb-408c62a93d1a" providerId="AD" clId="Web-{C2060990-A608-4381-92C5-42496CF1A71F}" dt="2020-09-27T19:17:30.194" v="165" actId="1076"/>
          <ac:spMkLst>
            <pc:docMk/>
            <pc:sldMk cId="2712674090" sldId="287"/>
            <ac:spMk id="8" creationId="{DDFDCD6B-F046-403F-A25C-C56833ECCD98}"/>
          </ac:spMkLst>
        </pc:spChg>
        <pc:picChg chg="add mod">
          <ac:chgData name="Joshua Murray" userId="S::joshua.murray.st_gmail.com#ext#@petruscommunicationsuk.onmicrosoft.com::9ebfc40c-423e-4399-82eb-408c62a93d1a" providerId="AD" clId="Web-{C2060990-A608-4381-92C5-42496CF1A71F}" dt="2020-09-27T19:17:06.147" v="158" actId="1076"/>
          <ac:picMkLst>
            <pc:docMk/>
            <pc:sldMk cId="2712674090" sldId="287"/>
            <ac:picMk id="4" creationId="{0C2F31E9-E858-451F-9197-7252FDDDE14D}"/>
          </ac:picMkLst>
        </pc:picChg>
        <pc:picChg chg="add mod">
          <ac:chgData name="Joshua Murray" userId="S::joshua.murray.st_gmail.com#ext#@petruscommunicationsuk.onmicrosoft.com::9ebfc40c-423e-4399-82eb-408c62a93d1a" providerId="AD" clId="Web-{C2060990-A608-4381-92C5-42496CF1A71F}" dt="2020-09-27T19:17:08.256" v="159" actId="1076"/>
          <ac:picMkLst>
            <pc:docMk/>
            <pc:sldMk cId="2712674090" sldId="287"/>
            <ac:picMk id="5" creationId="{89215822-2CF6-480F-BC48-F16433F7E35B}"/>
          </ac:picMkLst>
        </pc:picChg>
      </pc:sldChg>
      <pc:sldMasterChg chg="del delSld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asterMkLst>
          <pc:docMk/>
          <pc:sldMasterMk cId="1640454994" sldId="2147483648"/>
        </pc:sldMasterMkLst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1376270079" sldId="2147483649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3420951814" sldId="2147483650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345222799" sldId="2147483652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3786299617" sldId="2147483653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1256452780" sldId="2147483654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3510828682" sldId="2147483655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1319337712" sldId="2147483660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3153030965" sldId="2147483661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1517898296" sldId="2147483662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4124199988" sldId="2147483663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1520509589" sldId="2147483664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2470776663" sldId="2147483665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188288202" sldId="2147483666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2002558610" sldId="2147483667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2645068672" sldId="2147483668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1096525177" sldId="2147483669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1510719264" sldId="2147483670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4127674661" sldId="2147483671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4034942502" sldId="2147483672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2096906398" sldId="2147483673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3468315450" sldId="2147483674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1026757686" sldId="2147483676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3388714728" sldId="2147483677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247706144" sldId="2147483678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2788773349" sldId="2147483679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1727926137" sldId="2147483680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1289217645" sldId="2147483681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1816928582" sldId="2147483683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473596505" sldId="2147483684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2751761620" sldId="2147483685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1295540413" sldId="2147483686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1117116444" sldId="2147483687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2169916573" sldId="2147483688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3496870523" sldId="2147483689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362289872" sldId="2147483690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3845236908" sldId="2147483691"/>
          </pc:sldLayoutMkLst>
        </pc:sldLayoutChg>
        <pc:sldLayoutChg chg="del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1640454994" sldId="2147483648"/>
            <pc:sldLayoutMk cId="373136315" sldId="2147483692"/>
          </pc:sldLayoutMkLst>
        </pc:sldLayoutChg>
      </pc:sldMasterChg>
      <pc:sldMasterChg chg="add addSldLayout modSldLayout">
        <pc:chgData name="Joshua Murray" userId="S::joshua.murray.st_gmail.com#ext#@petruscommunicationsuk.onmicrosoft.com::9ebfc40c-423e-4399-82eb-408c62a93d1a" providerId="AD" clId="Web-{C2060990-A608-4381-92C5-42496CF1A71F}" dt="2020-09-27T19:11:38.816" v="0"/>
        <pc:sldMasterMkLst>
          <pc:docMk/>
          <pc:sldMasterMk cId="3985011098" sldId="2147483693"/>
        </pc:sldMasterMkLst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2012216365" sldId="2147483694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3610297772" sldId="2147483695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1547973235" sldId="2147483696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2781047361" sldId="2147483697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4005673191" sldId="2147483698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1316680757" sldId="2147483699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2812566578" sldId="2147483700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344561275" sldId="2147483701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4190212850" sldId="2147483702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135938153" sldId="2147483703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1098466384" sldId="2147483704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1881573019" sldId="2147483705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2434686596" sldId="2147483706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1142167407" sldId="2147483707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1922628576" sldId="2147483708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1935809863" sldId="2147483709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928188916" sldId="2147483710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374199445" sldId="2147483711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1271899086" sldId="2147483712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3015576437" sldId="2147483713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3448015467" sldId="2147483714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700910626" sldId="2147483715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2828813355" sldId="2147483716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3911428959" sldId="2147483717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1453889998" sldId="2147483718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1768531810" sldId="2147483719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3645991989" sldId="2147483720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4195656754" sldId="2147483721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328134859" sldId="2147483722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2631269292" sldId="2147483723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1642896489" sldId="2147483724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1212911212" sldId="2147483725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270848457" sldId="2147483726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113906628" sldId="2147483727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742995550" sldId="2147483728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1866201221" sldId="2147483729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1338296264" sldId="2147483730"/>
          </pc:sldLayoutMkLst>
        </pc:sldLayoutChg>
        <pc:sldLayoutChg chg="add mod replId">
          <pc:chgData name="Joshua Murray" userId="S::joshua.murray.st_gmail.com#ext#@petruscommunicationsuk.onmicrosoft.com::9ebfc40c-423e-4399-82eb-408c62a93d1a" providerId="AD" clId="Web-{C2060990-A608-4381-92C5-42496CF1A71F}" dt="2020-09-27T19:11:38.816" v="0"/>
          <pc:sldLayoutMkLst>
            <pc:docMk/>
            <pc:sldMasterMk cId="3985011098" sldId="2147483693"/>
            <pc:sldLayoutMk cId="2930164316" sldId="214748373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13EE4-78C3-490F-AD03-4491C37A8796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32166-D667-4383-B839-F1433620B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4B81-F76C-4130-A3A6-053208F3BF56}" type="datetimeFigureOut">
              <a:rPr lang="en-US" noProof="0" smtClean="0"/>
              <a:t>9/28/2020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B48B0-85B2-40C4-A05A-571C99C8AB57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B48B0-85B2-40C4-A05A-571C99C8AB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4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1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6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73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86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67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22628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anchor="b" anchorCtr="0">
            <a:noAutofit/>
          </a:bodyPr>
          <a:lstStyle>
            <a:lvl1pPr algn="r">
              <a:defRPr sz="5500" b="1"/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35809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28188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4199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r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7189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7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15576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48015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09106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288133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114289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Picture Placeholder 11" descr="Competitors logos quadrant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Competitor 2</a:t>
            </a:r>
          </a:p>
          <a:p>
            <a:r>
              <a:rPr lang="en-US" noProof="0"/>
              <a:t>Logo</a:t>
            </a:r>
          </a:p>
        </p:txBody>
      </p:sp>
      <p:sp>
        <p:nvSpPr>
          <p:cNvPr id="17" name="Picture Placeholder 11" descr="Competitors logos quadrant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Competitor 1</a:t>
            </a:r>
          </a:p>
          <a:p>
            <a:r>
              <a:rPr lang="en-US" noProof="0"/>
              <a:t>Logo</a:t>
            </a:r>
          </a:p>
        </p:txBody>
      </p:sp>
      <p:sp>
        <p:nvSpPr>
          <p:cNvPr id="18" name="Picture Placeholder 11" descr="Competitors logos quadrant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Competitor 3</a:t>
            </a:r>
          </a:p>
          <a:p>
            <a:r>
              <a:rPr lang="en-US" noProof="0"/>
              <a:t>Logo</a:t>
            </a:r>
          </a:p>
        </p:txBody>
      </p:sp>
      <p:sp>
        <p:nvSpPr>
          <p:cNvPr id="20" name="Picture Placeholder 11" descr="Competitors logos quadrant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Competitor 4</a:t>
            </a:r>
          </a:p>
          <a:p>
            <a:r>
              <a:rPr lang="en-US" noProof="0"/>
              <a:t>Logo</a:t>
            </a:r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Competitor 5</a:t>
            </a:r>
          </a:p>
          <a:p>
            <a:r>
              <a:rPr lang="en-US" noProof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Competitor 6</a:t>
            </a:r>
          </a:p>
          <a:p>
            <a:r>
              <a:rPr lang="en-US" noProof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538899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68531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59919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56567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og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813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732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312692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28964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chart</a:t>
            </a:r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29112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/>
          <a:lstStyle>
            <a:lvl1pPr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8484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C1367-C238-4F38-AA31-14342999A430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Allan Mattsson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208-555-0183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139066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/>
          <a:lstStyle>
            <a:lvl1pPr algn="ctr">
              <a:defRPr b="1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2A16-0E09-486C-9A28-B508902D11B6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429955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6620122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382962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CABB-6376-4351-BA0C-322104FF72A1}" type="datetime1">
              <a:rPr lang="en-US" noProof="0" smtClean="0"/>
              <a:t>9/28/2020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0F5D8-22E1-4015-8661-E5B1FD28C2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3016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4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7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66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1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THRIVING ONLINE IN THE WORKPLACE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-JOSHUA MURRAY   -KENTARO ENOKIDA</a:t>
            </a:r>
          </a:p>
          <a:p>
            <a:r>
              <a:rPr lang="en-US" sz="2000">
                <a:solidFill>
                  <a:schemeClr val="tx1"/>
                </a:solidFill>
              </a:rPr>
              <a:t>-MARIYAM ARIEF     -TAKEKAZU KITAGISHI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DEC1D-6F5B-44F1-A141-CC7BC07B7A45}"/>
              </a:ext>
            </a:extLst>
          </p:cNvPr>
          <p:cNvSpPr txBox="1"/>
          <p:nvPr/>
        </p:nvSpPr>
        <p:spPr>
          <a:xfrm>
            <a:off x="4585422" y="700819"/>
            <a:ext cx="302740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bg1">
                    <a:lumMod val="65000"/>
                  </a:schemeClr>
                </a:solidFill>
              </a:rPr>
              <a:t>28 SEPTEMBER 2020</a:t>
            </a:r>
          </a:p>
        </p:txBody>
      </p:sp>
      <p:pic>
        <p:nvPicPr>
          <p:cNvPr id="4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7AA00F2-51C9-43B9-B085-34D866AF5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302" y="334164"/>
            <a:ext cx="1428750" cy="762000"/>
          </a:xfrm>
          <a:prstGeom prst="rect">
            <a:avLst/>
          </a:prstGeom>
        </p:spPr>
      </p:pic>
      <p:pic>
        <p:nvPicPr>
          <p:cNvPr id="5" name="Picture 6" descr="Diagram&#10;&#10;Description automatically generated">
            <a:extLst>
              <a:ext uri="{FF2B5EF4-FFF2-40B4-BE49-F238E27FC236}">
                <a16:creationId xmlns:a16="http://schemas.microsoft.com/office/drawing/2014/main" id="{7593149A-0E9D-47CF-ADFB-F8C13C34E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273"/>
            <a:ext cx="2381443" cy="18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26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116EA-3964-429A-9FBF-3BC44AD4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08" y="2569922"/>
            <a:ext cx="3444211" cy="1539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0"/>
              <a:t>Talking – A Nuisance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D2294FFA-7DBB-4EE2-B290-D5326BF4A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2263" y="643465"/>
            <a:ext cx="6204479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9A73D95C-FE8B-4502-854E-7D65470B65D8}"/>
              </a:ext>
            </a:extLst>
          </p:cNvPr>
          <p:cNvSpPr txBox="1"/>
          <p:nvPr/>
        </p:nvSpPr>
        <p:spPr>
          <a:xfrm>
            <a:off x="6911789" y="6609840"/>
            <a:ext cx="5276944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Image Credit: https://indowwindows.com/resources/blog/noise-pollution-solutions/</a:t>
            </a:r>
          </a:p>
        </p:txBody>
      </p:sp>
    </p:spTree>
    <p:extLst>
      <p:ext uri="{BB962C8B-B14F-4D97-AF65-F5344CB8AC3E}">
        <p14:creationId xmlns:p14="http://schemas.microsoft.com/office/powerpoint/2010/main" val="3269786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443C-093C-4E6C-87F5-CE5117FB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Imagine the Combination...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F31E9-E858-451F-9197-7252FDDD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82" y="2299540"/>
            <a:ext cx="4755458" cy="3085199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A3842431-43B1-48E2-8F6A-664997A297E9}"/>
              </a:ext>
            </a:extLst>
          </p:cNvPr>
          <p:cNvSpPr txBox="1"/>
          <p:nvPr/>
        </p:nvSpPr>
        <p:spPr>
          <a:xfrm>
            <a:off x="-464" y="6613206"/>
            <a:ext cx="3518043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Image Credit: https://tomodak.com/paper/q_ref.html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281F7424-DBF9-48B1-8F60-7589989B76FD}"/>
              </a:ext>
            </a:extLst>
          </p:cNvPr>
          <p:cNvSpPr txBox="1"/>
          <p:nvPr/>
        </p:nvSpPr>
        <p:spPr>
          <a:xfrm>
            <a:off x="6839814" y="6616859"/>
            <a:ext cx="5501251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/>
              <a:t>Image Credit: https://www.younggenerationshop.com/products/kitchen-face-mask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DDFDCD6B-F046-403F-A25C-C56833ECCD98}"/>
              </a:ext>
            </a:extLst>
          </p:cNvPr>
          <p:cNvSpPr txBox="1"/>
          <p:nvPr/>
        </p:nvSpPr>
        <p:spPr>
          <a:xfrm>
            <a:off x="6155413" y="3429714"/>
            <a:ext cx="68428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/>
              <a:t>+</a:t>
            </a:r>
          </a:p>
        </p:txBody>
      </p:sp>
      <p:pic>
        <p:nvPicPr>
          <p:cNvPr id="3" name="Picture 8" descr="A close up of a person wearing a hat&#10;&#10;Description automatically generated">
            <a:extLst>
              <a:ext uri="{FF2B5EF4-FFF2-40B4-BE49-F238E27FC236}">
                <a16:creationId xmlns:a16="http://schemas.microsoft.com/office/drawing/2014/main" id="{3C0DC2E1-BA77-4322-AEFE-78123B236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521" y="2280613"/>
            <a:ext cx="3120352" cy="31203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A9E465-81E2-4EAC-97A7-9A56DFB72209}"/>
              </a:ext>
            </a:extLst>
          </p:cNvPr>
          <p:cNvSpPr txBox="1"/>
          <p:nvPr/>
        </p:nvSpPr>
        <p:spPr>
          <a:xfrm>
            <a:off x="1091430" y="5478702"/>
            <a:ext cx="39131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Elliptical reflection of waves to focal 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6A94A-71A8-4E52-88CF-1F6425E3E894}"/>
              </a:ext>
            </a:extLst>
          </p:cNvPr>
          <p:cNvSpPr txBox="1"/>
          <p:nvPr/>
        </p:nvSpPr>
        <p:spPr>
          <a:xfrm>
            <a:off x="7241308" y="5571065"/>
            <a:ext cx="39131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Food service plastic masks</a:t>
            </a:r>
          </a:p>
        </p:txBody>
      </p:sp>
    </p:spTree>
    <p:extLst>
      <p:ext uri="{BB962C8B-B14F-4D97-AF65-F5344CB8AC3E}">
        <p14:creationId xmlns:p14="http://schemas.microsoft.com/office/powerpoint/2010/main" val="27126740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picture containing pin, wire, sitting, table&#10;&#10;Description automatically generated">
            <a:extLst>
              <a:ext uri="{FF2B5EF4-FFF2-40B4-BE49-F238E27FC236}">
                <a16:creationId xmlns:a16="http://schemas.microsoft.com/office/drawing/2014/main" id="{C24F5837-9424-44E3-A816-DC387AA8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792872"/>
            <a:ext cx="2743200" cy="1272255"/>
          </a:xfrm>
          <a:prstGeom prst="rect">
            <a:avLst/>
          </a:prstGeom>
        </p:spPr>
      </p:pic>
      <p:pic>
        <p:nvPicPr>
          <p:cNvPr id="3" name="Picture 3" descr="A picture containing pin, wire, sitting, table&#10;&#10;Description automatically generated">
            <a:extLst>
              <a:ext uri="{FF2B5EF4-FFF2-40B4-BE49-F238E27FC236}">
                <a16:creationId xmlns:a16="http://schemas.microsoft.com/office/drawing/2014/main" id="{A44F2231-ADB0-474B-B749-020BC425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9" y="1207297"/>
            <a:ext cx="12195077" cy="5651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559AB8-44A4-4789-AF88-8446B3C3C43B}"/>
              </a:ext>
            </a:extLst>
          </p:cNvPr>
          <p:cNvSpPr txBox="1"/>
          <p:nvPr/>
        </p:nvSpPr>
        <p:spPr>
          <a:xfrm>
            <a:off x="2854037" y="183188"/>
            <a:ext cx="64839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/>
              <a:t>Chatterbox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044BF-2ED3-42DE-B407-5C6A877A7997}"/>
              </a:ext>
            </a:extLst>
          </p:cNvPr>
          <p:cNvSpPr txBox="1"/>
          <p:nvPr/>
        </p:nvSpPr>
        <p:spPr>
          <a:xfrm>
            <a:off x="595457" y="4443941"/>
            <a:ext cx="1611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Elastic Straps</a:t>
            </a:r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A977F5-0848-4FA4-86BD-B262D558D5F5}"/>
              </a:ext>
            </a:extLst>
          </p:cNvPr>
          <p:cNvCxnSpPr/>
          <p:nvPr/>
        </p:nvCxnSpPr>
        <p:spPr>
          <a:xfrm flipV="1">
            <a:off x="1406429" y="3486919"/>
            <a:ext cx="621914" cy="96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042DC3-A7C4-4D69-81F9-E479582BAD89}"/>
              </a:ext>
            </a:extLst>
          </p:cNvPr>
          <p:cNvSpPr txBox="1"/>
          <p:nvPr/>
        </p:nvSpPr>
        <p:spPr>
          <a:xfrm>
            <a:off x="7007032" y="2966122"/>
            <a:ext cx="12499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Soft Face Protector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EA0558-0682-4556-ACE4-63C82E882232}"/>
              </a:ext>
            </a:extLst>
          </p:cNvPr>
          <p:cNvCxnSpPr>
            <a:cxnSpLocks/>
          </p:cNvCxnSpPr>
          <p:nvPr/>
        </p:nvCxnSpPr>
        <p:spPr>
          <a:xfrm>
            <a:off x="7733337" y="3542336"/>
            <a:ext cx="899005" cy="706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36D6CB-FD6A-4BD3-B4A3-0C93EE134044}"/>
              </a:ext>
            </a:extLst>
          </p:cNvPr>
          <p:cNvSpPr txBox="1"/>
          <p:nvPr/>
        </p:nvSpPr>
        <p:spPr>
          <a:xfrm>
            <a:off x="6583697" y="6144971"/>
            <a:ext cx="11191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Air Inlet/ Outlet</a:t>
            </a:r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E00A78-C55C-4E41-8E45-4E45AD0ADB0F}"/>
              </a:ext>
            </a:extLst>
          </p:cNvPr>
          <p:cNvCxnSpPr>
            <a:cxnSpLocks/>
          </p:cNvCxnSpPr>
          <p:nvPr/>
        </p:nvCxnSpPr>
        <p:spPr>
          <a:xfrm flipV="1">
            <a:off x="7587095" y="6388674"/>
            <a:ext cx="1399305" cy="11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6CFEB9A-A7B7-422E-ACDD-7C1292CFCD02}"/>
              </a:ext>
            </a:extLst>
          </p:cNvPr>
          <p:cNvSpPr txBox="1"/>
          <p:nvPr/>
        </p:nvSpPr>
        <p:spPr>
          <a:xfrm>
            <a:off x="9331517" y="1657637"/>
            <a:ext cx="191962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solidFill>
                  <a:schemeClr val="bg1"/>
                </a:solidFill>
              </a:rPr>
              <a:t>Transparent plastic elliptical case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18903C-0670-4A19-9DAE-1A12CEBCEC23}"/>
              </a:ext>
            </a:extLst>
          </p:cNvPr>
          <p:cNvCxnSpPr>
            <a:cxnSpLocks/>
          </p:cNvCxnSpPr>
          <p:nvPr/>
        </p:nvCxnSpPr>
        <p:spPr>
          <a:xfrm flipH="1">
            <a:off x="10241009" y="2534031"/>
            <a:ext cx="24630" cy="775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434EE0-1C32-4157-9C65-BFA7B34C47E3}"/>
              </a:ext>
            </a:extLst>
          </p:cNvPr>
          <p:cNvSpPr txBox="1"/>
          <p:nvPr/>
        </p:nvSpPr>
        <p:spPr>
          <a:xfrm>
            <a:off x="3697333" y="4859576"/>
            <a:ext cx="16502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Microphone (Positioned at focal point)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A0F004-D397-4218-8F92-29E857B0ABC7}"/>
              </a:ext>
            </a:extLst>
          </p:cNvPr>
          <p:cNvCxnSpPr>
            <a:cxnSpLocks/>
          </p:cNvCxnSpPr>
          <p:nvPr/>
        </p:nvCxnSpPr>
        <p:spPr>
          <a:xfrm flipV="1">
            <a:off x="5170247" y="5095584"/>
            <a:ext cx="5748095" cy="44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4866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4B43-C1B6-4E17-8723-0EAB6EA4D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668" y="2449752"/>
            <a:ext cx="8578485" cy="1354688"/>
          </a:xfrm>
        </p:spPr>
        <p:txBody>
          <a:bodyPr/>
          <a:lstStyle/>
          <a:p>
            <a:pPr algn="ctr"/>
            <a:r>
              <a:rPr lang="en-US" sz="8800"/>
              <a:t>We Appreciate Your Vote!</a:t>
            </a:r>
          </a:p>
        </p:txBody>
      </p:sp>
      <p:pic>
        <p:nvPicPr>
          <p:cNvPr id="3" name="Graphic 3" descr="Chat bubble">
            <a:extLst>
              <a:ext uri="{FF2B5EF4-FFF2-40B4-BE49-F238E27FC236}">
                <a16:creationId xmlns:a16="http://schemas.microsoft.com/office/drawing/2014/main" id="{B0884AAF-9C01-4735-BE1A-06FD09AC7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022" y="4955053"/>
            <a:ext cx="2127955" cy="2127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555F1A-4B4C-445E-A723-7DC5FD962FBE}"/>
              </a:ext>
            </a:extLst>
          </p:cNvPr>
          <p:cNvSpPr txBox="1"/>
          <p:nvPr/>
        </p:nvSpPr>
        <p:spPr>
          <a:xfrm>
            <a:off x="5235447" y="5376556"/>
            <a:ext cx="171437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latin typeface="Broadway"/>
              </a:rPr>
              <a:t>CHATTERBOX</a:t>
            </a:r>
          </a:p>
        </p:txBody>
      </p:sp>
    </p:spTree>
    <p:extLst>
      <p:ext uri="{BB962C8B-B14F-4D97-AF65-F5344CB8AC3E}">
        <p14:creationId xmlns:p14="http://schemas.microsoft.com/office/powerpoint/2010/main" val="98718317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7C72F6C711E74FBE942D44ECC1A099" ma:contentTypeVersion="8" ma:contentTypeDescription="Create a new document." ma:contentTypeScope="" ma:versionID="398605e13fcd7c4278cf5e023483336d">
  <xsd:schema xmlns:xsd="http://www.w3.org/2001/XMLSchema" xmlns:xs="http://www.w3.org/2001/XMLSchema" xmlns:p="http://schemas.microsoft.com/office/2006/metadata/properties" xmlns:ns2="941c06d3-93fc-4aff-984a-4a58651ee37c" targetNamespace="http://schemas.microsoft.com/office/2006/metadata/properties" ma:root="true" ma:fieldsID="1ce8dd7d655a3b25fb8231ba51d17651" ns2:_="">
    <xsd:import namespace="941c06d3-93fc-4aff-984a-4a58651ee3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c06d3-93fc-4aff-984a-4a58651ee3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8EA396-5485-4BE7-B653-403710320F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2A88D8-11C9-4E54-8CC3-A25581E9EC4F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943A8D0-B88B-4454-BC15-773BB13DE168}">
  <ds:schemaRefs>
    <ds:schemaRef ds:uri="941c06d3-93fc-4aff-984a-4a58651ee37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24</TotalTime>
  <Words>113</Words>
  <Application>Microsoft Office PowerPoint</Application>
  <PresentationFormat>Widescreen</PresentationFormat>
  <Paragraphs>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Broadway</vt:lpstr>
      <vt:lpstr>Calibri</vt:lpstr>
      <vt:lpstr>Century Gothic</vt:lpstr>
      <vt:lpstr>Wingdings</vt:lpstr>
      <vt:lpstr>Wingdings 2</vt:lpstr>
      <vt:lpstr>Quotable</vt:lpstr>
      <vt:lpstr>THRIVING ONLINE IN THE WORKPLACE</vt:lpstr>
      <vt:lpstr>Talking – A Nuisance</vt:lpstr>
      <vt:lpstr>Imagine the Combination...</vt:lpstr>
      <vt:lpstr>PowerPoint Presentation</vt:lpstr>
      <vt:lpstr>We Appreciate Your Vote!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THRIVING ONLINE IN THE WORKPLACE</dc:title>
  <dc:creator>Mariyam Arief</dc:creator>
  <cp:lastModifiedBy>Mariyam Arief</cp:lastModifiedBy>
  <cp:revision>8</cp:revision>
  <dcterms:created xsi:type="dcterms:W3CDTF">2020-09-27T14:22:22Z</dcterms:created>
  <dcterms:modified xsi:type="dcterms:W3CDTF">2020-09-28T09:29:35Z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0x010100B67C72F6C711E74FBE942D44ECC1A099</vt:lpwstr>
  </property>
</Properties>
</file>