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Mariyammal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707729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Mahalashmi women's college of arts and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-6102" y="272428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6102" y="2718181"/>
            <a:ext cx="12192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digital portfolio is an effective way to showcase personal details, skills, and projects in a professional manner. It serves as a modern alternative to traditional resumes, helping individuals present themselves attractively to employers, clients, and collaborators.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1" name="Google Shape;41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5" name="Google Shape;55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6" name="Google Shape;56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"/>
          <p:cNvSpPr txBox="1"/>
          <p:nvPr/>
        </p:nvSpPr>
        <p:spPr>
          <a:xfrm>
            <a:off x="6102" y="2718181"/>
            <a:ext cx="12192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Interactive personal portfolio 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3" name="Google Shape;63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105700" y="2019302"/>
            <a:ext cx="12192000" cy="6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             Traditional resumes cannot fully showcase a person’s skills and creativity. There is a need for a digital portfolio that allows individuals to present their profile, skills, and projects in an interactive and attractive way using HTML, CSS, and JavaScript.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402850" y="682279"/>
            <a:ext cx="11597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4" name="Google Shape;74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9" name="Google Shape;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6102" y="2718181"/>
            <a:ext cx="12192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Digital Portfolio is a personal website built with HTML, CSS, and JavaScript to showcase an individual’s profile, skills, and projects in a simple and professional way.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6102" y="2718181"/>
            <a:ext cx="12192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1. Students – to showcase academic projects and skills.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2. Job Seekers/Professionals – to present resumes, work experience, and achievements.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3. Freelancers – to display services and past projects to clients.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4. Employers/Recruiters – to review candidates’ skills and portfolios.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5. Clients/Collaborators – to evaluate work before collaboration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-6102" y="2718181"/>
            <a:ext cx="121920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76275" y="1433200"/>
            <a:ext cx="13535400" cy="7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HTML – for structuring the web pages.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CSS – for styling and layout design.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JavaScript – for interactivity and dynamic features.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Code Editor (VS Code / Sublime Text / Notepad++) – for writing and editing code.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Browser (Chrome / Edge / Firefox) – for testing and running the portfolio.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-6102" y="2718181"/>
            <a:ext cx="12192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digital portfolio is a single-page website with sections like Header, Home, About, Projects, Achievements, Contact, and Footer. It uses HTML for structure, CSS for styling, and JavaScript for interactivity.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100" y="1415698"/>
            <a:ext cx="12192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The digital portfolio provides a responsive design, showcases profile, skills, and projects, includes easy navigation, interactive effects, and a contact option for communication.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