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6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Data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highlighted key trends in car data:</a:t>
            </a:r>
          </a:p>
          <a:p>
            <a:r>
              <a:t>- Certain brands dominate specific price ranges.</a:t>
            </a:r>
          </a:p>
          <a:p>
            <a:r>
              <a:t>- Mileage and fuel type show significant variance.</a:t>
            </a:r>
          </a:p>
          <a:p>
            <a:r>
              <a:t>Power BI enabled quick insights through visual storytelling.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/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Incorporate more real-time data from car dealers.</a:t>
            </a:r>
          </a:p>
          <a:p>
            <a:r>
              <a:t>Use advanced analytics such as forecasting or clustering.</a:t>
            </a:r>
          </a:p>
          <a:p>
            <a:r>
              <a:t>Deploy the dashboard as a web-based reporting tool.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We are happy to answer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59A0-DE0A-BFB2-D64D-17C26105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3915960"/>
            <a:ext cx="5917679" cy="861420"/>
          </a:xfrm>
        </p:spPr>
        <p:txBody>
          <a:bodyPr/>
          <a:lstStyle/>
          <a:p>
            <a:r>
              <a:rPr lang="en-IN" sz="2400" dirty="0">
                <a:latin typeface="Bahnschrift Light SemiCondensed" panose="020B0502040204020203" pitchFamily="34" charset="0"/>
              </a:rPr>
              <a:t>SUMMITED : </a:t>
            </a:r>
            <a:r>
              <a:rPr lang="en-IN" sz="2000" dirty="0" err="1">
                <a:latin typeface="Bahnschrift Light" panose="020B0502040204020203" pitchFamily="34" charset="0"/>
              </a:rPr>
              <a:t>Devadath</a:t>
            </a:r>
            <a:br>
              <a:rPr lang="en-IN" sz="2000" dirty="0">
                <a:latin typeface="Bahnschrift Light" panose="020B0502040204020203" pitchFamily="34" charset="0"/>
              </a:rPr>
            </a:br>
            <a:r>
              <a:rPr lang="en-IN" sz="2000" dirty="0">
                <a:latin typeface="Bahnschrift Light" panose="020B0502040204020203" pitchFamily="34" charset="0"/>
              </a:rPr>
              <a:t>                     Mariyam </a:t>
            </a:r>
            <a:r>
              <a:rPr lang="en-IN" sz="2000" dirty="0" err="1">
                <a:latin typeface="Bahnschrift Light" panose="020B0502040204020203" pitchFamily="34" charset="0"/>
              </a:rPr>
              <a:t>mubeena</a:t>
            </a:r>
            <a:br>
              <a:rPr lang="en-IN" sz="2000" dirty="0">
                <a:latin typeface="Bahnschrift Light" panose="020B0502040204020203" pitchFamily="34" charset="0"/>
              </a:rPr>
            </a:br>
            <a:r>
              <a:rPr lang="en-IN" sz="2000" dirty="0">
                <a:latin typeface="Bahnschrift Light" panose="020B0502040204020203" pitchFamily="34" charset="0"/>
              </a:rPr>
              <a:t>                     Nihan </a:t>
            </a:r>
            <a:br>
              <a:rPr lang="en-IN" sz="2000" dirty="0">
                <a:latin typeface="Bahnschrift Light" panose="020B0502040204020203" pitchFamily="34" charset="0"/>
              </a:rPr>
            </a:br>
            <a:r>
              <a:rPr lang="en-IN" sz="2000" dirty="0">
                <a:latin typeface="Bahnschrift Light" panose="020B0502040204020203" pitchFamily="34" charset="0"/>
              </a:rPr>
              <a:t>                     </a:t>
            </a:r>
            <a:r>
              <a:rPr lang="en-IN" sz="2000" dirty="0" err="1">
                <a:latin typeface="Bahnschrift Light" panose="020B0502040204020203" pitchFamily="34" charset="0"/>
              </a:rPr>
              <a:t>Ajin</a:t>
            </a:r>
            <a:br>
              <a:rPr lang="en-IN" sz="2000" dirty="0">
                <a:latin typeface="Bahnschrift Light" panose="020B0502040204020203" pitchFamily="34" charset="0"/>
              </a:rPr>
            </a:br>
            <a:r>
              <a:rPr lang="en-IN" sz="2000" dirty="0">
                <a:latin typeface="Bahnschrift Light" panose="020B0502040204020203" pitchFamily="34" charset="0"/>
              </a:rPr>
              <a:t>                    Jithin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B2852D-4882-E3F3-8049-458DB6E90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689" y="2489496"/>
            <a:ext cx="2882600" cy="1426464"/>
          </a:xfrm>
        </p:spPr>
        <p:txBody>
          <a:bodyPr>
            <a:normAutofit/>
          </a:bodyPr>
          <a:lstStyle/>
          <a:p>
            <a:r>
              <a:rPr lang="en-IN" sz="2000" dirty="0"/>
              <a:t>TEAM : 5</a:t>
            </a:r>
          </a:p>
        </p:txBody>
      </p:sp>
    </p:spTree>
    <p:extLst>
      <p:ext uri="{BB962C8B-B14F-4D97-AF65-F5344CB8AC3E}">
        <p14:creationId xmlns:p14="http://schemas.microsoft.com/office/powerpoint/2010/main" val="303266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analyzing car data using Power BI.</a:t>
            </a:r>
          </a:p>
          <a:p>
            <a:r>
              <a:t>It aims to uncover patterns and insights to support better decision-making.</a:t>
            </a:r>
          </a:p>
          <a:p>
            <a:r>
              <a:t>Tools Used: Power BI, Excel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car dataset to identify trends and key metrics.</a:t>
            </a:r>
          </a:p>
          <a:p>
            <a:r>
              <a:t>Visualize relationships such as price vs brand, fuel type, and year.</a:t>
            </a:r>
          </a:p>
          <a:p>
            <a:r>
              <a:t>Build an interactive dashboard for better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information on various car attributes such as:</a:t>
            </a:r>
          </a:p>
          <a:p>
            <a:r>
              <a:t>- Brand</a:t>
            </a:r>
          </a:p>
          <a:p>
            <a:r>
              <a:t>- Price</a:t>
            </a:r>
          </a:p>
          <a:p>
            <a:r>
              <a:t>- Fuel Type</a:t>
            </a:r>
          </a:p>
          <a:p>
            <a:r>
              <a:t>- Mileage</a:t>
            </a:r>
          </a:p>
          <a:p>
            <a:r>
              <a:t>- Year</a:t>
            </a:r>
          </a:p>
          <a:p>
            <a:r>
              <a:t>Total records: [Insert count], Columns: [Insert number of features]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missing values appropriately.</a:t>
            </a:r>
          </a:p>
          <a:p>
            <a:r>
              <a:t>Converted data types (e.g., text to numbers, dates).</a:t>
            </a:r>
          </a:p>
          <a:p>
            <a:r>
              <a:t>Created calculated columns and measures for deeper insights.</a:t>
            </a:r>
          </a:p>
          <a:p>
            <a:r>
              <a:t>Standardized column names for consistency.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 (Sample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Brand vs Average Price</a:t>
            </a:r>
          </a:p>
          <a:p>
            <a:r>
              <a:t>- Fuel Type Distribution</a:t>
            </a:r>
          </a:p>
          <a:p>
            <a:r>
              <a:t>- Yearly Sales/Production Trends</a:t>
            </a:r>
          </a:p>
          <a:p>
            <a:r>
              <a:t>[Insert Chart Screenshot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 (Sample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10 Most Expensive Cars</a:t>
            </a:r>
          </a:p>
          <a:p>
            <a:r>
              <a:t>- Mileage vs Price Analysis</a:t>
            </a:r>
          </a:p>
          <a:p>
            <a:r>
              <a:t>- Fuel Type vs Mileage</a:t>
            </a:r>
          </a:p>
          <a:p>
            <a:r>
              <a:t>[Insert Chart Screenshot Here]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Power BI dashboard includes interactive visuals:</a:t>
            </a:r>
          </a:p>
          <a:p>
            <a:r>
              <a:t>- Slicers for fuel type, brand, and year</a:t>
            </a:r>
          </a:p>
          <a:p>
            <a:r>
              <a:t>- KPI indicators</a:t>
            </a:r>
          </a:p>
          <a:p>
            <a:r>
              <a:t>- Multiple linked charts and maps</a:t>
            </a:r>
          </a:p>
          <a:p>
            <a:r>
              <a:t>[Insert Dashboard Screenshot Here]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338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</vt:lpstr>
      <vt:lpstr>Bahnschrift Light SemiCondensed</vt:lpstr>
      <vt:lpstr>Century Gothic</vt:lpstr>
      <vt:lpstr>Wingdings 3</vt:lpstr>
      <vt:lpstr>Ion Boardroom</vt:lpstr>
      <vt:lpstr>Car Data Analysis Using Power BI</vt:lpstr>
      <vt:lpstr>SUMMITED : Devadath                      Mariyam mubeena                      Nihan                       Ajin                     Jithin </vt:lpstr>
      <vt:lpstr>Project Overview</vt:lpstr>
      <vt:lpstr>Objectives</vt:lpstr>
      <vt:lpstr>Dataset Description</vt:lpstr>
      <vt:lpstr>Data Cleaning &amp; Transformation</vt:lpstr>
      <vt:lpstr>Key Visualizations (Sample 1)</vt:lpstr>
      <vt:lpstr>Key Visualizations (Sample 2)</vt:lpstr>
      <vt:lpstr>Dashboard Overview</vt:lpstr>
      <vt:lpstr>Conclusion</vt:lpstr>
      <vt:lpstr>Future Work / Recommendations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Director NSTI Calicut</dc:creator>
  <cp:keywords/>
  <dc:description>generated using python-pptx</dc:description>
  <cp:lastModifiedBy>Director NSTI Calicut</cp:lastModifiedBy>
  <cp:revision>2</cp:revision>
  <dcterms:created xsi:type="dcterms:W3CDTF">2013-01-27T09:14:16Z</dcterms:created>
  <dcterms:modified xsi:type="dcterms:W3CDTF">2025-04-30T06:43:16Z</dcterms:modified>
  <cp:category/>
</cp:coreProperties>
</file>