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3" r:id="rId3"/>
    <p:sldId id="257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1183-45FD-48BC-A64B-DC5EA48CDFA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E930-1CEB-402C-A372-9E1A3199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E930-1CEB-402C-A372-9E1A319955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1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43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974B-61A6-4A08-956C-C803B5863B1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323C-50B3-4AC8-A4AC-45501C686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838200"/>
            <a:ext cx="8229600" cy="2743200"/>
          </a:xfrm>
        </p:spPr>
        <p:txBody>
          <a:bodyPr/>
          <a:lstStyle/>
          <a:p>
            <a:r>
              <a:rPr lang="en-US" dirty="0"/>
              <a:t>CSE 499A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30" y="3617651"/>
            <a:ext cx="7924800" cy="2562664"/>
          </a:xfrm>
        </p:spPr>
        <p:txBody>
          <a:bodyPr>
            <a:normAutofit/>
          </a:bodyPr>
          <a:lstStyle/>
          <a:p>
            <a:r>
              <a:rPr lang="en-US" dirty="0"/>
              <a:t>Submitted to: </a:t>
            </a:r>
            <a:r>
              <a:rPr lang="en-US" dirty="0" err="1"/>
              <a:t>Shazzad</a:t>
            </a:r>
            <a:r>
              <a:rPr lang="en-US" dirty="0"/>
              <a:t> </a:t>
            </a:r>
            <a:r>
              <a:rPr lang="en-US" dirty="0" err="1"/>
              <a:t>Hosain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1BE8-9C0E-472A-87FC-7244CF66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B492-A0F1-496E-90BC-DCD0BA6E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Group:07</a:t>
            </a:r>
          </a:p>
          <a:p>
            <a:pPr marL="0" indent="0">
              <a:buNone/>
            </a:pPr>
            <a:r>
              <a:rPr lang="en-US" dirty="0"/>
              <a:t>Group members: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Shafin</a:t>
            </a:r>
            <a:r>
              <a:rPr lang="en-US" dirty="0">
                <a:latin typeface="+mj-lt"/>
              </a:rPr>
              <a:t> Sarwar-1521560642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2.</a:t>
            </a:r>
            <a:r>
              <a:rPr lang="en-US" dirty="0"/>
              <a:t> Toufique E Joarder- 1632101042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3.</a:t>
            </a:r>
            <a:r>
              <a:rPr lang="en-US" dirty="0"/>
              <a:t> </a:t>
            </a:r>
            <a:r>
              <a:rPr lang="en-US" dirty="0" err="1"/>
              <a:t>Mariya</a:t>
            </a:r>
            <a:r>
              <a:rPr lang="en-US" dirty="0"/>
              <a:t> Rahman Nisha -1632325042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4. </a:t>
            </a:r>
            <a:r>
              <a:rPr lang="en-US" dirty="0" err="1">
                <a:latin typeface="+mj-lt"/>
              </a:rPr>
              <a:t>Ahnaf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Tahmid</a:t>
            </a:r>
            <a:r>
              <a:rPr lang="en-US" dirty="0">
                <a:latin typeface="+mj-lt"/>
              </a:rPr>
              <a:t> Chowdhury-1620111042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09800"/>
            <a:ext cx="8229600" cy="412512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192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43" y="2438400"/>
            <a:ext cx="4994114" cy="35988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14600"/>
            <a:ext cx="6888163" cy="334877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             </a:t>
            </a:r>
          </a:p>
          <a:p>
            <a:pPr>
              <a:buNone/>
            </a:pPr>
            <a:r>
              <a:rPr lang="en-US" dirty="0"/>
              <a:t>                             </a:t>
            </a:r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000" dirty="0"/>
              <a:t>Thank You sir.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46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CSE 499A</vt:lpstr>
      <vt:lpstr>EDU HELP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</dc:title>
  <dc:creator>BCC</dc:creator>
  <cp:lastModifiedBy>Toufique E Joarder</cp:lastModifiedBy>
  <cp:revision>5</cp:revision>
  <dcterms:created xsi:type="dcterms:W3CDTF">2020-07-19T18:00:43Z</dcterms:created>
  <dcterms:modified xsi:type="dcterms:W3CDTF">2021-01-17T05:31:45Z</dcterms:modified>
</cp:coreProperties>
</file>