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28"/>
  </p:notesMasterIdLst>
  <p:sldIdLst>
    <p:sldId id="401" r:id="rId5"/>
    <p:sldId id="403" r:id="rId6"/>
    <p:sldId id="411" r:id="rId7"/>
    <p:sldId id="414" r:id="rId8"/>
    <p:sldId id="415" r:id="rId9"/>
    <p:sldId id="416" r:id="rId10"/>
    <p:sldId id="427" r:id="rId11"/>
    <p:sldId id="417" r:id="rId12"/>
    <p:sldId id="418" r:id="rId13"/>
    <p:sldId id="428" r:id="rId14"/>
    <p:sldId id="419" r:id="rId15"/>
    <p:sldId id="420" r:id="rId16"/>
    <p:sldId id="429" r:id="rId17"/>
    <p:sldId id="421" r:id="rId18"/>
    <p:sldId id="425" r:id="rId19"/>
    <p:sldId id="426" r:id="rId20"/>
    <p:sldId id="433" r:id="rId21"/>
    <p:sldId id="430" r:id="rId22"/>
    <p:sldId id="424" r:id="rId23"/>
    <p:sldId id="432" r:id="rId24"/>
    <p:sldId id="431" r:id="rId25"/>
    <p:sldId id="404" r:id="rId26"/>
    <p:sldId id="40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398425-A24B-4674-9F8E-F228E0062CCD}" v="118" dt="2025-10-25T16:33:20.6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08" autoAdjust="0"/>
  </p:normalViewPr>
  <p:slideViewPr>
    <p:cSldViewPr snapToGrid="0">
      <p:cViewPr>
        <p:scale>
          <a:sx n="67" d="100"/>
          <a:sy n="67" d="100"/>
        </p:scale>
        <p:origin x="644" y="112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ya shaji" userId="cf7023dff0881c9c" providerId="LiveId" clId="{7C21B94B-CB49-4573-850F-90CD36EC9B90}"/>
    <pc:docChg chg="undo custSel addSld delSld modSld sldOrd">
      <pc:chgData name="mariya shaji" userId="cf7023dff0881c9c" providerId="LiveId" clId="{7C21B94B-CB49-4573-850F-90CD36EC9B90}" dt="2025-10-25T16:34:40.678" v="1051" actId="1076"/>
      <pc:docMkLst>
        <pc:docMk/>
      </pc:docMkLst>
      <pc:sldChg chg="modSp mod">
        <pc:chgData name="mariya shaji" userId="cf7023dff0881c9c" providerId="LiveId" clId="{7C21B94B-CB49-4573-850F-90CD36EC9B90}" dt="2025-10-10T08:50:04.502" v="651" actId="20577"/>
        <pc:sldMkLst>
          <pc:docMk/>
          <pc:sldMk cId="1912948986" sldId="403"/>
        </pc:sldMkLst>
        <pc:spChg chg="mod">
          <ac:chgData name="mariya shaji" userId="cf7023dff0881c9c" providerId="LiveId" clId="{7C21B94B-CB49-4573-850F-90CD36EC9B90}" dt="2025-10-10T08:50:04.502" v="651" actId="20577"/>
          <ac:spMkLst>
            <pc:docMk/>
            <pc:sldMk cId="1912948986" sldId="403"/>
            <ac:spMk id="26" creationId="{0E469817-940E-4A7E-82D2-9FC9B4D3AA33}"/>
          </ac:spMkLst>
        </pc:spChg>
      </pc:sldChg>
      <pc:sldChg chg="delSp modSp mod">
        <pc:chgData name="mariya shaji" userId="cf7023dff0881c9c" providerId="LiveId" clId="{7C21B94B-CB49-4573-850F-90CD36EC9B90}" dt="2025-10-10T09:18:41.645" v="887" actId="1076"/>
        <pc:sldMkLst>
          <pc:docMk/>
          <pc:sldMk cId="1633727740" sldId="404"/>
        </pc:sldMkLst>
        <pc:spChg chg="mod">
          <ac:chgData name="mariya shaji" userId="cf7023dff0881c9c" providerId="LiveId" clId="{7C21B94B-CB49-4573-850F-90CD36EC9B90}" dt="2025-10-10T09:18:41.645" v="887" actId="1076"/>
          <ac:spMkLst>
            <pc:docMk/>
            <pc:sldMk cId="1633727740" sldId="404"/>
            <ac:spMk id="17" creationId="{D17B3768-59D7-DE09-C776-E1A2087E31E2}"/>
          </ac:spMkLst>
        </pc:spChg>
      </pc:sldChg>
      <pc:sldChg chg="addSp delSp modSp mod">
        <pc:chgData name="mariya shaji" userId="cf7023dff0881c9c" providerId="LiveId" clId="{7C21B94B-CB49-4573-850F-90CD36EC9B90}" dt="2025-10-10T08:00:19.165" v="421" actId="113"/>
        <pc:sldMkLst>
          <pc:docMk/>
          <pc:sldMk cId="1404969272" sldId="411"/>
        </pc:sldMkLst>
        <pc:spChg chg="mod">
          <ac:chgData name="mariya shaji" userId="cf7023dff0881c9c" providerId="LiveId" clId="{7C21B94B-CB49-4573-850F-90CD36EC9B90}" dt="2025-10-10T08:00:19.165" v="421" actId="113"/>
          <ac:spMkLst>
            <pc:docMk/>
            <pc:sldMk cId="1404969272" sldId="411"/>
            <ac:spMk id="5" creationId="{5C69B5FC-8194-8C44-AD82-7A74F4EB869D}"/>
          </ac:spMkLst>
        </pc:spChg>
      </pc:sldChg>
      <pc:sldChg chg="addSp delSp modSp mod">
        <pc:chgData name="mariya shaji" userId="cf7023dff0881c9c" providerId="LiveId" clId="{7C21B94B-CB49-4573-850F-90CD36EC9B90}" dt="2025-10-10T08:09:33.834" v="453" actId="1076"/>
        <pc:sldMkLst>
          <pc:docMk/>
          <pc:sldMk cId="908696167" sldId="414"/>
        </pc:sldMkLst>
        <pc:spChg chg="mod">
          <ac:chgData name="mariya shaji" userId="cf7023dff0881c9c" providerId="LiveId" clId="{7C21B94B-CB49-4573-850F-90CD36EC9B90}" dt="2025-10-10T08:09:33.834" v="453" actId="1076"/>
          <ac:spMkLst>
            <pc:docMk/>
            <pc:sldMk cId="908696167" sldId="414"/>
            <ac:spMk id="4" creationId="{DDE34E73-AE2A-951D-1584-8147D7C5733F}"/>
          </ac:spMkLst>
        </pc:spChg>
        <pc:spChg chg="add mod">
          <ac:chgData name="mariya shaji" userId="cf7023dff0881c9c" providerId="LiveId" clId="{7C21B94B-CB49-4573-850F-90CD36EC9B90}" dt="2025-10-10T08:09:28.580" v="452" actId="1076"/>
          <ac:spMkLst>
            <pc:docMk/>
            <pc:sldMk cId="908696167" sldId="414"/>
            <ac:spMk id="5" creationId="{5036BD80-EC5B-3E32-6EFD-464743983190}"/>
          </ac:spMkLst>
        </pc:spChg>
      </pc:sldChg>
      <pc:sldChg chg="modSp mod">
        <pc:chgData name="mariya shaji" userId="cf7023dff0881c9c" providerId="LiveId" clId="{7C21B94B-CB49-4573-850F-90CD36EC9B90}" dt="2025-10-10T08:09:45.821" v="454" actId="255"/>
        <pc:sldMkLst>
          <pc:docMk/>
          <pc:sldMk cId="2251799336" sldId="415"/>
        </pc:sldMkLst>
        <pc:spChg chg="mod">
          <ac:chgData name="mariya shaji" userId="cf7023dff0881c9c" providerId="LiveId" clId="{7C21B94B-CB49-4573-850F-90CD36EC9B90}" dt="2025-10-10T08:09:45.821" v="454" actId="255"/>
          <ac:spMkLst>
            <pc:docMk/>
            <pc:sldMk cId="2251799336" sldId="415"/>
            <ac:spMk id="3" creationId="{60865EBF-AB47-9124-C70D-8896E299EAC6}"/>
          </ac:spMkLst>
        </pc:spChg>
      </pc:sldChg>
      <pc:sldChg chg="addSp delSp modSp mod">
        <pc:chgData name="mariya shaji" userId="cf7023dff0881c9c" providerId="LiveId" clId="{7C21B94B-CB49-4573-850F-90CD36EC9B90}" dt="2025-10-10T08:19:57.224" v="508" actId="20577"/>
        <pc:sldMkLst>
          <pc:docMk/>
          <pc:sldMk cId="3807234873" sldId="416"/>
        </pc:sldMkLst>
        <pc:spChg chg="mod">
          <ac:chgData name="mariya shaji" userId="cf7023dff0881c9c" providerId="LiveId" clId="{7C21B94B-CB49-4573-850F-90CD36EC9B90}" dt="2025-10-10T08:19:57.224" v="508" actId="20577"/>
          <ac:spMkLst>
            <pc:docMk/>
            <pc:sldMk cId="3807234873" sldId="416"/>
            <ac:spMk id="3" creationId="{2881B5FB-FB62-4B86-E189-9C3693239F90}"/>
          </ac:spMkLst>
        </pc:spChg>
        <pc:spChg chg="add mod">
          <ac:chgData name="mariya shaji" userId="cf7023dff0881c9c" providerId="LiveId" clId="{7C21B94B-CB49-4573-850F-90CD36EC9B90}" dt="2025-10-10T08:18:16.661" v="492" actId="1076"/>
          <ac:spMkLst>
            <pc:docMk/>
            <pc:sldMk cId="3807234873" sldId="416"/>
            <ac:spMk id="5" creationId="{5B8A7D1C-4030-AF75-75B3-0C02131F3354}"/>
          </ac:spMkLst>
        </pc:spChg>
        <pc:picChg chg="mod">
          <ac:chgData name="mariya shaji" userId="cf7023dff0881c9c" providerId="LiveId" clId="{7C21B94B-CB49-4573-850F-90CD36EC9B90}" dt="2025-10-10T08:18:31.544" v="494" actId="1076"/>
          <ac:picMkLst>
            <pc:docMk/>
            <pc:sldMk cId="3807234873" sldId="416"/>
            <ac:picMk id="6" creationId="{1D822AA7-CB8F-1E9A-36A4-132A27AE5E93}"/>
          </ac:picMkLst>
        </pc:picChg>
      </pc:sldChg>
      <pc:sldChg chg="addSp delSp modSp mod">
        <pc:chgData name="mariya shaji" userId="cf7023dff0881c9c" providerId="LiveId" clId="{7C21B94B-CB49-4573-850F-90CD36EC9B90}" dt="2025-10-13T06:58:55.778" v="1016" actId="113"/>
        <pc:sldMkLst>
          <pc:docMk/>
          <pc:sldMk cId="2200772911" sldId="417"/>
        </pc:sldMkLst>
        <pc:spChg chg="add mod">
          <ac:chgData name="mariya shaji" userId="cf7023dff0881c9c" providerId="LiveId" clId="{7C21B94B-CB49-4573-850F-90CD36EC9B90}" dt="2025-10-10T17:55:51.845" v="942" actId="1076"/>
          <ac:spMkLst>
            <pc:docMk/>
            <pc:sldMk cId="2200772911" sldId="417"/>
            <ac:spMk id="2" creationId="{9EDEEE48-B039-C975-D8D2-DF948D86A690}"/>
          </ac:spMkLst>
        </pc:spChg>
        <pc:spChg chg="add mod">
          <ac:chgData name="mariya shaji" userId="cf7023dff0881c9c" providerId="LiveId" clId="{7C21B94B-CB49-4573-850F-90CD36EC9B90}" dt="2025-10-10T17:58:06.217" v="958" actId="1076"/>
          <ac:spMkLst>
            <pc:docMk/>
            <pc:sldMk cId="2200772911" sldId="417"/>
            <ac:spMk id="5" creationId="{AF9C30A0-6BD0-B79A-9F5C-DAF49544691E}"/>
          </ac:spMkLst>
        </pc:spChg>
        <pc:spChg chg="mod">
          <ac:chgData name="mariya shaji" userId="cf7023dff0881c9c" providerId="LiveId" clId="{7C21B94B-CB49-4573-850F-90CD36EC9B90}" dt="2025-10-10T17:54:41.793" v="900" actId="1076"/>
          <ac:spMkLst>
            <pc:docMk/>
            <pc:sldMk cId="2200772911" sldId="417"/>
            <ac:spMk id="8" creationId="{E410BDC0-B4C0-E8CF-4085-4E42B87A596D}"/>
          </ac:spMkLst>
        </pc:spChg>
        <pc:spChg chg="mod">
          <ac:chgData name="mariya shaji" userId="cf7023dff0881c9c" providerId="LiveId" clId="{7C21B94B-CB49-4573-850F-90CD36EC9B90}" dt="2025-10-13T06:58:55.778" v="1016" actId="113"/>
          <ac:spMkLst>
            <pc:docMk/>
            <pc:sldMk cId="2200772911" sldId="417"/>
            <ac:spMk id="26" creationId="{0986A935-CABF-BF69-6BC0-D163619A2D30}"/>
          </ac:spMkLst>
        </pc:spChg>
        <pc:picChg chg="add mod">
          <ac:chgData name="mariya shaji" userId="cf7023dff0881c9c" providerId="LiveId" clId="{7C21B94B-CB49-4573-850F-90CD36EC9B90}" dt="2025-10-10T17:54:44.843" v="901" actId="14100"/>
          <ac:picMkLst>
            <pc:docMk/>
            <pc:sldMk cId="2200772911" sldId="417"/>
            <ac:picMk id="3" creationId="{D3224414-420A-C099-0740-6AB749756A36}"/>
          </ac:picMkLst>
        </pc:picChg>
      </pc:sldChg>
      <pc:sldChg chg="addSp delSp modSp mod">
        <pc:chgData name="mariya shaji" userId="cf7023dff0881c9c" providerId="LiveId" clId="{7C21B94B-CB49-4573-850F-90CD36EC9B90}" dt="2025-10-13T06:58:48.519" v="1015" actId="113"/>
        <pc:sldMkLst>
          <pc:docMk/>
          <pc:sldMk cId="2163145224" sldId="418"/>
        </pc:sldMkLst>
        <pc:spChg chg="add mod">
          <ac:chgData name="mariya shaji" userId="cf7023dff0881c9c" providerId="LiveId" clId="{7C21B94B-CB49-4573-850F-90CD36EC9B90}" dt="2025-10-10T17:57:48.109" v="955" actId="1076"/>
          <ac:spMkLst>
            <pc:docMk/>
            <pc:sldMk cId="2163145224" sldId="418"/>
            <ac:spMk id="2" creationId="{FCB90F87-2351-FB5C-3054-2C022C8CFF17}"/>
          </ac:spMkLst>
        </pc:spChg>
        <pc:spChg chg="add mod">
          <ac:chgData name="mariya shaji" userId="cf7023dff0881c9c" providerId="LiveId" clId="{7C21B94B-CB49-4573-850F-90CD36EC9B90}" dt="2025-10-10T17:57:58.781" v="957" actId="1076"/>
          <ac:spMkLst>
            <pc:docMk/>
            <pc:sldMk cId="2163145224" sldId="418"/>
            <ac:spMk id="5" creationId="{911A496F-346A-9597-0687-2ADCE27E9866}"/>
          </ac:spMkLst>
        </pc:spChg>
        <pc:spChg chg="mod">
          <ac:chgData name="mariya shaji" userId="cf7023dff0881c9c" providerId="LiveId" clId="{7C21B94B-CB49-4573-850F-90CD36EC9B90}" dt="2025-10-10T17:57:13.931" v="950" actId="1076"/>
          <ac:spMkLst>
            <pc:docMk/>
            <pc:sldMk cId="2163145224" sldId="418"/>
            <ac:spMk id="8" creationId="{9B8BD320-2DAE-9CE1-1219-10A275B7C6F0}"/>
          </ac:spMkLst>
        </pc:spChg>
        <pc:spChg chg="mod">
          <ac:chgData name="mariya shaji" userId="cf7023dff0881c9c" providerId="LiveId" clId="{7C21B94B-CB49-4573-850F-90CD36EC9B90}" dt="2025-10-13T06:58:48.519" v="1015" actId="113"/>
          <ac:spMkLst>
            <pc:docMk/>
            <pc:sldMk cId="2163145224" sldId="418"/>
            <ac:spMk id="26" creationId="{01564A80-87AD-CD2B-C962-885FE8280AE6}"/>
          </ac:spMkLst>
        </pc:spChg>
        <pc:picChg chg="mod">
          <ac:chgData name="mariya shaji" userId="cf7023dff0881c9c" providerId="LiveId" clId="{7C21B94B-CB49-4573-850F-90CD36EC9B90}" dt="2025-10-10T17:57:16.561" v="951" actId="14100"/>
          <ac:picMkLst>
            <pc:docMk/>
            <pc:sldMk cId="2163145224" sldId="418"/>
            <ac:picMk id="3" creationId="{A52D2994-81AC-1910-CEF5-815F0890355A}"/>
          </ac:picMkLst>
        </pc:picChg>
      </pc:sldChg>
      <pc:sldChg chg="addSp delSp modSp mod">
        <pc:chgData name="mariya shaji" userId="cf7023dff0881c9c" providerId="LiveId" clId="{7C21B94B-CB49-4573-850F-90CD36EC9B90}" dt="2025-10-10T08:46:19.170" v="581" actId="1076"/>
        <pc:sldMkLst>
          <pc:docMk/>
          <pc:sldMk cId="2578633346" sldId="419"/>
        </pc:sldMkLst>
        <pc:spChg chg="add mod">
          <ac:chgData name="mariya shaji" userId="cf7023dff0881c9c" providerId="LiveId" clId="{7C21B94B-CB49-4573-850F-90CD36EC9B90}" dt="2025-10-10T08:46:19.170" v="581" actId="1076"/>
          <ac:spMkLst>
            <pc:docMk/>
            <pc:sldMk cId="2578633346" sldId="419"/>
            <ac:spMk id="2" creationId="{CBDC4823-2D0E-72D4-EEE2-213D303966B2}"/>
          </ac:spMkLst>
        </pc:spChg>
        <pc:spChg chg="mod">
          <ac:chgData name="mariya shaji" userId="cf7023dff0881c9c" providerId="LiveId" clId="{7C21B94B-CB49-4573-850F-90CD36EC9B90}" dt="2025-10-10T08:44:37.742" v="564" actId="20577"/>
          <ac:spMkLst>
            <pc:docMk/>
            <pc:sldMk cId="2578633346" sldId="419"/>
            <ac:spMk id="6" creationId="{95528EEA-DB28-7AED-256A-EB9EA857F1B1}"/>
          </ac:spMkLst>
        </pc:spChg>
        <pc:picChg chg="mod">
          <ac:chgData name="mariya shaji" userId="cf7023dff0881c9c" providerId="LiveId" clId="{7C21B94B-CB49-4573-850F-90CD36EC9B90}" dt="2025-10-10T08:44:51.544" v="568" actId="1076"/>
          <ac:picMkLst>
            <pc:docMk/>
            <pc:sldMk cId="2578633346" sldId="419"/>
            <ac:picMk id="9" creationId="{C5C21072-EF4C-7DD5-DADF-C6D1B658362C}"/>
          </ac:picMkLst>
        </pc:picChg>
      </pc:sldChg>
      <pc:sldChg chg="addSp delSp modSp add del mod">
        <pc:chgData name="mariya shaji" userId="cf7023dff0881c9c" providerId="LiveId" clId="{7C21B94B-CB49-4573-850F-90CD36EC9B90}" dt="2025-10-10T08:47:32.017" v="596" actId="14100"/>
        <pc:sldMkLst>
          <pc:docMk/>
          <pc:sldMk cId="2181530865" sldId="420"/>
        </pc:sldMkLst>
        <pc:spChg chg="add mod">
          <ac:chgData name="mariya shaji" userId="cf7023dff0881c9c" providerId="LiveId" clId="{7C21B94B-CB49-4573-850F-90CD36EC9B90}" dt="2025-10-10T08:46:46.647" v="587" actId="1076"/>
          <ac:spMkLst>
            <pc:docMk/>
            <pc:sldMk cId="2181530865" sldId="420"/>
            <ac:spMk id="2" creationId="{F90EE291-6D8C-5B0A-F51C-8637C4EB934E}"/>
          </ac:spMkLst>
        </pc:spChg>
        <pc:spChg chg="mod">
          <ac:chgData name="mariya shaji" userId="cf7023dff0881c9c" providerId="LiveId" clId="{7C21B94B-CB49-4573-850F-90CD36EC9B90}" dt="2025-10-10T08:46:37.762" v="585" actId="20577"/>
          <ac:spMkLst>
            <pc:docMk/>
            <pc:sldMk cId="2181530865" sldId="420"/>
            <ac:spMk id="7" creationId="{EA26983A-DFAE-3465-B71A-B9018F70D61A}"/>
          </ac:spMkLst>
        </pc:spChg>
        <pc:picChg chg="add mod">
          <ac:chgData name="mariya shaji" userId="cf7023dff0881c9c" providerId="LiveId" clId="{7C21B94B-CB49-4573-850F-90CD36EC9B90}" dt="2025-10-10T08:47:32.017" v="596" actId="14100"/>
          <ac:picMkLst>
            <pc:docMk/>
            <pc:sldMk cId="2181530865" sldId="420"/>
            <ac:picMk id="5" creationId="{43553A3A-7B70-8A4B-3973-96B4999CDA5B}"/>
          </ac:picMkLst>
        </pc:picChg>
      </pc:sldChg>
      <pc:sldChg chg="addSp delSp modSp mod">
        <pc:chgData name="mariya shaji" userId="cf7023dff0881c9c" providerId="LiveId" clId="{7C21B94B-CB49-4573-850F-90CD36EC9B90}" dt="2025-10-10T17:59:06.883" v="966" actId="255"/>
        <pc:sldMkLst>
          <pc:docMk/>
          <pc:sldMk cId="765887969" sldId="421"/>
        </pc:sldMkLst>
        <pc:spChg chg="add mod">
          <ac:chgData name="mariya shaji" userId="cf7023dff0881c9c" providerId="LiveId" clId="{7C21B94B-CB49-4573-850F-90CD36EC9B90}" dt="2025-10-10T17:58:45.522" v="961" actId="1076"/>
          <ac:spMkLst>
            <pc:docMk/>
            <pc:sldMk cId="765887969" sldId="421"/>
            <ac:spMk id="2" creationId="{13A67732-438C-FC56-0317-D04E5A9D22A6}"/>
          </ac:spMkLst>
        </pc:spChg>
        <pc:spChg chg="add mod">
          <ac:chgData name="mariya shaji" userId="cf7023dff0881c9c" providerId="LiveId" clId="{7C21B94B-CB49-4573-850F-90CD36EC9B90}" dt="2025-10-10T08:48:15.043" v="610" actId="1076"/>
          <ac:spMkLst>
            <pc:docMk/>
            <pc:sldMk cId="765887969" sldId="421"/>
            <ac:spMk id="3" creationId="{DAC54267-1A46-919D-EE27-A26BF0F8E5E6}"/>
          </ac:spMkLst>
        </pc:spChg>
        <pc:spChg chg="mod">
          <ac:chgData name="mariya shaji" userId="cf7023dff0881c9c" providerId="LiveId" clId="{7C21B94B-CB49-4573-850F-90CD36EC9B90}" dt="2025-10-10T08:48:01.087" v="606" actId="1076"/>
          <ac:spMkLst>
            <pc:docMk/>
            <pc:sldMk cId="765887969" sldId="421"/>
            <ac:spMk id="6" creationId="{94F7FC8D-BC3E-796E-186A-8C13D31A2690}"/>
          </ac:spMkLst>
        </pc:spChg>
        <pc:spChg chg="add mod">
          <ac:chgData name="mariya shaji" userId="cf7023dff0881c9c" providerId="LiveId" clId="{7C21B94B-CB49-4573-850F-90CD36EC9B90}" dt="2025-10-10T17:59:06.883" v="966" actId="255"/>
          <ac:spMkLst>
            <pc:docMk/>
            <pc:sldMk cId="765887969" sldId="421"/>
            <ac:spMk id="7" creationId="{E1C29FE3-470F-81B3-A746-C6D7A1233554}"/>
          </ac:spMkLst>
        </pc:spChg>
        <pc:picChg chg="mod">
          <ac:chgData name="mariya shaji" userId="cf7023dff0881c9c" providerId="LiveId" clId="{7C21B94B-CB49-4573-850F-90CD36EC9B90}" dt="2025-10-10T17:58:27.049" v="959" actId="1076"/>
          <ac:picMkLst>
            <pc:docMk/>
            <pc:sldMk cId="765887969" sldId="421"/>
            <ac:picMk id="9" creationId="{8C99693F-A2BD-D454-CBB1-C0DFE932B4C4}"/>
          </ac:picMkLst>
        </pc:picChg>
      </pc:sldChg>
      <pc:sldChg chg="del">
        <pc:chgData name="mariya shaji" userId="cf7023dff0881c9c" providerId="LiveId" clId="{7C21B94B-CB49-4573-850F-90CD36EC9B90}" dt="2025-10-10T17:59:12.420" v="967" actId="2696"/>
        <pc:sldMkLst>
          <pc:docMk/>
          <pc:sldMk cId="2644237407" sldId="422"/>
        </pc:sldMkLst>
      </pc:sldChg>
      <pc:sldChg chg="addSp delSp modSp new del mod">
        <pc:chgData name="mariya shaji" userId="cf7023dff0881c9c" providerId="LiveId" clId="{7C21B94B-CB49-4573-850F-90CD36EC9B90}" dt="2025-09-15T07:15:22.144" v="43" actId="2696"/>
        <pc:sldMkLst>
          <pc:docMk/>
          <pc:sldMk cId="777432239" sldId="423"/>
        </pc:sldMkLst>
      </pc:sldChg>
      <pc:sldChg chg="addSp delSp modSp new mod ord">
        <pc:chgData name="mariya shaji" userId="cf7023dff0881c9c" providerId="LiveId" clId="{7C21B94B-CB49-4573-850F-90CD36EC9B90}" dt="2025-10-10T09:11:33.202" v="832" actId="113"/>
        <pc:sldMkLst>
          <pc:docMk/>
          <pc:sldMk cId="3972170696" sldId="424"/>
        </pc:sldMkLst>
        <pc:spChg chg="add mod">
          <ac:chgData name="mariya shaji" userId="cf7023dff0881c9c" providerId="LiveId" clId="{7C21B94B-CB49-4573-850F-90CD36EC9B90}" dt="2025-10-10T09:11:33.202" v="832" actId="113"/>
          <ac:spMkLst>
            <pc:docMk/>
            <pc:sldMk cId="3972170696" sldId="424"/>
            <ac:spMk id="5" creationId="{B7D24429-87A3-E499-89C1-2E6CAA153519}"/>
          </ac:spMkLst>
        </pc:spChg>
      </pc:sldChg>
      <pc:sldChg chg="addSp delSp modSp add mod">
        <pc:chgData name="mariya shaji" userId="cf7023dff0881c9c" providerId="LiveId" clId="{7C21B94B-CB49-4573-850F-90CD36EC9B90}" dt="2025-10-13T06:59:52.930" v="1019" actId="20577"/>
        <pc:sldMkLst>
          <pc:docMk/>
          <pc:sldMk cId="3213071774" sldId="425"/>
        </pc:sldMkLst>
        <pc:spChg chg="mod">
          <ac:chgData name="mariya shaji" userId="cf7023dff0881c9c" providerId="LiveId" clId="{7C21B94B-CB49-4573-850F-90CD36EC9B90}" dt="2025-10-10T09:01:51.592" v="765" actId="1076"/>
          <ac:spMkLst>
            <pc:docMk/>
            <pc:sldMk cId="3213071774" sldId="425"/>
            <ac:spMk id="6" creationId="{24D671A8-95ED-C99D-A772-FBF547901C27}"/>
          </ac:spMkLst>
        </pc:spChg>
        <pc:graphicFrameChg chg="add mod modGraphic">
          <ac:chgData name="mariya shaji" userId="cf7023dff0881c9c" providerId="LiveId" clId="{7C21B94B-CB49-4573-850F-90CD36EC9B90}" dt="2025-10-13T06:59:52.930" v="1019" actId="20577"/>
          <ac:graphicFrameMkLst>
            <pc:docMk/>
            <pc:sldMk cId="3213071774" sldId="425"/>
            <ac:graphicFrameMk id="8" creationId="{245CDAA1-C576-BF6B-D478-BFB2FDFCD78F}"/>
          </ac:graphicFrameMkLst>
        </pc:graphicFrameChg>
      </pc:sldChg>
      <pc:sldChg chg="addSp delSp modSp add mod ord">
        <pc:chgData name="mariya shaji" userId="cf7023dff0881c9c" providerId="LiveId" clId="{7C21B94B-CB49-4573-850F-90CD36EC9B90}" dt="2025-10-10T09:01:26.175" v="763" actId="14100"/>
        <pc:sldMkLst>
          <pc:docMk/>
          <pc:sldMk cId="1423758395" sldId="426"/>
        </pc:sldMkLst>
        <pc:spChg chg="mod">
          <ac:chgData name="mariya shaji" userId="cf7023dff0881c9c" providerId="LiveId" clId="{7C21B94B-CB49-4573-850F-90CD36EC9B90}" dt="2025-10-04T09:16:54.602" v="356"/>
          <ac:spMkLst>
            <pc:docMk/>
            <pc:sldMk cId="1423758395" sldId="426"/>
            <ac:spMk id="6" creationId="{7D9D01D8-EC83-07DF-F4AA-97CBABCC18F1}"/>
          </ac:spMkLst>
        </pc:spChg>
        <pc:spChg chg="add mod">
          <ac:chgData name="mariya shaji" userId="cf7023dff0881c9c" providerId="LiveId" clId="{7C21B94B-CB49-4573-850F-90CD36EC9B90}" dt="2025-10-10T09:01:26.175" v="763" actId="14100"/>
          <ac:spMkLst>
            <pc:docMk/>
            <pc:sldMk cId="1423758395" sldId="426"/>
            <ac:spMk id="8" creationId="{C8911B39-DDC2-F3ED-664F-F297D5D79B3D}"/>
          </ac:spMkLst>
        </pc:spChg>
        <pc:spChg chg="mod">
          <ac:chgData name="mariya shaji" userId="cf7023dff0881c9c" providerId="LiveId" clId="{7C21B94B-CB49-4573-850F-90CD36EC9B90}" dt="2025-10-10T08:53:54.238" v="691" actId="113"/>
          <ac:spMkLst>
            <pc:docMk/>
            <pc:sldMk cId="1423758395" sldId="426"/>
            <ac:spMk id="9" creationId="{35EA5377-5F5A-715E-6858-4F619EDF6173}"/>
          </ac:spMkLst>
        </pc:spChg>
        <pc:picChg chg="add mod">
          <ac:chgData name="mariya shaji" userId="cf7023dff0881c9c" providerId="LiveId" clId="{7C21B94B-CB49-4573-850F-90CD36EC9B90}" dt="2025-10-04T09:20:13.450" v="373" actId="1076"/>
          <ac:picMkLst>
            <pc:docMk/>
            <pc:sldMk cId="1423758395" sldId="426"/>
            <ac:picMk id="11" creationId="{010D53C6-9644-06DF-EBDF-CECC27EB497E}"/>
          </ac:picMkLst>
        </pc:picChg>
      </pc:sldChg>
      <pc:sldChg chg="add del">
        <pc:chgData name="mariya shaji" userId="cf7023dff0881c9c" providerId="LiveId" clId="{7C21B94B-CB49-4573-850F-90CD36EC9B90}" dt="2025-10-04T09:15:49.592" v="344" actId="2696"/>
        <pc:sldMkLst>
          <pc:docMk/>
          <pc:sldMk cId="2812827335" sldId="426"/>
        </pc:sldMkLst>
      </pc:sldChg>
      <pc:sldChg chg="addSp delSp modSp add mod">
        <pc:chgData name="mariya shaji" userId="cf7023dff0881c9c" providerId="LiveId" clId="{7C21B94B-CB49-4573-850F-90CD36EC9B90}" dt="2025-10-10T08:19:54.376" v="507" actId="20577"/>
        <pc:sldMkLst>
          <pc:docMk/>
          <pc:sldMk cId="3237133212" sldId="427"/>
        </pc:sldMkLst>
        <pc:spChg chg="mod">
          <ac:chgData name="mariya shaji" userId="cf7023dff0881c9c" providerId="LiveId" clId="{7C21B94B-CB49-4573-850F-90CD36EC9B90}" dt="2025-10-10T08:19:54.376" v="507" actId="20577"/>
          <ac:spMkLst>
            <pc:docMk/>
            <pc:sldMk cId="3237133212" sldId="427"/>
            <ac:spMk id="8" creationId="{8B5AC789-F328-32E0-44AA-E89DFE8D9A10}"/>
          </ac:spMkLst>
        </pc:spChg>
        <pc:spChg chg="add mod">
          <ac:chgData name="mariya shaji" userId="cf7023dff0881c9c" providerId="LiveId" clId="{7C21B94B-CB49-4573-850F-90CD36EC9B90}" dt="2025-10-10T08:18:53.611" v="499" actId="1076"/>
          <ac:spMkLst>
            <pc:docMk/>
            <pc:sldMk cId="3237133212" sldId="427"/>
            <ac:spMk id="9" creationId="{558F58C4-C8E6-0620-0D84-039E78194BBB}"/>
          </ac:spMkLst>
        </pc:spChg>
        <pc:picChg chg="add mod">
          <ac:chgData name="mariya shaji" userId="cf7023dff0881c9c" providerId="LiveId" clId="{7C21B94B-CB49-4573-850F-90CD36EC9B90}" dt="2025-10-10T08:15:08.701" v="475" actId="14100"/>
          <ac:picMkLst>
            <pc:docMk/>
            <pc:sldMk cId="3237133212" sldId="427"/>
            <ac:picMk id="5" creationId="{92889114-0F39-7BA2-BEC5-D875DF3D1F70}"/>
          </ac:picMkLst>
        </pc:picChg>
      </pc:sldChg>
      <pc:sldChg chg="addSp delSp modSp add mod">
        <pc:chgData name="mariya shaji" userId="cf7023dff0881c9c" providerId="LiveId" clId="{7C21B94B-CB49-4573-850F-90CD36EC9B90}" dt="2025-10-10T18:02:03.353" v="1010" actId="1076"/>
        <pc:sldMkLst>
          <pc:docMk/>
          <pc:sldMk cId="2558854694" sldId="428"/>
        </pc:sldMkLst>
        <pc:spChg chg="add mod">
          <ac:chgData name="mariya shaji" userId="cf7023dff0881c9c" providerId="LiveId" clId="{7C21B94B-CB49-4573-850F-90CD36EC9B90}" dt="2025-10-10T18:02:03.353" v="1010" actId="1076"/>
          <ac:spMkLst>
            <pc:docMk/>
            <pc:sldMk cId="2558854694" sldId="428"/>
            <ac:spMk id="3" creationId="{347FAB24-1E66-5BEB-E83B-1A8913DCC8A4}"/>
          </ac:spMkLst>
        </pc:spChg>
        <pc:spChg chg="mod">
          <ac:chgData name="mariya shaji" userId="cf7023dff0881c9c" providerId="LiveId" clId="{7C21B94B-CB49-4573-850F-90CD36EC9B90}" dt="2025-10-10T17:59:33.631" v="968" actId="1076"/>
          <ac:spMkLst>
            <pc:docMk/>
            <pc:sldMk cId="2558854694" sldId="428"/>
            <ac:spMk id="4" creationId="{29E97F0C-D892-7A7E-6ADB-2B1E4A70D2AB}"/>
          </ac:spMkLst>
        </pc:spChg>
        <pc:spChg chg="mod">
          <ac:chgData name="mariya shaji" userId="cf7023dff0881c9c" providerId="LiveId" clId="{7C21B94B-CB49-4573-850F-90CD36EC9B90}" dt="2025-10-10T17:59:38.145" v="969" actId="1076"/>
          <ac:spMkLst>
            <pc:docMk/>
            <pc:sldMk cId="2558854694" sldId="428"/>
            <ac:spMk id="6" creationId="{D9DBAF3E-4592-9F8D-3CDE-C20F0D7DBA5A}"/>
          </ac:spMkLst>
        </pc:spChg>
        <pc:spChg chg="mod">
          <ac:chgData name="mariya shaji" userId="cf7023dff0881c9c" providerId="LiveId" clId="{7C21B94B-CB49-4573-850F-90CD36EC9B90}" dt="2025-10-10T18:01:59.073" v="1009" actId="1076"/>
          <ac:spMkLst>
            <pc:docMk/>
            <pc:sldMk cId="2558854694" sldId="428"/>
            <ac:spMk id="26" creationId="{533CEE6D-7B58-3061-4C39-BFB0E4B70201}"/>
          </ac:spMkLst>
        </pc:spChg>
        <pc:picChg chg="add mod">
          <ac:chgData name="mariya shaji" userId="cf7023dff0881c9c" providerId="LiveId" clId="{7C21B94B-CB49-4573-850F-90CD36EC9B90}" dt="2025-10-10T17:59:42.594" v="970" actId="1076"/>
          <ac:picMkLst>
            <pc:docMk/>
            <pc:sldMk cId="2558854694" sldId="428"/>
            <ac:picMk id="2" creationId="{582F2EC7-4D1F-3EA8-126A-7639B9D2DD15}"/>
          </ac:picMkLst>
        </pc:picChg>
      </pc:sldChg>
      <pc:sldChg chg="addSp delSp modSp add mod">
        <pc:chgData name="mariya shaji" userId="cf7023dff0881c9c" providerId="LiveId" clId="{7C21B94B-CB49-4573-850F-90CD36EC9B90}" dt="2025-10-10T08:46:07.871" v="579" actId="1076"/>
        <pc:sldMkLst>
          <pc:docMk/>
          <pc:sldMk cId="3622157366" sldId="429"/>
        </pc:sldMkLst>
        <pc:spChg chg="add mod">
          <ac:chgData name="mariya shaji" userId="cf7023dff0881c9c" providerId="LiveId" clId="{7C21B94B-CB49-4573-850F-90CD36EC9B90}" dt="2025-10-10T08:46:07.871" v="579" actId="1076"/>
          <ac:spMkLst>
            <pc:docMk/>
            <pc:sldMk cId="3622157366" sldId="429"/>
            <ac:spMk id="2" creationId="{25912CB3-5B01-20B2-9A63-5A492226202E}"/>
          </ac:spMkLst>
        </pc:spChg>
        <pc:spChg chg="mod">
          <ac:chgData name="mariya shaji" userId="cf7023dff0881c9c" providerId="LiveId" clId="{7C21B94B-CB49-4573-850F-90CD36EC9B90}" dt="2025-10-10T08:45:44.999" v="576" actId="1076"/>
          <ac:spMkLst>
            <pc:docMk/>
            <pc:sldMk cId="3622157366" sldId="429"/>
            <ac:spMk id="6" creationId="{A6F863A1-0C14-4B1C-D9E7-5C36A546032F}"/>
          </ac:spMkLst>
        </pc:spChg>
        <pc:picChg chg="mod">
          <ac:chgData name="mariya shaji" userId="cf7023dff0881c9c" providerId="LiveId" clId="{7C21B94B-CB49-4573-850F-90CD36EC9B90}" dt="2025-10-10T08:45:29.261" v="571" actId="1076"/>
          <ac:picMkLst>
            <pc:docMk/>
            <pc:sldMk cId="3622157366" sldId="429"/>
            <ac:picMk id="3" creationId="{CCA33C99-A420-0758-67B5-AA823AD2DBFD}"/>
          </ac:picMkLst>
        </pc:picChg>
      </pc:sldChg>
      <pc:sldChg chg="addSp delSp modSp add mod">
        <pc:chgData name="mariya shaji" userId="cf7023dff0881c9c" providerId="LiveId" clId="{7C21B94B-CB49-4573-850F-90CD36EC9B90}" dt="2025-10-10T09:01:14.318" v="761" actId="14100"/>
        <pc:sldMkLst>
          <pc:docMk/>
          <pc:sldMk cId="1148172466" sldId="430"/>
        </pc:sldMkLst>
        <pc:spChg chg="mod">
          <ac:chgData name="mariya shaji" userId="cf7023dff0881c9c" providerId="LiveId" clId="{7C21B94B-CB49-4573-850F-90CD36EC9B90}" dt="2025-10-10T09:01:14.318" v="761" actId="14100"/>
          <ac:spMkLst>
            <pc:docMk/>
            <pc:sldMk cId="1148172466" sldId="430"/>
            <ac:spMk id="8" creationId="{8FADF982-0779-FEAA-9AC0-D262437BD2DE}"/>
          </ac:spMkLst>
        </pc:spChg>
        <pc:spChg chg="add mod">
          <ac:chgData name="mariya shaji" userId="cf7023dff0881c9c" providerId="LiveId" clId="{7C21B94B-CB49-4573-850F-90CD36EC9B90}" dt="2025-10-10T08:53:29.016" v="685" actId="1076"/>
          <ac:spMkLst>
            <pc:docMk/>
            <pc:sldMk cId="1148172466" sldId="430"/>
            <ac:spMk id="10" creationId="{1C5EBE73-6E94-655A-F86D-AEA2AB3C470E}"/>
          </ac:spMkLst>
        </pc:spChg>
        <pc:graphicFrameChg chg="add mod modGraphic">
          <ac:chgData name="mariya shaji" userId="cf7023dff0881c9c" providerId="LiveId" clId="{7C21B94B-CB49-4573-850F-90CD36EC9B90}" dt="2025-10-10T08:53:15.904" v="681" actId="14100"/>
          <ac:graphicFrameMkLst>
            <pc:docMk/>
            <pc:sldMk cId="1148172466" sldId="430"/>
            <ac:graphicFrameMk id="5" creationId="{C38909E2-7D92-CB54-63EB-447726B16387}"/>
          </ac:graphicFrameMkLst>
        </pc:graphicFrameChg>
      </pc:sldChg>
      <pc:sldChg chg="addSp delSp modSp add mod">
        <pc:chgData name="mariya shaji" userId="cf7023dff0881c9c" providerId="LiveId" clId="{7C21B94B-CB49-4573-850F-90CD36EC9B90}" dt="2025-10-10T09:00:28.597" v="755"/>
        <pc:sldMkLst>
          <pc:docMk/>
          <pc:sldMk cId="2137027398" sldId="431"/>
        </pc:sldMkLst>
        <pc:spChg chg="mod">
          <ac:chgData name="mariya shaji" userId="cf7023dff0881c9c" providerId="LiveId" clId="{7C21B94B-CB49-4573-850F-90CD36EC9B90}" dt="2025-10-10T09:00:27.091" v="753" actId="1076"/>
          <ac:spMkLst>
            <pc:docMk/>
            <pc:sldMk cId="2137027398" sldId="431"/>
            <ac:spMk id="5" creationId="{4C0BBAA0-08BB-3954-4656-2AB55FF83AF6}"/>
          </ac:spMkLst>
        </pc:spChg>
        <pc:graphicFrameChg chg="add mod">
          <ac:chgData name="mariya shaji" userId="cf7023dff0881c9c" providerId="LiveId" clId="{7C21B94B-CB49-4573-850F-90CD36EC9B90}" dt="2025-10-10T09:00:04.878" v="733" actId="1076"/>
          <ac:graphicFrameMkLst>
            <pc:docMk/>
            <pc:sldMk cId="2137027398" sldId="431"/>
            <ac:graphicFrameMk id="2" creationId="{F8E91C24-D67C-AB29-182F-87386DB031F3}"/>
          </ac:graphicFrameMkLst>
        </pc:graphicFrameChg>
      </pc:sldChg>
      <pc:sldChg chg="addSp delSp modSp add mod">
        <pc:chgData name="mariya shaji" userId="cf7023dff0881c9c" providerId="LiveId" clId="{7C21B94B-CB49-4573-850F-90CD36EC9B90}" dt="2025-10-10T09:13:41.667" v="856" actId="1076"/>
        <pc:sldMkLst>
          <pc:docMk/>
          <pc:sldMk cId="986512661" sldId="432"/>
        </pc:sldMkLst>
        <pc:spChg chg="add mod">
          <ac:chgData name="mariya shaji" userId="cf7023dff0881c9c" providerId="LiveId" clId="{7C21B94B-CB49-4573-850F-90CD36EC9B90}" dt="2025-10-10T09:13:15.421" v="849" actId="113"/>
          <ac:spMkLst>
            <pc:docMk/>
            <pc:sldMk cId="986512661" sldId="432"/>
            <ac:spMk id="7" creationId="{78BAB69D-013F-6CBC-01E0-8CE8F88EE0CC}"/>
          </ac:spMkLst>
        </pc:spChg>
        <pc:spChg chg="add mod">
          <ac:chgData name="mariya shaji" userId="cf7023dff0881c9c" providerId="LiveId" clId="{7C21B94B-CB49-4573-850F-90CD36EC9B90}" dt="2025-10-10T09:13:41.667" v="856" actId="1076"/>
          <ac:spMkLst>
            <pc:docMk/>
            <pc:sldMk cId="986512661" sldId="432"/>
            <ac:spMk id="9" creationId="{EFC65AD7-C3C5-C215-E52D-D75243854315}"/>
          </ac:spMkLst>
        </pc:spChg>
      </pc:sldChg>
      <pc:sldChg chg="addSp delSp modSp add mod">
        <pc:chgData name="mariya shaji" userId="cf7023dff0881c9c" providerId="LiveId" clId="{7C21B94B-CB49-4573-850F-90CD36EC9B90}" dt="2025-10-25T16:34:40.678" v="1051" actId="1076"/>
        <pc:sldMkLst>
          <pc:docMk/>
          <pc:sldMk cId="2969064842" sldId="433"/>
        </pc:sldMkLst>
        <pc:spChg chg="add mod">
          <ac:chgData name="mariya shaji" userId="cf7023dff0881c9c" providerId="LiveId" clId="{7C21B94B-CB49-4573-850F-90CD36EC9B90}" dt="2025-10-25T16:32:44.313" v="1028"/>
          <ac:spMkLst>
            <pc:docMk/>
            <pc:sldMk cId="2969064842" sldId="433"/>
            <ac:spMk id="3" creationId="{5BB0E70D-117C-DF28-3FCC-A74294E14919}"/>
          </ac:spMkLst>
        </pc:spChg>
        <pc:spChg chg="add mod">
          <ac:chgData name="mariya shaji" userId="cf7023dff0881c9c" providerId="LiveId" clId="{7C21B94B-CB49-4573-850F-90CD36EC9B90}" dt="2025-10-25T16:32:44.313" v="1028"/>
          <ac:spMkLst>
            <pc:docMk/>
            <pc:sldMk cId="2969064842" sldId="433"/>
            <ac:spMk id="5" creationId="{14AFF3A5-742C-4FC6-8D3A-615596847C63}"/>
          </ac:spMkLst>
        </pc:spChg>
        <pc:spChg chg="add mod">
          <ac:chgData name="mariya shaji" userId="cf7023dff0881c9c" providerId="LiveId" clId="{7C21B94B-CB49-4573-850F-90CD36EC9B90}" dt="2025-10-25T16:32:44.313" v="1028"/>
          <ac:spMkLst>
            <pc:docMk/>
            <pc:sldMk cId="2969064842" sldId="433"/>
            <ac:spMk id="7" creationId="{8CC0527F-F41B-FB38-56E3-D8E14643AE6E}"/>
          </ac:spMkLst>
        </pc:spChg>
        <pc:spChg chg="mod">
          <ac:chgData name="mariya shaji" userId="cf7023dff0881c9c" providerId="LiveId" clId="{7C21B94B-CB49-4573-850F-90CD36EC9B90}" dt="2025-10-25T16:33:08.407" v="1034" actId="113"/>
          <ac:spMkLst>
            <pc:docMk/>
            <pc:sldMk cId="2969064842" sldId="433"/>
            <ac:spMk id="8" creationId="{BACCC0D5-B32C-7386-A82D-74E839AC23FF}"/>
          </ac:spMkLst>
        </pc:spChg>
        <pc:spChg chg="del mod">
          <ac:chgData name="mariya shaji" userId="cf7023dff0881c9c" providerId="LiveId" clId="{7C21B94B-CB49-4573-850F-90CD36EC9B90}" dt="2025-10-25T16:32:44.321" v="1030"/>
          <ac:spMkLst>
            <pc:docMk/>
            <pc:sldMk cId="2969064842" sldId="433"/>
            <ac:spMk id="9" creationId="{8A0654BA-BF08-F92B-C836-7E86130474FA}"/>
          </ac:spMkLst>
        </pc:spChg>
        <pc:spChg chg="add mod">
          <ac:chgData name="mariya shaji" userId="cf7023dff0881c9c" providerId="LiveId" clId="{7C21B94B-CB49-4573-850F-90CD36EC9B90}" dt="2025-10-25T16:32:44.313" v="1028"/>
          <ac:spMkLst>
            <pc:docMk/>
            <pc:sldMk cId="2969064842" sldId="433"/>
            <ac:spMk id="10" creationId="{9C54AB3A-DBEC-1995-CE74-27859116466C}"/>
          </ac:spMkLst>
        </pc:spChg>
        <pc:spChg chg="add mod">
          <ac:chgData name="mariya shaji" userId="cf7023dff0881c9c" providerId="LiveId" clId="{7C21B94B-CB49-4573-850F-90CD36EC9B90}" dt="2025-10-25T16:32:44.313" v="1028"/>
          <ac:spMkLst>
            <pc:docMk/>
            <pc:sldMk cId="2969064842" sldId="433"/>
            <ac:spMk id="12" creationId="{2A943FF2-B617-8F09-7669-207760AEF450}"/>
          </ac:spMkLst>
        </pc:spChg>
        <pc:spChg chg="add mod">
          <ac:chgData name="mariya shaji" userId="cf7023dff0881c9c" providerId="LiveId" clId="{7C21B94B-CB49-4573-850F-90CD36EC9B90}" dt="2025-10-25T16:32:44.313" v="1028"/>
          <ac:spMkLst>
            <pc:docMk/>
            <pc:sldMk cId="2969064842" sldId="433"/>
            <ac:spMk id="13" creationId="{86997B98-7876-8BB6-49A3-D4065C8E218D}"/>
          </ac:spMkLst>
        </pc:spChg>
        <pc:spChg chg="add mod">
          <ac:chgData name="mariya shaji" userId="cf7023dff0881c9c" providerId="LiveId" clId="{7C21B94B-CB49-4573-850F-90CD36EC9B90}" dt="2025-10-25T16:32:44.313" v="1028"/>
          <ac:spMkLst>
            <pc:docMk/>
            <pc:sldMk cId="2969064842" sldId="433"/>
            <ac:spMk id="14" creationId="{E7934171-03D6-A2D2-97B7-029BEF312A8C}"/>
          </ac:spMkLst>
        </pc:spChg>
        <pc:spChg chg="add mod">
          <ac:chgData name="mariya shaji" userId="cf7023dff0881c9c" providerId="LiveId" clId="{7C21B94B-CB49-4573-850F-90CD36EC9B90}" dt="2025-10-25T16:34:40.678" v="1051" actId="1076"/>
          <ac:spMkLst>
            <pc:docMk/>
            <pc:sldMk cId="2969064842" sldId="433"/>
            <ac:spMk id="17" creationId="{8B3803E4-5081-41A7-5236-D07B74CA3FE0}"/>
          </ac:spMkLst>
        </pc:spChg>
        <pc:graphicFrameChg chg="add mod">
          <ac:chgData name="mariya shaji" userId="cf7023dff0881c9c" providerId="LiveId" clId="{7C21B94B-CB49-4573-850F-90CD36EC9B90}" dt="2025-10-25T16:32:43.374" v="1027" actId="1076"/>
          <ac:graphicFrameMkLst>
            <pc:docMk/>
            <pc:sldMk cId="2969064842" sldId="433"/>
            <ac:graphicFrameMk id="2" creationId="{D3E96531-3CA8-CD2E-20AB-CCAF2E2931A6}"/>
          </ac:graphicFrameMkLst>
        </pc:graphicFrameChg>
        <pc:graphicFrameChg chg="add mod modGraphic">
          <ac:chgData name="mariya shaji" userId="cf7023dff0881c9c" providerId="LiveId" clId="{7C21B94B-CB49-4573-850F-90CD36EC9B90}" dt="2025-10-25T16:34:35.031" v="1050" actId="1076"/>
          <ac:graphicFrameMkLst>
            <pc:docMk/>
            <pc:sldMk cId="2969064842" sldId="433"/>
            <ac:graphicFrameMk id="15" creationId="{CB0F482E-1CC1-98C3-3F4B-C497DC6A7D8B}"/>
          </ac:graphicFrameMkLst>
        </pc:graphicFrameChg>
        <pc:picChg chg="del">
          <ac:chgData name="mariya shaji" userId="cf7023dff0881c9c" providerId="LiveId" clId="{7C21B94B-CB49-4573-850F-90CD36EC9B90}" dt="2025-10-25T16:32:22.718" v="1021" actId="478"/>
          <ac:picMkLst>
            <pc:docMk/>
            <pc:sldMk cId="2969064842" sldId="433"/>
            <ac:picMk id="11" creationId="{3B54C33E-0D9C-A451-7EEF-AFD8898F16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36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47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82B9D-9B14-9D22-4E3E-69798169B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782848-5CC1-1F9B-91A2-87A17288D7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FCAA9A-EC9E-A434-D2E2-D54453804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687DD-21BE-9FD4-F12F-BBCB7BB4FE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608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9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Loan</a:t>
            </a:r>
            <a:br>
              <a:rPr lang="en-US" dirty="0"/>
            </a:br>
            <a:r>
              <a:rPr lang="en-US" dirty="0"/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MARIYA SHAJI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26133-0D89-B1E2-18F7-0A91F98B6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E97F0C-D892-7A7E-6ADB-2B1E4A70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82" y="0"/>
            <a:ext cx="7234382" cy="1207643"/>
          </a:xfrm>
        </p:spPr>
        <p:txBody>
          <a:bodyPr>
            <a:normAutofit/>
          </a:bodyPr>
          <a:lstStyle/>
          <a:p>
            <a:r>
              <a:rPr lang="en-US" sz="2400" i="0" dirty="0"/>
              <a:t>Analysis And Findings</a:t>
            </a:r>
            <a:br>
              <a:rPr lang="en-US" sz="2800" i="0" dirty="0"/>
            </a:br>
            <a:endParaRPr lang="en-US" sz="2800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533CEE6D-7B58-3061-4C39-BFB0E4B7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882" y="6257491"/>
            <a:ext cx="10975109" cy="400110"/>
          </a:xfrm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Lower-income borrowers are more likely to default 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 = –5.19, p &lt; 0.001)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Larger credit amounts increase default risk.</a:t>
            </a: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 = –8.43, p &lt; 0.001)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DBAF3E-4592-9F8D-3CDE-C20F0D7DBA5A}"/>
              </a:ext>
            </a:extLst>
          </p:cNvPr>
          <p:cNvSpPr txBox="1"/>
          <p:nvPr/>
        </p:nvSpPr>
        <p:spPr>
          <a:xfrm>
            <a:off x="312882" y="674400"/>
            <a:ext cx="11794836" cy="27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Average Income, Credit, and Annuity by Target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1900" dirty="0"/>
              <a:t> Customers were grouped by Target (0 = No repayment issues, 1 = Default) and the average income, credit amount, and annuity were calculated using SQL and visualized using clustered column chart.</a:t>
            </a:r>
          </a:p>
          <a:p>
            <a:pPr>
              <a:buNone/>
            </a:pPr>
            <a:endParaRPr lang="en-US" sz="1900" dirty="0"/>
          </a:p>
          <a:p>
            <a:pPr>
              <a:buNone/>
            </a:pPr>
            <a:r>
              <a:rPr lang="en-US" sz="2000" b="1" dirty="0"/>
              <a:t>Insight</a:t>
            </a:r>
            <a:r>
              <a:rPr lang="en-US" sz="1900" dirty="0"/>
              <a:t>: Customers with no repayment issues (Target = 0) have slightly higher average income, credit, and annuity compared to customers who default (Target = 1). This suggests that higher financial capacity is associated with better repayment behavior.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2F2EC7-4D1F-3EA8-126A-7639B9D2D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8" y="3647902"/>
            <a:ext cx="7419975" cy="19785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7FAB24-1E66-5BEB-E83B-1A8913DCC8A4}"/>
              </a:ext>
            </a:extLst>
          </p:cNvPr>
          <p:cNvSpPr txBox="1"/>
          <p:nvPr/>
        </p:nvSpPr>
        <p:spPr>
          <a:xfrm>
            <a:off x="312882" y="5715718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Statistical Insight</a:t>
            </a:r>
          </a:p>
        </p:txBody>
      </p:sp>
    </p:spTree>
    <p:extLst>
      <p:ext uri="{BB962C8B-B14F-4D97-AF65-F5344CB8AC3E}">
        <p14:creationId xmlns:p14="http://schemas.microsoft.com/office/powerpoint/2010/main" val="2558854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BE59C-F8AA-0742-03FE-5436BB5FB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5F7FD5-DEE5-FDE3-A916-EFFF0EC7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7234382" cy="1207643"/>
          </a:xfrm>
        </p:spPr>
        <p:txBody>
          <a:bodyPr>
            <a:normAutofit/>
          </a:bodyPr>
          <a:lstStyle/>
          <a:p>
            <a:br>
              <a:rPr lang="en-US" sz="2800" i="0" dirty="0"/>
            </a:br>
            <a:endParaRPr lang="en-US" sz="2800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43015366-71CD-0301-B23D-41648AED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28EEA-DB28-7AED-256A-EB9EA857F1B1}"/>
              </a:ext>
            </a:extLst>
          </p:cNvPr>
          <p:cNvSpPr txBox="1"/>
          <p:nvPr/>
        </p:nvSpPr>
        <p:spPr>
          <a:xfrm>
            <a:off x="304800" y="903971"/>
            <a:ext cx="1179483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Default Rate by Previous Refusals</a:t>
            </a:r>
          </a:p>
          <a:p>
            <a:endParaRPr lang="en-US" sz="2000" b="1" dirty="0"/>
          </a:p>
          <a:p>
            <a:r>
              <a:rPr lang="en-US" sz="2000" dirty="0"/>
              <a:t> Customers were grouped based on the number of previous credit refusals, and default percentages were calculated using SQL and visualized with a trend line chart.</a:t>
            </a:r>
          </a:p>
          <a:p>
            <a:endParaRPr lang="en-US" sz="1900" dirty="0"/>
          </a:p>
          <a:p>
            <a:r>
              <a:rPr lang="en-US" sz="2000" b="1" dirty="0"/>
              <a:t>Insights: </a:t>
            </a:r>
            <a:r>
              <a:rPr lang="en-US" sz="2000" dirty="0"/>
              <a:t>The default risk increases with the number of previous refusals, indicating that past credit behavior is a strong indicator of repayment risk.</a:t>
            </a:r>
          </a:p>
          <a:p>
            <a:pPr>
              <a:buNone/>
            </a:pPr>
            <a:r>
              <a:rPr lang="en-US" sz="19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C21072-EF4C-7DD5-DADF-C6D1B6583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599189"/>
            <a:ext cx="6524625" cy="22454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DC4823-2D0E-72D4-EEE2-213D303966B2}"/>
              </a:ext>
            </a:extLst>
          </p:cNvPr>
          <p:cNvSpPr txBox="1"/>
          <p:nvPr/>
        </p:nvSpPr>
        <p:spPr>
          <a:xfrm>
            <a:off x="304800" y="27085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kern="1200" baseline="0" dirty="0">
                <a:solidFill>
                  <a:srgbClr val="000000"/>
                </a:solidFill>
                <a:latin typeface="Elephant" panose="02020904090505020303" pitchFamily="18" charset="0"/>
              </a:rPr>
              <a:t>Analysis And Findings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78633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C0DB5-6474-F59E-FD4C-BBE7CA60E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5CF84B-DCEC-FD6C-DA6A-96F58167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7234382" cy="1207643"/>
          </a:xfrm>
        </p:spPr>
        <p:txBody>
          <a:bodyPr>
            <a:normAutofit/>
          </a:bodyPr>
          <a:lstStyle/>
          <a:p>
            <a:br>
              <a:rPr lang="en-US" sz="2800" i="0" dirty="0"/>
            </a:br>
            <a:endParaRPr lang="en-US" sz="2800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BD6CC50-DBC8-8A1D-C0F7-D1679FDD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6983A-DFAE-3465-B71A-B9018F70D61A}"/>
              </a:ext>
            </a:extLst>
          </p:cNvPr>
          <p:cNvSpPr txBox="1"/>
          <p:nvPr/>
        </p:nvSpPr>
        <p:spPr>
          <a:xfrm>
            <a:off x="272473" y="1005609"/>
            <a:ext cx="11231418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Default Rate by Client Type</a:t>
            </a:r>
          </a:p>
          <a:p>
            <a:endParaRPr lang="en-US" b="1" dirty="0"/>
          </a:p>
          <a:p>
            <a:r>
              <a:rPr lang="en-US" sz="1900" dirty="0"/>
              <a:t> Customers were grouped by client type (New, Repeater, Refresher), and default percentages were calculated using SQL. Results were visualized using a doughnut chart.</a:t>
            </a:r>
          </a:p>
          <a:p>
            <a:br>
              <a:rPr lang="en-US" sz="1900" dirty="0"/>
            </a:br>
            <a:r>
              <a:rPr lang="en-US" sz="1900" b="1" dirty="0"/>
              <a:t>Insight: </a:t>
            </a:r>
            <a:r>
              <a:rPr lang="en-US" sz="1900" dirty="0"/>
              <a:t>Default rates are 8.1% for New and Repeater clients and 6.7% for Refresher clients, indicating that Refresher clients are slightly more reliable in repayment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0EE291-6D8C-5B0A-F51C-8637C4EB934E}"/>
              </a:ext>
            </a:extLst>
          </p:cNvPr>
          <p:cNvSpPr txBox="1"/>
          <p:nvPr/>
        </p:nvSpPr>
        <p:spPr>
          <a:xfrm>
            <a:off x="272473" y="3402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kern="1200" baseline="0" dirty="0">
                <a:solidFill>
                  <a:srgbClr val="000000"/>
                </a:solidFill>
                <a:latin typeface="Elephant" panose="02020904090505020303" pitchFamily="18" charset="0"/>
              </a:rPr>
              <a:t>Analysis And Findings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53A3A-7B70-8A4B-3973-96B4999C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38" y="3474830"/>
            <a:ext cx="5644311" cy="241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30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01E04-3FE6-8CDD-AFAC-0019D7D62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C42E88-5589-6608-B4CD-6C5D5990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7234382" cy="1207643"/>
          </a:xfrm>
        </p:spPr>
        <p:txBody>
          <a:bodyPr>
            <a:normAutofit/>
          </a:bodyPr>
          <a:lstStyle/>
          <a:p>
            <a:br>
              <a:rPr lang="en-US" sz="2800" i="0" dirty="0"/>
            </a:br>
            <a:endParaRPr lang="en-US" sz="2800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5AB1499E-036F-44E0-0779-FD08E27B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863A1-0C14-4B1C-D9E7-5C36A546032F}"/>
              </a:ext>
            </a:extLst>
          </p:cNvPr>
          <p:cNvSpPr txBox="1"/>
          <p:nvPr/>
        </p:nvSpPr>
        <p:spPr>
          <a:xfrm>
            <a:off x="372629" y="994048"/>
            <a:ext cx="11794836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Default Rate by Number of Previous Applications</a:t>
            </a:r>
          </a:p>
          <a:p>
            <a:endParaRPr lang="en-US" sz="2000" b="1" dirty="0"/>
          </a:p>
          <a:p>
            <a:r>
              <a:rPr lang="en-US" sz="2000" dirty="0"/>
              <a:t>Customers were grouped by the number of previous loan applications, and default percentages were calculated using SQL and visualized with a bar chart.</a:t>
            </a:r>
          </a:p>
          <a:p>
            <a:br>
              <a:rPr lang="en-US" sz="2000" dirty="0"/>
            </a:br>
            <a:r>
              <a:rPr lang="en-US" sz="2000" b="1" dirty="0"/>
              <a:t>Insight: </a:t>
            </a:r>
            <a:r>
              <a:rPr lang="en-US" sz="2000" dirty="0"/>
              <a:t>Default rates are relatively low for customers with 0–2 previous applications (6.7–8.2%), but increase sharply to 16.7% for customers with 3 previous applications, indicating higher repayment risk for frequent past applicants.</a:t>
            </a:r>
          </a:p>
          <a:p>
            <a:pPr>
              <a:buNone/>
            </a:pPr>
            <a:endParaRPr lang="en-US" sz="19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A33C99-A420-0758-67B5-AA823AD2D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29" y="3975081"/>
            <a:ext cx="6221046" cy="18888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912CB3-5B01-20B2-9A63-5A492226202E}"/>
              </a:ext>
            </a:extLst>
          </p:cNvPr>
          <p:cNvSpPr txBox="1"/>
          <p:nvPr/>
        </p:nvSpPr>
        <p:spPr>
          <a:xfrm>
            <a:off x="435152" y="28618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kern="1200" baseline="0" dirty="0">
                <a:solidFill>
                  <a:srgbClr val="000000"/>
                </a:solidFill>
                <a:latin typeface="Elephant" panose="02020904090505020303" pitchFamily="18" charset="0"/>
              </a:rPr>
              <a:t>Analysis And Findings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22157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882EB-CC20-1144-51EA-29157456E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88AD53-C3C5-309D-9E05-D3CE960F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7234382" cy="1207643"/>
          </a:xfrm>
        </p:spPr>
        <p:txBody>
          <a:bodyPr>
            <a:normAutofit/>
          </a:bodyPr>
          <a:lstStyle/>
          <a:p>
            <a:br>
              <a:rPr lang="en-US" sz="2800" i="0" dirty="0"/>
            </a:br>
            <a:endParaRPr lang="en-US" sz="2800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86B3BC90-746E-7C8E-7ABC-2E165A45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7FC8D-BC3E-796E-186A-8C13D31A2690}"/>
              </a:ext>
            </a:extLst>
          </p:cNvPr>
          <p:cNvSpPr txBox="1"/>
          <p:nvPr/>
        </p:nvSpPr>
        <p:spPr>
          <a:xfrm>
            <a:off x="300183" y="907033"/>
            <a:ext cx="1179483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Default Rate by Education Level</a:t>
            </a:r>
          </a:p>
          <a:p>
            <a:endParaRPr lang="en-US" sz="2000" b="1" dirty="0"/>
          </a:p>
          <a:p>
            <a:r>
              <a:rPr lang="en-US" sz="1900" dirty="0"/>
              <a:t>Approach: Grouped customers by education type and calculated default percentages using SQL, visualized with a bar chart.</a:t>
            </a:r>
          </a:p>
          <a:p>
            <a:br>
              <a:rPr lang="en-US" sz="1900" dirty="0"/>
            </a:br>
            <a:r>
              <a:rPr lang="en-US" sz="1900" dirty="0"/>
              <a:t>Insight: Default rate decreases with higher education, from 11.93% for Lower Secondary to 0% for Academic Degree, indicating better repayment reliability among more educated customers.</a:t>
            </a:r>
          </a:p>
          <a:p>
            <a:pPr>
              <a:buNone/>
            </a:pPr>
            <a:endParaRPr lang="en-US" sz="1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9693F-A2BD-D454-CBB1-C0DFE932B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83" y="3136392"/>
            <a:ext cx="6386367" cy="2676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C54267-1A46-919D-EE27-A26BF0F8E5E6}"/>
              </a:ext>
            </a:extLst>
          </p:cNvPr>
          <p:cNvSpPr txBox="1"/>
          <p:nvPr/>
        </p:nvSpPr>
        <p:spPr>
          <a:xfrm>
            <a:off x="300183" y="27868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kern="1200" baseline="0" dirty="0">
                <a:solidFill>
                  <a:srgbClr val="000000"/>
                </a:solidFill>
                <a:latin typeface="Elephant" panose="02020904090505020303" pitchFamily="18" charset="0"/>
              </a:rPr>
              <a:t>Analysis And Findings</a:t>
            </a:r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A67732-438C-FC56-0317-D04E5A9D22A6}"/>
              </a:ext>
            </a:extLst>
          </p:cNvPr>
          <p:cNvSpPr txBox="1"/>
          <p:nvPr/>
        </p:nvSpPr>
        <p:spPr>
          <a:xfrm>
            <a:off x="300183" y="5750912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Statistical Insight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29FE3-470F-81B3-A746-C6D7A1233554}"/>
              </a:ext>
            </a:extLst>
          </p:cNvPr>
          <p:cNvSpPr txBox="1"/>
          <p:nvPr/>
        </p:nvSpPr>
        <p:spPr>
          <a:xfrm>
            <a:off x="300183" y="6108830"/>
            <a:ext cx="75689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Lower education levels correspond to higher default rates.</a:t>
            </a:r>
            <a:br>
              <a:rPr lang="en-US" sz="2000" dirty="0"/>
            </a:br>
            <a:r>
              <a:rPr lang="en-US" sz="2000" i="1" dirty="0"/>
              <a:t>(χ² = 213.8, p &lt; 0.001)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65887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B6C46-91CA-AD72-C8A2-51E91A659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10944-A53D-CDAB-606F-76AAB424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0ECDD-CF26-63B6-8D22-24F137E5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F8478-59B0-635B-6CDF-B42EDAF0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D671A8-95ED-C99D-A772-FBF547901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1" y="136525"/>
            <a:ext cx="43149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/>
              <a:t>Insight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45CDAA1-C576-BF6B-D478-BFB2FDFCD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554807"/>
              </p:ext>
            </p:extLst>
          </p:nvPr>
        </p:nvGraphicFramePr>
        <p:xfrm>
          <a:off x="247651" y="619126"/>
          <a:ext cx="11763375" cy="6367013"/>
        </p:xfrm>
        <a:graphic>
          <a:graphicData uri="http://schemas.openxmlformats.org/drawingml/2006/table">
            <a:tbl>
              <a:tblPr/>
              <a:tblGrid>
                <a:gridCol w="3921125">
                  <a:extLst>
                    <a:ext uri="{9D8B030D-6E8A-4147-A177-3AD203B41FA5}">
                      <a16:colId xmlns:a16="http://schemas.microsoft.com/office/drawing/2014/main" val="2268787710"/>
                    </a:ext>
                  </a:extLst>
                </a:gridCol>
                <a:gridCol w="3921125">
                  <a:extLst>
                    <a:ext uri="{9D8B030D-6E8A-4147-A177-3AD203B41FA5}">
                      <a16:colId xmlns:a16="http://schemas.microsoft.com/office/drawing/2014/main" val="3375276417"/>
                    </a:ext>
                  </a:extLst>
                </a:gridCol>
                <a:gridCol w="3921125">
                  <a:extLst>
                    <a:ext uri="{9D8B030D-6E8A-4147-A177-3AD203B41FA5}">
                      <a16:colId xmlns:a16="http://schemas.microsoft.com/office/drawing/2014/main" val="109106741"/>
                    </a:ext>
                  </a:extLst>
                </a:gridCol>
              </a:tblGrid>
              <a:tr h="4503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/>
                        <a:t>Factor</a:t>
                      </a:r>
                      <a:endParaRPr lang="en-IN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Trend / Observation</a:t>
                      </a:r>
                      <a:endParaRPr lang="en-IN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Interpretation (Impact on Default)</a:t>
                      </a:r>
                      <a:endParaRPr lang="en-IN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189019"/>
                  </a:ext>
                </a:extLst>
              </a:tr>
              <a:tr h="5509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Family Size</a:t>
                      </a:r>
                      <a:endParaRPr lang="en-IN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🔺 Default % increases with family 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Larger families → weaker repayment capacity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319840"/>
                  </a:ext>
                </a:extLst>
              </a:tr>
              <a:tr h="5509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Gender</a:t>
                      </a:r>
                      <a:endParaRPr lang="en-IN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♂️ Slightly higher default among males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Gender difference not statistically strong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953408"/>
                  </a:ext>
                </a:extLst>
              </a:tr>
              <a:tr h="4503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Age</a:t>
                      </a:r>
                      <a:endParaRPr lang="en-IN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🔻 Default % decreases with 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Older customers → more reliable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040233"/>
                  </a:ext>
                </a:extLst>
              </a:tr>
              <a:tr h="5509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Work Experience</a:t>
                      </a:r>
                      <a:endParaRPr lang="en-IN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🔻 Default % decreases as experience grows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Experienced customers → financially stable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849444"/>
                  </a:ext>
                </a:extLst>
              </a:tr>
              <a:tr h="5509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Education Level</a:t>
                      </a:r>
                      <a:endParaRPr lang="en-IN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🔻 Higher education → lower default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Education improves financial literacy &amp; reliability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562052"/>
                  </a:ext>
                </a:extLst>
              </a:tr>
              <a:tr h="5509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Previous Refusals</a:t>
                      </a:r>
                      <a:endParaRPr lang="en-IN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🔺 Default risk rises with refusals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Past credit issues predict future risk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413263"/>
                  </a:ext>
                </a:extLst>
              </a:tr>
              <a:tr h="5509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Previous Applications</a:t>
                      </a:r>
                      <a:endParaRPr lang="en-IN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🔺 Risk increases after 3+ prior applications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Frequent loan seekers → higher default chance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581032"/>
                  </a:ext>
                </a:extLst>
              </a:tr>
              <a:tr h="5509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Client Type</a:t>
                      </a:r>
                      <a:endParaRPr lang="en-IN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🔻 Refresher clients have lowest default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Returning, known customers → safer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134530"/>
                  </a:ext>
                </a:extLst>
              </a:tr>
              <a:tr h="5509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Income / Credit / Annuity</a:t>
                      </a:r>
                      <a:endParaRPr lang="en-IN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🔻 Higher averages for safe customers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Better financial capacity → better repayment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163364"/>
                  </a:ext>
                </a:extLst>
              </a:tr>
              <a:tr h="5509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/>
                        <a:t>External Credit Scores (EXT_SOURCE_)</a:t>
                      </a:r>
                      <a:endParaRPr lang="en-IN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🔻 Strong negative correlation with default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Higher external scores → lower default risk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5465914"/>
                  </a:ext>
                </a:extLst>
              </a:tr>
              <a:tr h="24310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400" b="0" dirty="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400" b="0" dirty="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400" b="0" dirty="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83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307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3CEF8-3C4E-9B6E-92EB-CE951C980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6EEF9-2B72-BF3B-C676-B81A361E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D9D01D8-EC83-07DF-F4AA-97CBABCC1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9" y="2784308"/>
            <a:ext cx="108165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5EA5377-5F5A-715E-6858-4F619EDF6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46" y="1093371"/>
            <a:ext cx="6627946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Model</a:t>
            </a:r>
            <a:r>
              <a:rPr lang="en-US" sz="2000" dirty="0"/>
              <a:t>: </a:t>
            </a:r>
            <a:r>
              <a:rPr lang="en-US" sz="2000" dirty="0" err="1"/>
              <a:t>CatBoost</a:t>
            </a:r>
            <a:r>
              <a:rPr lang="en-US" sz="2000" dirty="0"/>
              <a:t> / </a:t>
            </a:r>
            <a:r>
              <a:rPr lang="en-US" sz="2000" dirty="0" err="1"/>
              <a:t>LightGBM</a:t>
            </a:r>
            <a:r>
              <a:rPr lang="en-US" sz="2000" dirty="0"/>
              <a:t> (tree-based boosting)</a:t>
            </a:r>
          </a:p>
          <a:p>
            <a:endParaRPr lang="en-US" sz="2000" dirty="0"/>
          </a:p>
          <a:p>
            <a:r>
              <a:rPr lang="en-US" sz="2000" b="1" dirty="0"/>
              <a:t>Challenge</a:t>
            </a:r>
            <a:r>
              <a:rPr lang="en-US" sz="2000" dirty="0"/>
              <a:t>: Highly imbalanced dataset — only ~8% of applicants were defaulters.</a:t>
            </a:r>
          </a:p>
          <a:p>
            <a:endParaRPr lang="en-US" sz="2000" dirty="0"/>
          </a:p>
          <a:p>
            <a:r>
              <a:rPr lang="en-US" sz="2000" b="1" dirty="0"/>
              <a:t>Techniques Used</a:t>
            </a:r>
            <a:r>
              <a:rPr lang="en-US" sz="2000" dirty="0"/>
              <a:t>:</a:t>
            </a:r>
          </a:p>
          <a:p>
            <a:r>
              <a:rPr lang="en-US" sz="2000" dirty="0"/>
              <a:t>Applied class weights to give more importance to defaulters.</a:t>
            </a:r>
          </a:p>
          <a:p>
            <a:r>
              <a:rPr lang="en-US" sz="2000" dirty="0"/>
              <a:t>Performed threshold tuning to maximize recall (~85%).</a:t>
            </a:r>
          </a:p>
          <a:p>
            <a:r>
              <a:rPr lang="en-US" sz="2000" dirty="0"/>
              <a:t>Used cross-validation to ensure model stability.</a:t>
            </a:r>
          </a:p>
          <a:p>
            <a:endParaRPr lang="en-US" sz="2000" dirty="0"/>
          </a:p>
          <a:p>
            <a:r>
              <a:rPr lang="en-US" sz="2000" b="1" dirty="0"/>
              <a:t>Goal</a:t>
            </a:r>
            <a:r>
              <a:rPr lang="en-US" sz="2000" dirty="0"/>
              <a:t>: Detect as many potential defaulters as possible (high recall) — even if some safe applicants are flagged</a:t>
            </a:r>
            <a:r>
              <a:rPr 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11B39-DDC2-F3ED-664F-F297D5D79B3D}"/>
              </a:ext>
            </a:extLst>
          </p:cNvPr>
          <p:cNvSpPr txBox="1"/>
          <p:nvPr/>
        </p:nvSpPr>
        <p:spPr>
          <a:xfrm>
            <a:off x="534046" y="198985"/>
            <a:ext cx="7066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Loan Defaulter Prediction – ML Component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0D53C6-9644-06DF-EBDF-CECC27EB4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437" y="1474700"/>
            <a:ext cx="4159464" cy="23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58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3B917-A48C-3092-F8D6-86F6D6C5B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0A15E-83A9-39E6-B516-97B60ED0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806A5-D4D8-0D3E-9CE1-555BD1548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9" y="2784308"/>
            <a:ext cx="108165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CC0D5-B32C-7386-A82D-74E839AC23FF}"/>
              </a:ext>
            </a:extLst>
          </p:cNvPr>
          <p:cNvSpPr txBox="1"/>
          <p:nvPr/>
        </p:nvSpPr>
        <p:spPr>
          <a:xfrm>
            <a:off x="534046" y="198985"/>
            <a:ext cx="7066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Model Evaluation &amp; Business Impact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B0F482E-1CC1-98C3-3F4B-C497DC6A7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118002"/>
              </p:ext>
            </p:extLst>
          </p:nvPr>
        </p:nvGraphicFramePr>
        <p:xfrm>
          <a:off x="695325" y="765850"/>
          <a:ext cx="10515600" cy="29260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7708920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9202687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509929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 dirty="0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 dirty="0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 dirty="0"/>
                        <a:t>Interpretation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172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/>
                        <a:t>Accuracy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/>
                        <a:t>0.87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Model correctly predicts ~87% of applicants overall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32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/>
                        <a:t>Precision (Defaulters)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/>
                        <a:t>0.10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Some safe applicants may be flagged for manual review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856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/>
                        <a:t>Recall (Defaulters)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0" dirty="0"/>
                        <a:t>0.86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/>
                        <a:t>Successfully identifies 86% of actual defaulters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895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/>
                        <a:t>F1-Score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/>
                        <a:t>0.18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/>
                        <a:t>Balance leans toward recall to minimize missed defaulters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05818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B3803E4-5081-41A7-5236-D07B74CA3FE0}"/>
              </a:ext>
            </a:extLst>
          </p:cNvPr>
          <p:cNvSpPr txBox="1"/>
          <p:nvPr/>
        </p:nvSpPr>
        <p:spPr>
          <a:xfrm>
            <a:off x="687737" y="3718679"/>
            <a:ext cx="1081652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Key Insights</a:t>
            </a:r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prioritizes recall since missing a true defaulter is financially riskier than reviewing a few false positives.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recall ensures the system catches most risky applicants early, supporting safer loan approvals.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Applicants flagged by the model can be manually verified to improve precision without compromising safety.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Preventing just a small percentage of missed defaulters can result in significant loss reduction for the bank.</a:t>
            </a:r>
          </a:p>
        </p:txBody>
      </p:sp>
    </p:spTree>
    <p:extLst>
      <p:ext uri="{BB962C8B-B14F-4D97-AF65-F5344CB8AC3E}">
        <p14:creationId xmlns:p14="http://schemas.microsoft.com/office/powerpoint/2010/main" val="2969064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28ADC-C509-EE03-19DE-3F9290077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F6CBB-5D83-C1B2-6C44-33211B95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736A9FD-80E6-F408-AF20-6D6F13E4C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9" y="2784308"/>
            <a:ext cx="108165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DF982-0779-FEAA-9AC0-D262437BD2DE}"/>
              </a:ext>
            </a:extLst>
          </p:cNvPr>
          <p:cNvSpPr txBox="1"/>
          <p:nvPr/>
        </p:nvSpPr>
        <p:spPr>
          <a:xfrm>
            <a:off x="534045" y="198985"/>
            <a:ext cx="69811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Loan Defaulter Prediction – ML Component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8909E2-7D92-CB54-63EB-447726B16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885072"/>
              </p:ext>
            </p:extLst>
          </p:nvPr>
        </p:nvGraphicFramePr>
        <p:xfrm>
          <a:off x="267428" y="1172369"/>
          <a:ext cx="10219596" cy="2286000"/>
        </p:xfrm>
        <a:graphic>
          <a:graphicData uri="http://schemas.openxmlformats.org/drawingml/2006/table">
            <a:tbl>
              <a:tblPr/>
              <a:tblGrid>
                <a:gridCol w="3406532">
                  <a:extLst>
                    <a:ext uri="{9D8B030D-6E8A-4147-A177-3AD203B41FA5}">
                      <a16:colId xmlns:a16="http://schemas.microsoft.com/office/drawing/2014/main" val="2440081576"/>
                    </a:ext>
                  </a:extLst>
                </a:gridCol>
                <a:gridCol w="3406532">
                  <a:extLst>
                    <a:ext uri="{9D8B030D-6E8A-4147-A177-3AD203B41FA5}">
                      <a16:colId xmlns:a16="http://schemas.microsoft.com/office/drawing/2014/main" val="3682709227"/>
                    </a:ext>
                  </a:extLst>
                </a:gridCol>
                <a:gridCol w="3406532">
                  <a:extLst>
                    <a:ext uri="{9D8B030D-6E8A-4147-A177-3AD203B41FA5}">
                      <a16:colId xmlns:a16="http://schemas.microsoft.com/office/drawing/2014/main" val="33410171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Interpretation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575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Recall (Defaulters)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85%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Most risky applicants detected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645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Precision (Defaulters)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10%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Some safe applicants flagged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52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Precision (Safe Customers)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91%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Most reliable customers correctly approved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6478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C5EBE73-6E94-655A-F86D-AEA2AB3C470E}"/>
              </a:ext>
            </a:extLst>
          </p:cNvPr>
          <p:cNvSpPr txBox="1"/>
          <p:nvPr/>
        </p:nvSpPr>
        <p:spPr>
          <a:xfrm>
            <a:off x="267428" y="3970088"/>
            <a:ext cx="1081652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Interpretation: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model acts as a risk-alert system, catching most defaulters early.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Trade-off:</a:t>
            </a:r>
            <a:r>
              <a:rPr lang="en-US" sz="2000" dirty="0"/>
              <a:t> Some false positives expected — acceptable for credit screening.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Business Use:</a:t>
            </a:r>
            <a:br>
              <a:rPr lang="en-US" sz="2000" dirty="0"/>
            </a:br>
            <a:r>
              <a:rPr lang="en-US" sz="2000" dirty="0"/>
              <a:t>• Auto-approve low-risk applicants.</a:t>
            </a:r>
            <a:br>
              <a:rPr lang="en-US" sz="2000" dirty="0"/>
            </a:br>
            <a:r>
              <a:rPr lang="en-US" sz="2000" dirty="0"/>
              <a:t>• Route high-risk applicants for manual review.</a:t>
            </a:r>
          </a:p>
        </p:txBody>
      </p:sp>
    </p:spTree>
    <p:extLst>
      <p:ext uri="{BB962C8B-B14F-4D97-AF65-F5344CB8AC3E}">
        <p14:creationId xmlns:p14="http://schemas.microsoft.com/office/powerpoint/2010/main" val="1148172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EBE9-66B5-2EDF-2D92-99C73E00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24429-87A3-E499-89C1-2E6CAA153519}"/>
              </a:ext>
            </a:extLst>
          </p:cNvPr>
          <p:cNvSpPr txBox="1"/>
          <p:nvPr/>
        </p:nvSpPr>
        <p:spPr>
          <a:xfrm>
            <a:off x="393485" y="536228"/>
            <a:ext cx="1075711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Summary</a:t>
            </a:r>
          </a:p>
          <a:p>
            <a:endParaRPr lang="en-IN" b="1" dirty="0"/>
          </a:p>
          <a:p>
            <a:endParaRPr lang="en-IN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Loan default rate is low (~8%), showing a largely stable customer base.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Behavioral and demographic factors (age, experience, education, family size) influence default risk.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Credit history and external scores are the most reliable predictors of repayment.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Combined data and model insights support a risk-alert system that prioritizes high-risk applicants for review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7217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A85D8F-96DF-414F-96F0-8F01B975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F79409-2936-4FDC-BF6F-45FC9FDA8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Insights</a:t>
            </a:r>
          </a:p>
          <a:p>
            <a:r>
              <a:rPr lang="en-US" dirty="0"/>
              <a:t>Tech Stack Used</a:t>
            </a:r>
          </a:p>
          <a:p>
            <a:r>
              <a:rPr lang="en-US" dirty="0"/>
              <a:t>Result</a:t>
            </a:r>
          </a:p>
          <a:p>
            <a:endParaRPr lang="en-US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E469817-940E-4A7E-82D2-9FC9B4D3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Bank Loan Case Study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3DACE-0A2F-48BA-2BDB-BC150E67C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B321E-F7D8-62A7-07D6-79CED13B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BAB69D-013F-6CBC-01E0-8CE8F88EE0CC}"/>
              </a:ext>
            </a:extLst>
          </p:cNvPr>
          <p:cNvSpPr txBox="1"/>
          <p:nvPr/>
        </p:nvSpPr>
        <p:spPr>
          <a:xfrm>
            <a:off x="415636" y="1482819"/>
            <a:ext cx="1136072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Strengthen screening for risky profiles — younger, larger families, poor credit history.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 customized terms (smaller amounts or higher rates) to borderline applicants.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Prioritize approvals for low-risk segments — strong credit scores and consistent repayment record.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model insights into loan approval workflow for faster, data-driven decisions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65AD7-C3C5-C215-E52D-D75243854315}"/>
              </a:ext>
            </a:extLst>
          </p:cNvPr>
          <p:cNvSpPr txBox="1"/>
          <p:nvPr/>
        </p:nvSpPr>
        <p:spPr>
          <a:xfrm>
            <a:off x="415636" y="53348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Business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986512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E2F1D-58F8-A95D-B01D-6E216F504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E90C1-8102-883C-A1D6-F37DE360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BBAA0-08BB-3954-4656-2AB55FF83AF6}"/>
              </a:ext>
            </a:extLst>
          </p:cNvPr>
          <p:cNvSpPr txBox="1"/>
          <p:nvPr/>
        </p:nvSpPr>
        <p:spPr>
          <a:xfrm>
            <a:off x="278970" y="424160"/>
            <a:ext cx="1075711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Tech Stack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E91C24-D67C-AB29-182F-87386DB03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929073"/>
              </p:ext>
            </p:extLst>
          </p:nvPr>
        </p:nvGraphicFramePr>
        <p:xfrm>
          <a:off x="278970" y="1336854"/>
          <a:ext cx="10425081" cy="4384392"/>
        </p:xfrm>
        <a:graphic>
          <a:graphicData uri="http://schemas.openxmlformats.org/drawingml/2006/table">
            <a:tbl>
              <a:tblPr/>
              <a:tblGrid>
                <a:gridCol w="3475027">
                  <a:extLst>
                    <a:ext uri="{9D8B030D-6E8A-4147-A177-3AD203B41FA5}">
                      <a16:colId xmlns:a16="http://schemas.microsoft.com/office/drawing/2014/main" val="907140343"/>
                    </a:ext>
                  </a:extLst>
                </a:gridCol>
                <a:gridCol w="3475027">
                  <a:extLst>
                    <a:ext uri="{9D8B030D-6E8A-4147-A177-3AD203B41FA5}">
                      <a16:colId xmlns:a16="http://schemas.microsoft.com/office/drawing/2014/main" val="1454734968"/>
                    </a:ext>
                  </a:extLst>
                </a:gridCol>
                <a:gridCol w="3475027">
                  <a:extLst>
                    <a:ext uri="{9D8B030D-6E8A-4147-A177-3AD203B41FA5}">
                      <a16:colId xmlns:a16="http://schemas.microsoft.com/office/drawing/2014/main" val="1331545282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Stage</a:t>
                      </a:r>
                      <a:endParaRPr lang="en-IN" sz="18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Tool</a:t>
                      </a:r>
                      <a:endParaRPr lang="en-IN" sz="18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Purpose</a:t>
                      </a:r>
                      <a:endParaRPr lang="en-IN" sz="18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802687"/>
                  </a:ext>
                </a:extLst>
              </a:tr>
              <a:tr h="9065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Data Cleaning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MS Excel</a:t>
                      </a:r>
                      <a:endParaRPr lang="en-IN" sz="18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Handled missing values, formatted columns, treated outliers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582893"/>
                  </a:ext>
                </a:extLst>
              </a:tr>
              <a:tr h="9065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Data Analysis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MySQL Workbench 8.3</a:t>
                      </a:r>
                      <a:endParaRPr lang="en-IN" sz="18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Wrote queries, created views, aggregated and compared metrics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471984"/>
                  </a:ext>
                </a:extLst>
              </a:tr>
              <a:tr h="9065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Data Visualization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Power BI</a:t>
                      </a:r>
                      <a:endParaRPr lang="en-IN" sz="18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Built dashboards (bar, pie, doughnut, trend charts) for key insights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932669"/>
                  </a:ext>
                </a:extLst>
              </a:tr>
              <a:tr h="6345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Modeling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Python (LightGBM, CatBoost)</a:t>
                      </a:r>
                      <a:endParaRPr lang="en-IN" sz="18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Trained ML models to predict defaulters, optimized recall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604525"/>
                  </a:ext>
                </a:extLst>
              </a:tr>
              <a:tr h="6345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Presentation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PowerPoint</a:t>
                      </a:r>
                      <a:endParaRPr lang="en-IN" sz="18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Compiled visuals and insights into business-ready slides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445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027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17B3768-59D7-DE09-C776-E1A2087E31E2}"/>
              </a:ext>
            </a:extLst>
          </p:cNvPr>
          <p:cNvSpPr txBox="1"/>
          <p:nvPr/>
        </p:nvSpPr>
        <p:spPr>
          <a:xfrm>
            <a:off x="378691" y="551289"/>
            <a:ext cx="11434618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sz="2400" b="1" dirty="0"/>
              <a:t>Key Learnings</a:t>
            </a:r>
          </a:p>
          <a:p>
            <a:endParaRPr lang="en-US" sz="2400" b="1" dirty="0"/>
          </a:p>
          <a:p>
            <a:r>
              <a:rPr lang="en-US" sz="2000" dirty="0"/>
              <a:t>Through this project, I learned that:</a:t>
            </a:r>
          </a:p>
          <a:p>
            <a:endParaRPr lang="en-US" sz="2000" dirty="0"/>
          </a:p>
          <a:p>
            <a:r>
              <a:rPr lang="en-US" sz="2000" b="1" dirty="0"/>
              <a:t>Real-world data is rarely clean or balanced.</a:t>
            </a:r>
            <a:r>
              <a:rPr lang="en-US" sz="2000" dirty="0"/>
              <a:t> It requires logical decisions and domain understanding to prepare it for analysis.</a:t>
            </a:r>
          </a:p>
          <a:p>
            <a:endParaRPr lang="en-US" sz="2000" dirty="0"/>
          </a:p>
          <a:p>
            <a:r>
              <a:rPr lang="en-US" sz="2000" b="1" dirty="0"/>
              <a:t>Simple models, built thoughtfully, can be powerful.</a:t>
            </a:r>
            <a:r>
              <a:rPr lang="en-US" sz="2000" dirty="0"/>
              <a:t> What matters is using the right features and aligning insights with business goals — not unnecessary complexity.</a:t>
            </a:r>
          </a:p>
          <a:p>
            <a:endParaRPr lang="en-US" sz="2000" dirty="0"/>
          </a:p>
          <a:p>
            <a:r>
              <a:rPr lang="en-US" sz="2000" b="1" dirty="0"/>
              <a:t>Iteration transforms analysis.</a:t>
            </a:r>
            <a:r>
              <a:rPr lang="en-US" sz="2000" dirty="0"/>
              <a:t> Each revision of this project — from cleaning to modeling — made it stronger and more insightful.</a:t>
            </a:r>
          </a:p>
          <a:p>
            <a:endParaRPr lang="en-US" sz="2000" dirty="0"/>
          </a:p>
          <a:p>
            <a:r>
              <a:rPr lang="en-US" sz="2000" b="1" dirty="0"/>
              <a:t>Reflection drives improvement.</a:t>
            </a:r>
            <a:r>
              <a:rPr lang="en-US" sz="2000" dirty="0"/>
              <a:t> After every project, evaluating what worked and what can be improved helps me grow as an analyst.</a:t>
            </a:r>
          </a:p>
          <a:p>
            <a:endParaRPr lang="en-US" sz="2000" dirty="0"/>
          </a:p>
          <a:p>
            <a:r>
              <a:rPr lang="en-US" sz="2000" b="1" dirty="0"/>
              <a:t>Growth comes from persistence and clarity.</a:t>
            </a:r>
            <a:r>
              <a:rPr lang="en-US" sz="2000" dirty="0"/>
              <a:t> What began as an average project evolved into a solid case study through continuous learning and refinement.</a:t>
            </a:r>
          </a:p>
        </p:txBody>
      </p:sp>
    </p:spTree>
    <p:extLst>
      <p:ext uri="{BB962C8B-B14F-4D97-AF65-F5344CB8AC3E}">
        <p14:creationId xmlns:p14="http://schemas.microsoft.com/office/powerpoint/2010/main" val="1633727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A6E381-7CDD-4999-B9C7-CD31E749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B3C5E-E520-4B9D-8574-178AD4C9F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Mariya Shaji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6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553F6-18E4-01D9-3A8F-1BEE52FBC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D61B7-2F3C-E341-8E5B-93A6C6426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6920" cy="1207643"/>
          </a:xfrm>
        </p:spPr>
        <p:txBody>
          <a:bodyPr/>
          <a:lstStyle/>
          <a:p>
            <a:r>
              <a:rPr lang="en-US" i="0" dirty="0"/>
              <a:t>Project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69B5FC-8194-8C44-AD82-7A74F4EB8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7"/>
            <a:ext cx="9924288" cy="5252905"/>
          </a:xfrm>
        </p:spPr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Objective</a:t>
            </a:r>
            <a:r>
              <a:rPr lang="en-US" altLang="en-US" dirty="0">
                <a:latin typeface="Arial" panose="020B0604020202020204" pitchFamily="34" charset="0"/>
              </a:rPr>
              <a:t>: Analyze historical loan data to uncover patterns influencing loan repayment behavior.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Business Risks: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• Lost business — capable applicants rejected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• Financial loss — high-risk applicants approved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Dataset</a:t>
            </a:r>
            <a:r>
              <a:rPr lang="en-US" altLang="en-US" dirty="0">
                <a:latin typeface="Arial" panose="020B0604020202020204" pitchFamily="34" charset="0"/>
              </a:rPr>
              <a:t>: Includes demographic, loan, and past repayment details.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Customer Classification</a:t>
            </a:r>
            <a:r>
              <a:rPr lang="en-US" altLang="en-US" dirty="0">
                <a:latin typeface="Arial" panose="020B0604020202020204" pitchFamily="34" charset="0"/>
              </a:rPr>
              <a:t>: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• </a:t>
            </a:r>
            <a:r>
              <a:rPr lang="en-US" altLang="en-US" i="1" dirty="0">
                <a:latin typeface="Arial" panose="020B0604020202020204" pitchFamily="34" charset="0"/>
              </a:rPr>
              <a:t>Payment difficulties</a:t>
            </a:r>
            <a:r>
              <a:rPr lang="en-US" altLang="en-US" dirty="0">
                <a:latin typeface="Arial" panose="020B0604020202020204" pitchFamily="34" charset="0"/>
              </a:rPr>
              <a:t> – late on one or more installments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• </a:t>
            </a:r>
            <a:r>
              <a:rPr lang="en-US" altLang="en-US" i="1" dirty="0">
                <a:latin typeface="Arial" panose="020B0604020202020204" pitchFamily="34" charset="0"/>
              </a:rPr>
              <a:t>No difficulties</a:t>
            </a:r>
            <a:r>
              <a:rPr lang="en-US" altLang="en-US" dirty="0">
                <a:latin typeface="Arial" panose="020B0604020202020204" pitchFamily="34" charset="0"/>
              </a:rPr>
              <a:t> – repaid on time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Goal: </a:t>
            </a:r>
            <a:r>
              <a:rPr lang="en-US" altLang="en-US" dirty="0">
                <a:latin typeface="Arial" panose="020B0604020202020204" pitchFamily="34" charset="0"/>
              </a:rPr>
              <a:t>Identify factors driving loan default to improve approval decisions and reduce risk</a:t>
            </a:r>
            <a:endParaRPr lang="en-US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B9636B51-4969-C541-F5BD-6BDBD39A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6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B006D-D1EA-9E2F-2810-2AFB1037F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E34E73-AE2A-951D-1584-8147D7C5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6525"/>
            <a:ext cx="7234382" cy="1207643"/>
          </a:xfrm>
        </p:spPr>
        <p:txBody>
          <a:bodyPr>
            <a:normAutofit fontScale="90000"/>
          </a:bodyPr>
          <a:lstStyle/>
          <a:p>
            <a:br>
              <a:rPr lang="en-US" i="0" dirty="0"/>
            </a:br>
            <a:r>
              <a:rPr lang="en-US" i="0" dirty="0"/>
              <a:t>Approach</a:t>
            </a:r>
            <a:br>
              <a:rPr lang="en-US" i="0" dirty="0"/>
            </a:br>
            <a:br>
              <a:rPr lang="en-US" dirty="0"/>
            </a:br>
            <a:r>
              <a:rPr lang="en-US" sz="2700" i="0" dirty="0"/>
              <a:t>Data Cleaning And Preparation</a:t>
            </a:r>
            <a:br>
              <a:rPr lang="en-US" sz="2800" i="0" dirty="0"/>
            </a:br>
            <a:endParaRPr lang="en-US" sz="2800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D3BAC39D-7D53-B1BB-58AB-30B1F096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036BD80-EC5B-3E32-6EFD-4647439831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533465"/>
            <a:ext cx="1143000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dataset from 122 → 32 key features by removing: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Columns with &gt;50% missing values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Duplicates, irrelevant or low-variance fields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Detected invalid ages (e.g., 1001 years); replaced with Work Experience + 18 to maintain realistic age–experience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Flagged 2–3 extreme income values (&gt;₹10 crore) as outliers and excluded them to prevent distortion — less than 0.01% of data removed.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missing values in EXT_SOURCE_1–3 using mean imputation to retain creditworthiness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Floored fractional family sizes (e.g., 3.7 → 3) for consistency in grouping and analysis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Imported cleaned data into MySQL Workbench for querying and Power BI for visualization and trend analysis.</a:t>
            </a:r>
          </a:p>
        </p:txBody>
      </p:sp>
    </p:spTree>
    <p:extLst>
      <p:ext uri="{BB962C8B-B14F-4D97-AF65-F5344CB8AC3E}">
        <p14:creationId xmlns:p14="http://schemas.microsoft.com/office/powerpoint/2010/main" val="90869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A7318-3AE1-6B35-EE2F-253FF9D64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DD937F-0008-099B-CC1F-67D2919E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55" y="-361242"/>
            <a:ext cx="7234382" cy="1207643"/>
          </a:xfrm>
        </p:spPr>
        <p:txBody>
          <a:bodyPr>
            <a:normAutofit fontScale="90000"/>
          </a:bodyPr>
          <a:lstStyle/>
          <a:p>
            <a:br>
              <a:rPr lang="en-US" i="0" dirty="0"/>
            </a:br>
            <a:br>
              <a:rPr lang="en-US" dirty="0"/>
            </a:br>
            <a:r>
              <a:rPr lang="en-US" sz="2700" i="0" dirty="0"/>
              <a:t>Analysis And Findings</a:t>
            </a:r>
            <a:br>
              <a:rPr lang="en-US" sz="2800" i="0" dirty="0"/>
            </a:br>
            <a:endParaRPr lang="en-US" sz="2800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7F665280-AC75-EB26-3489-EA34FAFF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65EBF-AB47-9124-C70D-8896E299EA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7445" y="846401"/>
            <a:ext cx="928485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Customer Reliability Based on Repayment Status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Created a view that calculated count of customers based on target.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Represented visuals using pie chart for clear comparison.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Out of 50,000 customers, 46,000 (91%) have no repayment issues (Target = 0).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Insights</a:t>
            </a:r>
            <a:r>
              <a:rPr lang="en-US" dirty="0"/>
              <a:t>: This indicates a highly reliable customer base with very low default risk, making the portfolio largely safe.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4925D-4364-9BF3-FCB1-44F2D42E8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69" y="3238205"/>
            <a:ext cx="4114800" cy="278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9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B289E-44A8-5C55-AF22-7DE0E1C18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9002F9-D736-CEB4-EACB-47C65027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7234382" cy="1207643"/>
          </a:xfrm>
        </p:spPr>
        <p:txBody>
          <a:bodyPr>
            <a:normAutofit/>
          </a:bodyPr>
          <a:lstStyle/>
          <a:p>
            <a:br>
              <a:rPr lang="en-US" sz="2800" i="0" dirty="0"/>
            </a:br>
            <a:endParaRPr lang="en-US" sz="2800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7A1C58F-4C08-C7A9-7314-611673A5B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1B5FB-FB62-4B86-E189-9C3693239F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9497" y="1052502"/>
            <a:ext cx="11354955" cy="284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Family Size vs Default %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Grouped customers by family size.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Created buckets, calculated default risk for each bucket and visualized using column chart.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9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Insight 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lang="en-US" dirty="0"/>
              <a:t>Larger families show significantly higher default risk, indicating repayment ability weakens as family size increases</a:t>
            </a:r>
            <a:r>
              <a:rPr lang="en-US" sz="1900" dirty="0"/>
              <a:t>.</a:t>
            </a:r>
            <a:endParaRPr lang="en-US" altLang="en-US" sz="19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822AA7-CB8F-1E9A-36A4-132A27AE5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638551"/>
            <a:ext cx="6819900" cy="2517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8A7D1C-4030-AF75-75B3-0C02131F3354}"/>
              </a:ext>
            </a:extLst>
          </p:cNvPr>
          <p:cNvSpPr txBox="1"/>
          <p:nvPr/>
        </p:nvSpPr>
        <p:spPr>
          <a:xfrm>
            <a:off x="599497" y="27868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Analysis And Findings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723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E63E6-D8E3-A5F7-2447-EA77C068F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5817A1-AFC8-F4B6-23CC-5905E8FD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7234382" cy="1207643"/>
          </a:xfrm>
        </p:spPr>
        <p:txBody>
          <a:bodyPr>
            <a:normAutofit/>
          </a:bodyPr>
          <a:lstStyle/>
          <a:p>
            <a:br>
              <a:rPr lang="en-US" sz="2800" i="0" dirty="0"/>
            </a:br>
            <a:endParaRPr lang="en-US" sz="2800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764CC3AA-2A57-1D97-D8BF-7578492D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AC789-F328-32E0-44AA-E89DFE8D9A10}"/>
              </a:ext>
            </a:extLst>
          </p:cNvPr>
          <p:cNvSpPr txBox="1"/>
          <p:nvPr/>
        </p:nvSpPr>
        <p:spPr>
          <a:xfrm>
            <a:off x="549564" y="962891"/>
            <a:ext cx="110928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Gender vs Default Risk</a:t>
            </a:r>
          </a:p>
          <a:p>
            <a:endParaRPr lang="en-IN" sz="2000" b="1" dirty="0"/>
          </a:p>
          <a:p>
            <a:r>
              <a:rPr lang="en-US" sz="2000" dirty="0"/>
              <a:t>Using SQL, applicants were grouped by gender and repayment status (Target). A clustered column chart was used to visualize the distribution.</a:t>
            </a:r>
          </a:p>
          <a:p>
            <a:endParaRPr lang="en-US" sz="2000" dirty="0"/>
          </a:p>
          <a:p>
            <a:r>
              <a:rPr lang="en-US" sz="2000" b="1" dirty="0"/>
              <a:t>Insight</a:t>
            </a:r>
            <a:r>
              <a:rPr lang="en-US" sz="2000" dirty="0"/>
              <a:t>: Results show that around 1/15 of female applicants and 2/15 of male applicants are at default risk. While males have a slightly higher proportion of defaults, the difference is not strong enough to be considered a significant indicator.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89114-0F39-7BA2-BEC5-D875DF3D1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09" y="3429000"/>
            <a:ext cx="5736798" cy="21767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8F58C4-C8E6-0620-0D84-039E78194BBB}"/>
              </a:ext>
            </a:extLst>
          </p:cNvPr>
          <p:cNvSpPr txBox="1"/>
          <p:nvPr/>
        </p:nvSpPr>
        <p:spPr>
          <a:xfrm>
            <a:off x="549564" y="25537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dirty="0">
                <a:latin typeface="+mj-lt"/>
              </a:rPr>
              <a:t>Analysis And Findings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713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C5A3F-2202-9AE6-7C4F-B9A6E5798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50FDC3-EC1F-E3A1-AA03-98FF16B7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7234382" cy="1207643"/>
          </a:xfrm>
        </p:spPr>
        <p:txBody>
          <a:bodyPr>
            <a:normAutofit/>
          </a:bodyPr>
          <a:lstStyle/>
          <a:p>
            <a:br>
              <a:rPr lang="en-US" sz="2800" i="0" dirty="0"/>
            </a:br>
            <a:endParaRPr lang="en-US" sz="2800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986A935-CABF-BF69-6BC0-D163619A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053098"/>
            <a:ext cx="10317480" cy="668378"/>
          </a:xfrm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Younger borrowers are more likely to default than older ones.</a:t>
            </a:r>
            <a:b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 = –17.8, p &lt; 0.001)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0BDC0-B4C0-E8CF-4085-4E42B87A596D}"/>
              </a:ext>
            </a:extLst>
          </p:cNvPr>
          <p:cNvSpPr txBox="1"/>
          <p:nvPr/>
        </p:nvSpPr>
        <p:spPr>
          <a:xfrm>
            <a:off x="570576" y="740346"/>
            <a:ext cx="108527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Default Rate by Age</a:t>
            </a:r>
          </a:p>
          <a:p>
            <a:endParaRPr lang="en-US" sz="2000" b="1" dirty="0"/>
          </a:p>
          <a:p>
            <a:r>
              <a:rPr lang="en-US" sz="2000" dirty="0"/>
              <a:t>SQL analysis was used to bucket customers by age and calculate default percentages, visualized with a column  chart.</a:t>
            </a:r>
          </a:p>
          <a:p>
            <a:endParaRPr lang="en-US" sz="2000" dirty="0"/>
          </a:p>
          <a:p>
            <a:r>
              <a:rPr lang="en-US" sz="2000" b="1" dirty="0"/>
              <a:t>Insight: </a:t>
            </a:r>
            <a:r>
              <a:rPr lang="en-US" sz="2000" dirty="0"/>
              <a:t>The default rate steadily decreases from ~11.7% in younger groups  to ~4.3%  in older groups , indicating improving repayment reliability with age . Suggesting Age is one of strong indicator for default risk.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224414-420A-C099-0740-6AB749756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527973"/>
            <a:ext cx="7252716" cy="1793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9C30A0-6BD0-B79A-9F5C-DAF49544691E}"/>
              </a:ext>
            </a:extLst>
          </p:cNvPr>
          <p:cNvSpPr txBox="1"/>
          <p:nvPr/>
        </p:nvSpPr>
        <p:spPr>
          <a:xfrm>
            <a:off x="549079" y="14386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kern="1200" baseline="0" dirty="0">
                <a:solidFill>
                  <a:srgbClr val="000000"/>
                </a:solidFill>
                <a:latin typeface="Elephant" panose="02020904090505020303" pitchFamily="18" charset="0"/>
              </a:rPr>
              <a:t>Analysis And Findings</a:t>
            </a:r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DEEE48-B039-C975-D8D2-DF948D86A690}"/>
              </a:ext>
            </a:extLst>
          </p:cNvPr>
          <p:cNvSpPr txBox="1"/>
          <p:nvPr/>
        </p:nvSpPr>
        <p:spPr>
          <a:xfrm>
            <a:off x="774192" y="5487398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Statistical Insight</a:t>
            </a:r>
          </a:p>
        </p:txBody>
      </p:sp>
    </p:spTree>
    <p:extLst>
      <p:ext uri="{BB962C8B-B14F-4D97-AF65-F5344CB8AC3E}">
        <p14:creationId xmlns:p14="http://schemas.microsoft.com/office/powerpoint/2010/main" val="220077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1F8A6-AA7A-605F-94DE-C9AF3A6CC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CCD0F1-2633-0270-B7D6-2B46DB0B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7234382" cy="1207643"/>
          </a:xfrm>
        </p:spPr>
        <p:txBody>
          <a:bodyPr>
            <a:normAutofit/>
          </a:bodyPr>
          <a:lstStyle/>
          <a:p>
            <a:br>
              <a:rPr lang="en-US" sz="2800" i="0" dirty="0"/>
            </a:br>
            <a:endParaRPr lang="en-US" sz="2800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1564A80-87AD-CD2B-C962-885FE828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925" y="6080760"/>
            <a:ext cx="10527792" cy="503555"/>
          </a:xfrm>
        </p:spPr>
        <p:txBody>
          <a:bodyPr/>
          <a:lstStyle/>
          <a:p>
            <a:pPr algn="l"/>
            <a:endParaRPr lang="en-US" dirty="0"/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Shorter job history strongly linked to default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 = –17.4, p &lt; 0.001)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BD320-2DAE-9CE1-1219-10A275B7C6F0}"/>
              </a:ext>
            </a:extLst>
          </p:cNvPr>
          <p:cNvSpPr txBox="1"/>
          <p:nvPr/>
        </p:nvSpPr>
        <p:spPr>
          <a:xfrm>
            <a:off x="412242" y="718413"/>
            <a:ext cx="114732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Default Rate by Work Experience</a:t>
            </a:r>
          </a:p>
          <a:p>
            <a:endParaRPr lang="en-US" sz="2000" b="1" dirty="0"/>
          </a:p>
          <a:p>
            <a:r>
              <a:rPr lang="en-US" sz="2000" dirty="0"/>
              <a:t>Customers were grouped into experience buckets, and default percentages were calculated using SQL and visualized with a column chart.</a:t>
            </a:r>
          </a:p>
          <a:p>
            <a:br>
              <a:rPr lang="en-US" sz="2000" dirty="0"/>
            </a:br>
            <a:r>
              <a:rPr lang="en-US" sz="2000" b="1" dirty="0"/>
              <a:t>Insight: </a:t>
            </a:r>
            <a:r>
              <a:rPr lang="en-US" sz="2000" dirty="0"/>
              <a:t>Default risk is highest for customers with 1–5 years of experience (10.33%). After that, the default rate mostly decreases as experience increases, reaching the lowest level for customers with &gt;30 years of experience (2.41%), indicating that more experienced customers are generally more financially reliable.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2D2994-81AC-1910-CEF5-815F08903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42" y="3700958"/>
            <a:ext cx="7313757" cy="1931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1A496F-346A-9597-0687-2ADCE27E9866}"/>
              </a:ext>
            </a:extLst>
          </p:cNvPr>
          <p:cNvSpPr txBox="1"/>
          <p:nvPr/>
        </p:nvSpPr>
        <p:spPr>
          <a:xfrm>
            <a:off x="412242" y="13652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kern="1200" baseline="0" dirty="0">
                <a:solidFill>
                  <a:srgbClr val="000000"/>
                </a:solidFill>
                <a:latin typeface="Elephant" panose="02020904090505020303" pitchFamily="18" charset="0"/>
              </a:rPr>
              <a:t>Analysis And Findings</a:t>
            </a:r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90F87-2351-FB5C-3054-2C022C8CFF17}"/>
              </a:ext>
            </a:extLst>
          </p:cNvPr>
          <p:cNvSpPr txBox="1"/>
          <p:nvPr/>
        </p:nvSpPr>
        <p:spPr>
          <a:xfrm>
            <a:off x="542925" y="5656677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Statistical Insight</a:t>
            </a:r>
          </a:p>
        </p:txBody>
      </p:sp>
    </p:spTree>
    <p:extLst>
      <p:ext uri="{BB962C8B-B14F-4D97-AF65-F5344CB8AC3E}">
        <p14:creationId xmlns:p14="http://schemas.microsoft.com/office/powerpoint/2010/main" val="216314522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Brush presentation</Template>
  <TotalTime>5775</TotalTime>
  <Words>1864</Words>
  <Application>Microsoft Office PowerPoint</Application>
  <PresentationFormat>Widescreen</PresentationFormat>
  <Paragraphs>260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Elephant</vt:lpstr>
      <vt:lpstr>Brush</vt:lpstr>
      <vt:lpstr>Bank Loan Case Study</vt:lpstr>
      <vt:lpstr>Agenda</vt:lpstr>
      <vt:lpstr>Project Description</vt:lpstr>
      <vt:lpstr> Approach  Data Cleaning And Preparation </vt:lpstr>
      <vt:lpstr>  Analysis And Findings </vt:lpstr>
      <vt:lpstr> </vt:lpstr>
      <vt:lpstr> </vt:lpstr>
      <vt:lpstr> </vt:lpstr>
      <vt:lpstr> </vt:lpstr>
      <vt:lpstr>Analysis And Findings </vt:lpstr>
      <vt:lpstr> </vt:lpstr>
      <vt:lpstr> 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mariya shaji</dc:creator>
  <cp:lastModifiedBy>mariya shaji</cp:lastModifiedBy>
  <cp:revision>3</cp:revision>
  <dcterms:created xsi:type="dcterms:W3CDTF">2025-08-30T15:25:23Z</dcterms:created>
  <dcterms:modified xsi:type="dcterms:W3CDTF">2025-10-25T16:34:40Z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