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40129-61AD-4F8F-9CDB-06019DFC7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0D878-0E57-4BF8-8D9B-DBFB8C92E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C3646-0405-4AFB-9A06-E8F9A359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C4CB-332F-40FC-AE0F-6F096ADFBD0D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42FC3-17C3-44AF-9CBF-467C70CE2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F6E31-F0F9-4A78-8CDE-8DDFBD6E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36E8-CEC0-4821-BFB5-0B0B62E4D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89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D3A07-B86F-467C-A3A2-074A675F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32432-A5CE-43F1-B9AE-4E4BA50B0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CAA66-F3E6-4953-BA3B-D7C026DF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C4CB-332F-40FC-AE0F-6F096ADFBD0D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7B088-2294-4A25-9DE4-C6869E91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591DF-5F9A-40A2-9CD2-AFD8FA708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36E8-CEC0-4821-BFB5-0B0B62E4D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32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6A2A2C-10D9-4585-A734-1C32FA44F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937A9-8B40-44D2-8317-166D9DB93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6E5E5-5157-42A1-8A5B-C333B95C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C4CB-332F-40FC-AE0F-6F096ADFBD0D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D85B5-8F61-4AA0-BDD6-01F2A247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45B29-DB4A-4EE8-A88B-D14FA986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36E8-CEC0-4821-BFB5-0B0B62E4D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28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C1CD-07F5-4610-A4BC-B9FC429EF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543AA-70E7-4F96-B157-832C944F5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ABE12-128D-4D98-95EB-81B4F7000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C4CB-332F-40FC-AE0F-6F096ADFBD0D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19A4-720D-4D53-B62D-694DAEA4C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DF03F-79B6-4AE3-BD0B-C916D8314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36E8-CEC0-4821-BFB5-0B0B62E4D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65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17FC6-FF84-46DA-A327-FDD792BEF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B36F7-1173-4074-BDF1-6280F9026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71AC9-4BDB-43CB-ADB1-099EA4867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C4CB-332F-40FC-AE0F-6F096ADFBD0D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204B8-063B-4BF3-9BE4-964F3BF5B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07B4B-CACA-4F73-8FF7-5333304A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36E8-CEC0-4821-BFB5-0B0B62E4D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81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001F4-3F86-4369-A578-5DE4D50D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1FD46-C0CC-452B-B97F-9B92589DB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905B8-9CF1-495C-A5E7-60A8919AE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A748A-94FF-4FC6-B001-C73F00C41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C4CB-332F-40FC-AE0F-6F096ADFBD0D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25501-0FB7-43EA-8F70-0ECD0E94B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8EC25-C41D-46E7-8AC1-40B0AD610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36E8-CEC0-4821-BFB5-0B0B62E4D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50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79EAF-74DC-4BA8-BEEE-67DE38FC5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BB78-94A0-417D-9D20-C9E94D0DE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B5CC3-E407-4877-9BEA-54A4B52CB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E149A9-AC90-400B-97F3-781E8F976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66D881-15BE-4D6D-AE06-0C13FE68B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21FDA3-CBBC-4BFA-9713-0A26E987D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C4CB-332F-40FC-AE0F-6F096ADFBD0D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965562-14CE-46F9-B07F-B633FF77D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1997F-8D8A-464A-8979-80F865DC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36E8-CEC0-4821-BFB5-0B0B62E4D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7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9887-6CA0-4CFE-91EC-E86A2817A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9C7A5-778B-4C0A-9A5E-EC5F700A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C4CB-332F-40FC-AE0F-6F096ADFBD0D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0ACC7-A044-44BF-BE38-648CD3460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CDB33-C648-4FE6-BB88-D976D70B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36E8-CEC0-4821-BFB5-0B0B62E4D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42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7668ED-71F4-4783-934E-645084622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C4CB-332F-40FC-AE0F-6F096ADFBD0D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BD37C9-718E-4D90-82F3-D72A5ECC4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8E55F-73BA-49CC-8896-9CC81F7D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36E8-CEC0-4821-BFB5-0B0B62E4D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638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DD688-E21E-496C-8D1C-4A71D6B2E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F04F0-8113-46C1-B444-52020F2C0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6E819-68BD-4422-938C-0BBEF40D2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2CA15-3E0F-4FC1-9676-772F046D6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C4CB-332F-40FC-AE0F-6F096ADFBD0D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66A6D-6407-4CD2-BDDE-FD28D11E1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1E0C5-CC96-40BE-8E6A-70FED192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36E8-CEC0-4821-BFB5-0B0B62E4D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517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E3197-DD89-4E18-B99D-BC45437AE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E8B1A8-3FAA-437F-84BA-079F99740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58A47-E159-4364-A4A0-EED7CA957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FDE65-87BB-495F-9AB4-12001E3A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C4CB-332F-40FC-AE0F-6F096ADFBD0D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FF42A-DAAC-455B-8593-F28262ADE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EAC7E-5A7D-4C02-8EC2-38A729F9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36E8-CEC0-4821-BFB5-0B0B62E4D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41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877113-570B-45E5-BBD3-9AFD316AC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C8BBA-5D0E-4186-8C32-2913FA166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76BDE-8AA1-417B-98EC-0EFFAEB78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1C4CB-332F-40FC-AE0F-6F096ADFBD0D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25245-9035-42DC-B810-CD7465572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558D4-7ACA-425C-8A2F-2764170DF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836E8-CEC0-4821-BFB5-0B0B62E4D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36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CE6D-D2A7-4255-8E60-78F5550FFC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rgbClr val="CC0099"/>
                </a:solidFill>
              </a:rPr>
              <a:t>Social Buzz</a:t>
            </a:r>
            <a:endParaRPr lang="en-IN" sz="5400" b="1" dirty="0">
              <a:solidFill>
                <a:srgbClr val="CC0099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3FC29-289B-4985-A012-9FC2D4F560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pPr algn="l"/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Presented by: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 Shaikh Mariya</a:t>
            </a:r>
          </a:p>
          <a:p>
            <a:pPr algn="l"/>
            <a:r>
              <a:rPr lang="en-IN" b="1" dirty="0"/>
              <a:t>Last Updated: </a:t>
            </a:r>
            <a:r>
              <a:rPr lang="en-IN" dirty="0"/>
              <a:t>June 16th ,2022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131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0201-E9FD-4747-94DA-CF2FD8B90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06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37FE3-BFAF-4B4E-A2FE-E8258C31D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5151"/>
            <a:ext cx="10515600" cy="55518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solidFill>
                  <a:srgbClr val="0070C0"/>
                </a:solidFill>
              </a:rPr>
              <a:t>Thank You!</a:t>
            </a:r>
          </a:p>
          <a:p>
            <a:pPr marL="0" indent="0" algn="ctr">
              <a:buNone/>
            </a:pPr>
            <a:r>
              <a:rPr lang="en-US" sz="4400" dirty="0">
                <a:solidFill>
                  <a:srgbClr val="0070C0"/>
                </a:solidFill>
              </a:rPr>
              <a:t>Any Questions?</a:t>
            </a:r>
            <a:endParaRPr lang="en-IN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419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7CC03-5695-474A-9FBB-911593D2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2"/>
            <a:ext cx="10515600" cy="1694996"/>
          </a:xfrm>
        </p:spPr>
        <p:txBody>
          <a:bodyPr>
            <a:normAutofit/>
          </a:bodyPr>
          <a:lstStyle/>
          <a:p>
            <a:r>
              <a:rPr lang="en-US" sz="2200" dirty="0"/>
              <a:t>Table of Contents</a:t>
            </a:r>
            <a:br>
              <a:rPr lang="en-US" sz="2200" dirty="0"/>
            </a:br>
            <a:br>
              <a:rPr lang="en-US" sz="2200" dirty="0">
                <a:solidFill>
                  <a:schemeClr val="accent6">
                    <a:lumMod val="75000"/>
                  </a:schemeClr>
                </a:solidFill>
              </a:rPr>
            </a:br>
            <a:br>
              <a:rPr lang="en-US" sz="2200" b="1" u="sng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Social Buzz</a:t>
            </a:r>
            <a:endParaRPr lang="en-IN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2A5F9-C2E9-430D-8F7F-0D14ADF1E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8049"/>
            <a:ext cx="10515600" cy="4058914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Analysis of the Content Categories of Social Buzz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Findings from the Data of Social Buzz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Conclusion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Appendix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173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7C630-25A2-4E85-8026-566D8066D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206"/>
            <a:ext cx="10515600" cy="13797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Objective</a:t>
            </a:r>
            <a:endParaRPr lang="en-IN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F6F35-210A-4FBB-A126-FED1C3FED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988"/>
            <a:ext cx="10515600" cy="4991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An analysis of the </a:t>
            </a:r>
            <a:r>
              <a:rPr lang="en-US" sz="3600" dirty="0">
                <a:solidFill>
                  <a:schemeClr val="accent4"/>
                </a:solidFill>
              </a:rPr>
              <a:t>content categories </a:t>
            </a:r>
            <a:r>
              <a:rPr lang="en-US" sz="3600" dirty="0"/>
              <a:t>of Social Buzz that highlights the </a:t>
            </a:r>
            <a:r>
              <a:rPr lang="en-US" sz="3600" dirty="0">
                <a:solidFill>
                  <a:srgbClr val="7030A0"/>
                </a:solidFill>
              </a:rPr>
              <a:t>top 5</a:t>
            </a:r>
            <a:r>
              <a:rPr lang="en-US" sz="3600" dirty="0"/>
              <a:t> categories with largest aggregate popularity.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684036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6625E-5C90-4964-853C-ADF3F4350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1193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2070CF-3248-48CA-9168-E62E9EFD3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9975980" cy="58118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From the chart between content and the duration spend by the audience of Social Buzz, I can conclude that the duration spend by the audience is greater on the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Contents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Travel, Technology,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Food, Cooking, Science and 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Animals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dirty="0"/>
              <a:t>while it is lowest on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Public Speaking.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2CFF2C-AAEB-4DE8-9A5E-1D7626852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190" y="1212980"/>
            <a:ext cx="6183086" cy="527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04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2842-1FAE-4567-B47E-CFE77DB18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93"/>
            <a:ext cx="10515600" cy="7341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1FE65-A756-4A00-AAC6-A88236523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7242"/>
            <a:ext cx="10515600" cy="58597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From the findings I can conclude</a:t>
            </a:r>
          </a:p>
          <a:p>
            <a:pPr marL="0" indent="0">
              <a:buNone/>
            </a:pPr>
            <a:r>
              <a:rPr lang="en-US" dirty="0"/>
              <a:t>that the category </a:t>
            </a:r>
            <a:r>
              <a:rPr lang="en-US" dirty="0">
                <a:solidFill>
                  <a:srgbClr val="00B050"/>
                </a:solidFill>
              </a:rPr>
              <a:t>Photo</a:t>
            </a:r>
            <a:r>
              <a:rPr lang="en-US" dirty="0"/>
              <a:t> has 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recieved</a:t>
            </a:r>
            <a:r>
              <a:rPr lang="en-IN" dirty="0"/>
              <a:t> the highest reaction count </a:t>
            </a:r>
          </a:p>
          <a:p>
            <a:pPr marL="0" indent="0">
              <a:buNone/>
            </a:pPr>
            <a:r>
              <a:rPr lang="en-IN" dirty="0"/>
              <a:t>meanwhile the </a:t>
            </a:r>
            <a:r>
              <a:rPr lang="en-IN" dirty="0">
                <a:solidFill>
                  <a:srgbClr val="7030A0"/>
                </a:solidFill>
              </a:rPr>
              <a:t>Audio</a:t>
            </a:r>
            <a:r>
              <a:rPr lang="en-IN" dirty="0"/>
              <a:t> the lowest count </a:t>
            </a:r>
          </a:p>
          <a:p>
            <a:pPr marL="0" indent="0">
              <a:buNone/>
            </a:pPr>
            <a:r>
              <a:rPr lang="en-IN" dirty="0"/>
              <a:t>of reactions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87CA43-7ACF-4894-91D2-2FD06FB96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289" y="148591"/>
            <a:ext cx="5372850" cy="639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43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404CD-7F4F-460F-8EAA-1261FC1A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214604"/>
            <a:ext cx="10515600" cy="150521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A2E5C-5E10-4A81-8D85-A31EDB281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7869"/>
            <a:ext cx="10515600" cy="57290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contents of Social Buzz is </a:t>
            </a:r>
          </a:p>
          <a:p>
            <a:pPr marL="0" indent="0">
              <a:buNone/>
            </a:pPr>
            <a:r>
              <a:rPr lang="en-US" dirty="0"/>
              <a:t>receiving the highest count of </a:t>
            </a:r>
          </a:p>
          <a:p>
            <a:pPr marL="0" indent="0">
              <a:buNone/>
            </a:pPr>
            <a:r>
              <a:rPr lang="en-US" dirty="0"/>
              <a:t>reactions </a:t>
            </a:r>
            <a:r>
              <a:rPr lang="en-US" dirty="0">
                <a:solidFill>
                  <a:srgbClr val="002060"/>
                </a:solidFill>
              </a:rPr>
              <a:t>Monday and 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Friday </a:t>
            </a:r>
            <a:r>
              <a:rPr lang="en-US" dirty="0"/>
              <a:t>while</a:t>
            </a:r>
            <a:r>
              <a:rPr lang="en-IN" dirty="0"/>
              <a:t> </a:t>
            </a:r>
            <a:r>
              <a:rPr lang="en-US" dirty="0"/>
              <a:t>the lowest count of </a:t>
            </a:r>
          </a:p>
          <a:p>
            <a:pPr marL="0" indent="0">
              <a:buNone/>
            </a:pPr>
            <a:r>
              <a:rPr lang="en-US" dirty="0"/>
              <a:t>reaction on </a:t>
            </a:r>
            <a:r>
              <a:rPr lang="en-US" dirty="0">
                <a:solidFill>
                  <a:srgbClr val="FFC000"/>
                </a:solidFill>
              </a:rPr>
              <a:t>Saturday.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06C5A5-7F10-4BB7-8DD4-CD0FC74DA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269" y="399627"/>
            <a:ext cx="6120882" cy="60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58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0F4FC-541B-485C-A20A-D852C21C1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730" y="93306"/>
            <a:ext cx="10430069" cy="13063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4FCA1D-D45E-4A44-A0FF-C0A737F5E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3224"/>
            <a:ext cx="10515600" cy="580373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From the findings I can conclude</a:t>
            </a:r>
          </a:p>
          <a:p>
            <a:pPr marL="0" indent="0">
              <a:buNone/>
            </a:pPr>
            <a:r>
              <a:rPr lang="en-US" dirty="0"/>
              <a:t>that the top 5 Categories of</a:t>
            </a:r>
          </a:p>
          <a:p>
            <a:pPr marL="0" indent="0">
              <a:buNone/>
            </a:pPr>
            <a:r>
              <a:rPr lang="en-US" dirty="0"/>
              <a:t>Social Buzz is: </a:t>
            </a:r>
          </a:p>
          <a:p>
            <a:pPr marL="514350" indent="-514350">
              <a:buAutoNum type="arabicParenR"/>
            </a:pPr>
            <a:r>
              <a:rPr lang="en-US" dirty="0">
                <a:solidFill>
                  <a:srgbClr val="CC0099"/>
                </a:solidFill>
              </a:rPr>
              <a:t>Travel</a:t>
            </a:r>
          </a:p>
          <a:p>
            <a:pPr marL="514350" indent="-514350">
              <a:buAutoNum type="arabicParenR"/>
            </a:pPr>
            <a:r>
              <a:rPr lang="en-US" dirty="0">
                <a:solidFill>
                  <a:srgbClr val="CC0099"/>
                </a:solidFill>
              </a:rPr>
              <a:t>Technology</a:t>
            </a:r>
          </a:p>
          <a:p>
            <a:pPr marL="514350" indent="-514350">
              <a:buAutoNum type="arabicParenR"/>
            </a:pPr>
            <a:r>
              <a:rPr lang="en-US" dirty="0">
                <a:solidFill>
                  <a:srgbClr val="CC0099"/>
                </a:solidFill>
              </a:rPr>
              <a:t>Food</a:t>
            </a:r>
          </a:p>
          <a:p>
            <a:pPr marL="514350" indent="-514350">
              <a:buAutoNum type="arabicParenR"/>
            </a:pPr>
            <a:r>
              <a:rPr lang="en-US" dirty="0">
                <a:solidFill>
                  <a:srgbClr val="CC0099"/>
                </a:solidFill>
              </a:rPr>
              <a:t>Cooking </a:t>
            </a:r>
          </a:p>
          <a:p>
            <a:pPr marL="514350" indent="-514350">
              <a:buAutoNum type="arabicParenR"/>
            </a:pPr>
            <a:r>
              <a:rPr lang="en-US" dirty="0">
                <a:solidFill>
                  <a:srgbClr val="CC0099"/>
                </a:solidFill>
              </a:rPr>
              <a:t>Animals </a:t>
            </a:r>
            <a:endParaRPr lang="en-IN" dirty="0">
              <a:solidFill>
                <a:srgbClr val="CC0099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60BCBF-E696-4DA6-B035-03F098AB5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987" y="1854892"/>
            <a:ext cx="6435013" cy="26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32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E317E-7DA5-4D53-ADF2-E82FEF3D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accent1">
                    <a:lumMod val="75000"/>
                  </a:schemeClr>
                </a:solidFill>
              </a:rPr>
              <a:t>Findings:</a:t>
            </a:r>
            <a:endParaRPr lang="en-IN" sz="36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C5314-2F20-4E65-B5A5-939012D7B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584"/>
            <a:ext cx="10515600" cy="4749379"/>
          </a:xfrm>
        </p:spPr>
        <p:txBody>
          <a:bodyPr/>
          <a:lstStyle/>
          <a:p>
            <a:r>
              <a:rPr lang="en-US" dirty="0"/>
              <a:t>The top 5 categories of popular content are </a:t>
            </a:r>
            <a:r>
              <a:rPr lang="en-US" dirty="0">
                <a:solidFill>
                  <a:srgbClr val="CC0099"/>
                </a:solidFill>
              </a:rPr>
              <a:t>Travel, Technology, Food,</a:t>
            </a:r>
          </a:p>
          <a:p>
            <a:pPr marL="0" indent="0">
              <a:buNone/>
            </a:pPr>
            <a:r>
              <a:rPr lang="en-US" dirty="0">
                <a:solidFill>
                  <a:srgbClr val="CC0099"/>
                </a:solidFill>
              </a:rPr>
              <a:t>Cooking, Animals</a:t>
            </a:r>
            <a:r>
              <a:rPr lang="en-US" dirty="0"/>
              <a:t>, such that Social Buzz should post more content about them while improving the quality of other category.</a:t>
            </a:r>
          </a:p>
          <a:p>
            <a:r>
              <a:rPr lang="en-US" dirty="0"/>
              <a:t>The type of categories popular among the audience is in Photo format so the Social Buzz should focus more on it.</a:t>
            </a:r>
          </a:p>
          <a:p>
            <a:r>
              <a:rPr lang="en-US" dirty="0"/>
              <a:t>Social Buzz should improve their marketing skills on the weekday like Saturday by sending the notifications whenever they upload a new content.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>
              <a:solidFill>
                <a:srgbClr val="CC0099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1105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4C55-03BF-4059-B8FD-79069CD01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872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DFBDD-A4AF-4EF4-8C41-656BB0DA1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2473"/>
            <a:ext cx="10515600" cy="55144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Appendix:</a:t>
            </a:r>
          </a:p>
          <a:p>
            <a:pPr marL="0" indent="0">
              <a:buNone/>
            </a:pPr>
            <a:r>
              <a:rPr lang="en-US" sz="4000" dirty="0"/>
              <a:t>The dataset was provided by the Social Buzz itself, I have cleaned and visualized the data to drive business conclusion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20260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292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Social Buzz</vt:lpstr>
      <vt:lpstr>Table of Contents   Social Buzz</vt:lpstr>
      <vt:lpstr>Objective</vt:lpstr>
      <vt:lpstr> </vt:lpstr>
      <vt:lpstr>PowerPoint Presentation</vt:lpstr>
      <vt:lpstr>PowerPoint Presentation</vt:lpstr>
      <vt:lpstr>PowerPoint Presentation</vt:lpstr>
      <vt:lpstr>Findings: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Buzz</dc:title>
  <dc:creator>Mariya shaikh</dc:creator>
  <cp:lastModifiedBy>Mariya shaikh</cp:lastModifiedBy>
  <cp:revision>1</cp:revision>
  <dcterms:created xsi:type="dcterms:W3CDTF">2022-06-16T15:04:28Z</dcterms:created>
  <dcterms:modified xsi:type="dcterms:W3CDTF">2022-06-16T16:47:39Z</dcterms:modified>
</cp:coreProperties>
</file>