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2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20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1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23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12.xml.rels" ContentType="application/vnd.openxmlformats-package.relationships+xml"/>
  <Override PartName="/ppt/slideMasters/_rels/slideMaster13.xml.rels" ContentType="application/vnd.openxmlformats-package.relationships+xml"/>
  <Override PartName="/ppt/slideMasters/_rels/slideMaster14.xml.rels" ContentType="application/vnd.openxmlformats-package.relationships+xml"/>
  <Override PartName="/ppt/slideMasters/_rels/slideMaster15.xml.rels" ContentType="application/vnd.openxmlformats-package.relationships+xml"/>
  <Override PartName="/ppt/slideMasters/_rels/slideMaster16.xml.rels" ContentType="application/vnd.openxmlformats-package.relationships+xml"/>
  <Override PartName="/ppt/slideMasters/_rels/slideMaster17.xml.rels" ContentType="application/vnd.openxmlformats-package.relationships+xml"/>
  <Override PartName="/ppt/slideMasters/_rels/slideMaster18.xml.rels" ContentType="application/vnd.openxmlformats-package.relationships+xml"/>
  <Override PartName="/ppt/slideMasters/_rels/slideMaster19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13.xml" ContentType="application/vnd.openxmlformats-officedocument.theme+xml"/>
  <Override PartName="/ppt/theme/theme14.xml" ContentType="application/vnd.openxmlformats-officedocument.theme+xml"/>
  <Override PartName="/ppt/theme/theme15.xml" ContentType="application/vnd.openxmlformats-officedocument.theme+xml"/>
  <Override PartName="/ppt/theme/theme16.xml" ContentType="application/vnd.openxmlformats-officedocument.theme+xml"/>
  <Override PartName="/ppt/theme/theme17.xml" ContentType="application/vnd.openxmlformats-officedocument.theme+xml"/>
  <Override PartName="/ppt/theme/theme18.xml" ContentType="application/vnd.openxmlformats-officedocument.theme+xml"/>
  <Override PartName="/ppt/theme/theme19.xml" ContentType="application/vnd.openxmlformats-officedocument.theme+xml"/>
  <Override PartName="/ppt/theme/theme20.xml" ContentType="application/vnd.openxmlformats-officedocument.theme+xml"/>
  <Override PartName="/ppt/theme/theme21.xml" ContentType="application/vnd.openxmlformats-officedocument.theme+xml"/>
  <Override PartName="/ppt/theme/theme22.xml" ContentType="application/vnd.openxmlformats-officedocument.theme+xml"/>
  <Override PartName="/ppt/theme/theme23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presProps.xml" ContentType="application/vnd.openxmlformats-officedocument.presentationml.presProps+xml"/>
  <Override PartName="/ppt/media/image1.jpeg" ContentType="image/jpeg"/>
  <Override PartName="/ppt/media/image3.png" ContentType="image/png"/>
  <Override PartName="/ppt/media/image2.png" ContentType="image/png"/>
  <Override PartName="/ppt/media/image4.png" ContentType="image/png"/>
  <Override PartName="/ppt/media/image5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72" r:id="rId11"/>
    <p:sldMasterId id="2147483674" r:id="rId12"/>
    <p:sldMasterId id="2147483676" r:id="rId13"/>
    <p:sldMasterId id="2147483678" r:id="rId14"/>
    <p:sldMasterId id="2147483680" r:id="rId15"/>
    <p:sldMasterId id="2147483682" r:id="rId16"/>
    <p:sldMasterId id="2147483684" r:id="rId17"/>
    <p:sldMasterId id="2147483686" r:id="rId18"/>
    <p:sldMasterId id="2147483688" r:id="rId19"/>
    <p:sldMasterId id="2147483690" r:id="rId20"/>
    <p:sldMasterId id="2147483692" r:id="rId21"/>
    <p:sldMasterId id="2147483694" r:id="rId22"/>
    <p:sldMasterId id="2147483696" r:id="rId23"/>
    <p:sldMasterId id="2147483698" r:id="rId24"/>
  </p:sldMasterIdLst>
  <p:sldIdLst>
    <p:sldId id="256" r:id="rId25"/>
    <p:sldId id="257" r:id="rId26"/>
    <p:sldId id="258" r:id="rId27"/>
    <p:sldId id="259" r:id="rId28"/>
    <p:sldId id="260" r:id="rId29"/>
    <p:sldId id="261" r:id="rId30"/>
    <p:sldId id="262" r:id="rId31"/>
    <p:sldId id="263" r:id="rId32"/>
    <p:sldId id="264" r:id="rId33"/>
    <p:sldId id="265" r:id="rId34"/>
    <p:sldId id="266" r:id="rId35"/>
    <p:sldId id="267" r:id="rId36"/>
    <p:sldId id="268" r:id="rId37"/>
    <p:sldId id="269" r:id="rId38"/>
    <p:sldId id="270" r:id="rId39"/>
    <p:sldId id="271" r:id="rId40"/>
  </p:sldIdLst>
  <p:sldSz cx="9601200" cy="128016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Master" Target="slideMasters/slideMaster13.xml"/><Relationship Id="rId15" Type="http://schemas.openxmlformats.org/officeDocument/2006/relationships/slideMaster" Target="slideMasters/slideMaster14.xml"/><Relationship Id="rId16" Type="http://schemas.openxmlformats.org/officeDocument/2006/relationships/slideMaster" Target="slideMasters/slideMaster15.xml"/><Relationship Id="rId17" Type="http://schemas.openxmlformats.org/officeDocument/2006/relationships/slideMaster" Target="slideMasters/slideMaster16.xml"/><Relationship Id="rId18" Type="http://schemas.openxmlformats.org/officeDocument/2006/relationships/slideMaster" Target="slideMasters/slideMaster17.xml"/><Relationship Id="rId19" Type="http://schemas.openxmlformats.org/officeDocument/2006/relationships/slideMaster" Target="slideMasters/slideMaster18.xml"/><Relationship Id="rId20" Type="http://schemas.openxmlformats.org/officeDocument/2006/relationships/slideMaster" Target="slideMasters/slideMaster19.xml"/><Relationship Id="rId21" Type="http://schemas.openxmlformats.org/officeDocument/2006/relationships/slideMaster" Target="slideMasters/slideMaster20.xml"/><Relationship Id="rId22" Type="http://schemas.openxmlformats.org/officeDocument/2006/relationships/slideMaster" Target="slideMasters/slideMaster21.xml"/><Relationship Id="rId23" Type="http://schemas.openxmlformats.org/officeDocument/2006/relationships/slideMaster" Target="slideMasters/slideMaster22.xml"/><Relationship Id="rId24" Type="http://schemas.openxmlformats.org/officeDocument/2006/relationships/slideMaster" Target="slideMasters/slideMaster23.xml"/><Relationship Id="rId25" Type="http://schemas.openxmlformats.org/officeDocument/2006/relationships/slide" Target="slides/slide1.xml"/><Relationship Id="rId26" Type="http://schemas.openxmlformats.org/officeDocument/2006/relationships/slide" Target="slides/slide2.xml"/><Relationship Id="rId27" Type="http://schemas.openxmlformats.org/officeDocument/2006/relationships/slide" Target="slides/slide3.xml"/><Relationship Id="rId28" Type="http://schemas.openxmlformats.org/officeDocument/2006/relationships/slide" Target="slides/slide4.xml"/><Relationship Id="rId29" Type="http://schemas.openxmlformats.org/officeDocument/2006/relationships/slide" Target="slides/slide5.xml"/><Relationship Id="rId30" Type="http://schemas.openxmlformats.org/officeDocument/2006/relationships/slide" Target="slides/slide6.xml"/><Relationship Id="rId31" Type="http://schemas.openxmlformats.org/officeDocument/2006/relationships/slide" Target="slides/slide7.xml"/><Relationship Id="rId32" Type="http://schemas.openxmlformats.org/officeDocument/2006/relationships/slide" Target="slides/slide8.xml"/><Relationship Id="rId33" Type="http://schemas.openxmlformats.org/officeDocument/2006/relationships/slide" Target="slides/slide9.xml"/><Relationship Id="rId34" Type="http://schemas.openxmlformats.org/officeDocument/2006/relationships/slide" Target="slides/slide10.xml"/><Relationship Id="rId35" Type="http://schemas.openxmlformats.org/officeDocument/2006/relationships/slide" Target="slides/slide11.xml"/><Relationship Id="rId36" Type="http://schemas.openxmlformats.org/officeDocument/2006/relationships/slide" Target="slides/slide12.xml"/><Relationship Id="rId37" Type="http://schemas.openxmlformats.org/officeDocument/2006/relationships/slide" Target="slides/slide13.xml"/><Relationship Id="rId38" Type="http://schemas.openxmlformats.org/officeDocument/2006/relationships/slide" Target="slides/slide14.xml"/><Relationship Id="rId39" Type="http://schemas.openxmlformats.org/officeDocument/2006/relationships/slide" Target="slides/slide15.xml"/><Relationship Id="rId40" Type="http://schemas.openxmlformats.org/officeDocument/2006/relationships/slide" Target="slides/slide16.xml"/><Relationship Id="rId41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2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79880" y="510480"/>
            <a:ext cx="8640720" cy="2137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79880" y="2995560"/>
            <a:ext cx="8640720" cy="742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1FD86D2-96CC-4C1F-ADE1-C53D5E9EA5F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79880" y="510480"/>
            <a:ext cx="8640720" cy="2137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479880" y="2995560"/>
            <a:ext cx="8640720" cy="742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44A81058-3D2D-4620-BBD8-AC8C92FB467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7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5A838EBF-EF10-4DC7-80BD-EAB2FA0568C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7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AA0057A2-D358-4472-B6C1-4CFA845F299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7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79880" y="510480"/>
            <a:ext cx="8640720" cy="2137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/>
          </p:nvPr>
        </p:nvSpPr>
        <p:spPr>
          <a:xfrm>
            <a:off x="479880" y="2995560"/>
            <a:ext cx="8640720" cy="742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F51D7B6C-DD2C-4FE0-A560-BF665B3D68F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7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79880" y="510480"/>
            <a:ext cx="8640720" cy="2137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CB69EEFD-645C-47C0-989B-90AE012A01F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7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79880" y="510480"/>
            <a:ext cx="8640720" cy="2137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479880" y="2995560"/>
            <a:ext cx="4216320" cy="742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4907520" y="2995560"/>
            <a:ext cx="4216320" cy="742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04A4FFAA-3E97-4C9F-BCE5-46A982DCF2C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27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Padr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79880" y="510480"/>
            <a:ext cx="8640720" cy="2137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subTitle"/>
          </p:nvPr>
        </p:nvSpPr>
        <p:spPr>
          <a:xfrm>
            <a:off x="479880" y="2995560"/>
            <a:ext cx="8640720" cy="742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9"/>
          </p:nvPr>
        </p:nvSpPr>
        <p:spPr/>
        <p:txBody>
          <a:bodyPr/>
          <a:p>
            <a:fld id="{5C6417A3-154B-4E7C-AA83-1FA2DEB0630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0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Padrã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2"/>
          </p:nvPr>
        </p:nvSpPr>
        <p:spPr/>
        <p:txBody>
          <a:bodyPr/>
          <a:p>
            <a:fld id="{E7EDAFE8-FB0D-4D43-954D-756D6F5A494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Padrã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5"/>
          </p:nvPr>
        </p:nvSpPr>
        <p:spPr/>
        <p:txBody>
          <a:bodyPr/>
          <a:p>
            <a:fld id="{D10C390C-7FAE-40FD-8C10-7E997C645D5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6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Padrã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79880" y="510480"/>
            <a:ext cx="8640720" cy="2137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479880" y="2995560"/>
            <a:ext cx="8640720" cy="742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8"/>
          </p:nvPr>
        </p:nvSpPr>
        <p:spPr/>
        <p:txBody>
          <a:bodyPr/>
          <a:p>
            <a:fld id="{0D0446C1-CB9C-432B-85D4-F776B97E172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9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CA7E6FB-C8E7-4C09-8E9F-F4426E0D711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Padrão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79880" y="510480"/>
            <a:ext cx="8640720" cy="2137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41"/>
          </p:nvPr>
        </p:nvSpPr>
        <p:spPr/>
        <p:txBody>
          <a:bodyPr/>
          <a:p>
            <a:fld id="{F30DC4DF-6CD4-4F46-ABFF-CC83CB757F5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2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Padrão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79880" y="510480"/>
            <a:ext cx="8640720" cy="2137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/>
          </p:nvPr>
        </p:nvSpPr>
        <p:spPr>
          <a:xfrm>
            <a:off x="479880" y="2995560"/>
            <a:ext cx="4216320" cy="742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/>
          </p:nvPr>
        </p:nvSpPr>
        <p:spPr>
          <a:xfrm>
            <a:off x="4907520" y="2995560"/>
            <a:ext cx="4216320" cy="742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44"/>
          </p:nvPr>
        </p:nvSpPr>
        <p:spPr/>
        <p:txBody>
          <a:bodyPr/>
          <a:p>
            <a:fld id="{84FDA6BE-4FFC-4870-AC39-D3E8A32F63E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5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Padrão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79880" y="510480"/>
            <a:ext cx="8640720" cy="2137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subTitle"/>
          </p:nvPr>
        </p:nvSpPr>
        <p:spPr>
          <a:xfrm>
            <a:off x="479880" y="2995560"/>
            <a:ext cx="8640720" cy="742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47"/>
          </p:nvPr>
        </p:nvSpPr>
        <p:spPr/>
        <p:txBody>
          <a:bodyPr/>
          <a:p>
            <a:fld id="{07D6F2FC-8B27-4501-A1AB-D4C777711B9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8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Padrão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0"/>
          </p:nvPr>
        </p:nvSpPr>
        <p:spPr/>
        <p:txBody>
          <a:bodyPr/>
          <a:p>
            <a:fld id="{B14C980D-562A-4172-A282-627CA0C1A24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5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Padrão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3"/>
          </p:nvPr>
        </p:nvSpPr>
        <p:spPr/>
        <p:txBody>
          <a:bodyPr/>
          <a:p>
            <a:fld id="{C0A784C1-F1EE-4E4E-B529-CD724A880DB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5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Padrão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79880" y="510480"/>
            <a:ext cx="8640720" cy="2137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479880" y="2995560"/>
            <a:ext cx="8640720" cy="742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6"/>
          </p:nvPr>
        </p:nvSpPr>
        <p:spPr/>
        <p:txBody>
          <a:bodyPr/>
          <a:p>
            <a:fld id="{8F56DE1D-3D64-424B-9B71-D1C91BE2450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57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Padrão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479880" y="510480"/>
            <a:ext cx="8640720" cy="2137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9"/>
          </p:nvPr>
        </p:nvSpPr>
        <p:spPr/>
        <p:txBody>
          <a:bodyPr/>
          <a:p>
            <a:fld id="{C9A5FC8E-D5D5-4F39-A51B-ABD9BB88EED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0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Padrão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79880" y="510480"/>
            <a:ext cx="8640720" cy="2137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479880" y="2995560"/>
            <a:ext cx="4216320" cy="742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/>
          </p:nvPr>
        </p:nvSpPr>
        <p:spPr>
          <a:xfrm>
            <a:off x="4907520" y="2995560"/>
            <a:ext cx="4216320" cy="742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6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2"/>
          </p:nvPr>
        </p:nvSpPr>
        <p:spPr/>
        <p:txBody>
          <a:bodyPr/>
          <a:p>
            <a:fld id="{714AF29E-9353-4A2B-8D68-E6CC26E0BD2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6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5"/>
          </p:nvPr>
        </p:nvSpPr>
        <p:spPr/>
        <p:txBody>
          <a:bodyPr/>
          <a:p>
            <a:fld id="{4BB4C201-8E5A-4009-8276-5F4D9464A60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6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6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8"/>
          </p:nvPr>
        </p:nvSpPr>
        <p:spPr/>
        <p:txBody>
          <a:bodyPr/>
          <a:p>
            <a:fld id="{F0F25BC7-2E70-4E13-977F-7F5712C2664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9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1ADCC677-121B-4793-9441-B6F16FAB337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79880" y="510480"/>
            <a:ext cx="8640720" cy="2137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79880" y="2995560"/>
            <a:ext cx="8640720" cy="742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A6FE1020-1205-4A7E-8544-5641D6B544A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2757539D-4810-418E-9B5F-E8477950B44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79880" y="510480"/>
            <a:ext cx="8640720" cy="2137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79880" y="2995560"/>
            <a:ext cx="4216320" cy="742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907520" y="2995560"/>
            <a:ext cx="4216320" cy="742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29FD2DAC-50E7-4DD7-AAF9-E2CD31330A3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723BA1F0-C15B-4658-9CFC-84A6E0F6256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79880" y="510480"/>
            <a:ext cx="8640720" cy="2137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6D2D9C4A-9838-4D39-9B6C-45AF6FDD9C2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D3992D8D-3487-439E-8042-ED4E2C4A1F0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7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6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7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slideLayout" Target="../slideLayouts/slideLayout18.xml"/>
</Relationships>
</file>

<file path=ppt/slideMasters/_rels/slideMaster13.xml.rels><?xml version="1.0" encoding="UTF-8"?>
<Relationships xmlns="http://schemas.openxmlformats.org/package/2006/relationships"><Relationship Id="rId1" Type="http://schemas.openxmlformats.org/officeDocument/2006/relationships/theme" Target="../theme/theme13.xml"/><Relationship Id="rId2" Type="http://schemas.openxmlformats.org/officeDocument/2006/relationships/slideLayout" Target="../slideLayouts/slideLayout19.xml"/>
</Relationships>
</file>

<file path=ppt/slideMasters/_rels/slideMaster14.xml.rels><?xml version="1.0" encoding="UTF-8"?>
<Relationships xmlns="http://schemas.openxmlformats.org/package/2006/relationships"><Relationship Id="rId1" Type="http://schemas.openxmlformats.org/officeDocument/2006/relationships/theme" Target="../theme/theme14.xml"/><Relationship Id="rId2" Type="http://schemas.openxmlformats.org/officeDocument/2006/relationships/slideLayout" Target="../slideLayouts/slideLayout20.xml"/>
</Relationships>
</file>

<file path=ppt/slideMasters/_rels/slideMaster15.xml.rels><?xml version="1.0" encoding="UTF-8"?>
<Relationships xmlns="http://schemas.openxmlformats.org/package/2006/relationships"><Relationship Id="rId1" Type="http://schemas.openxmlformats.org/officeDocument/2006/relationships/theme" Target="../theme/theme15.xml"/><Relationship Id="rId2" Type="http://schemas.openxmlformats.org/officeDocument/2006/relationships/slideLayout" Target="../slideLayouts/slideLayout21.xml"/>
</Relationships>
</file>

<file path=ppt/slideMasters/_rels/slideMaster16.xml.rels><?xml version="1.0" encoding="UTF-8"?>
<Relationships xmlns="http://schemas.openxmlformats.org/package/2006/relationships"><Relationship Id="rId1" Type="http://schemas.openxmlformats.org/officeDocument/2006/relationships/theme" Target="../theme/theme16.xml"/><Relationship Id="rId2" Type="http://schemas.openxmlformats.org/officeDocument/2006/relationships/slideLayout" Target="../slideLayouts/slideLayout22.xml"/>
</Relationships>
</file>

<file path=ppt/slideMasters/_rels/slideMaster17.xml.rels><?xml version="1.0" encoding="UTF-8"?>
<Relationships xmlns="http://schemas.openxmlformats.org/package/2006/relationships"><Relationship Id="rId1" Type="http://schemas.openxmlformats.org/officeDocument/2006/relationships/theme" Target="../theme/theme17.xml"/><Relationship Id="rId2" Type="http://schemas.openxmlformats.org/officeDocument/2006/relationships/slideLayout" Target="../slideLayouts/slideLayout23.xml"/>
</Relationships>
</file>

<file path=ppt/slideMasters/_rels/slideMaster18.xml.rels><?xml version="1.0" encoding="UTF-8"?>
<Relationships xmlns="http://schemas.openxmlformats.org/package/2006/relationships"><Relationship Id="rId1" Type="http://schemas.openxmlformats.org/officeDocument/2006/relationships/theme" Target="../theme/theme18.xml"/><Relationship Id="rId2" Type="http://schemas.openxmlformats.org/officeDocument/2006/relationships/slideLayout" Target="../slideLayouts/slideLayout24.xml"/>
</Relationships>
</file>

<file path=ppt/slideMasters/_rels/slideMaster19.xml.rels><?xml version="1.0" encoding="UTF-8"?>
<Relationships xmlns="http://schemas.openxmlformats.org/package/2006/relationships"><Relationship Id="rId1" Type="http://schemas.openxmlformats.org/officeDocument/2006/relationships/theme" Target="../theme/theme19.xml"/><Relationship Id="rId2" Type="http://schemas.openxmlformats.org/officeDocument/2006/relationships/slideLayout" Target="../slideLayouts/slideLayout25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20.xml.rels><?xml version="1.0" encoding="UTF-8"?>
<Relationships xmlns="http://schemas.openxmlformats.org/package/2006/relationships"><Relationship Id="rId1" Type="http://schemas.openxmlformats.org/officeDocument/2006/relationships/theme" Target="../theme/theme20.xml"/><Relationship Id="rId2" Type="http://schemas.openxmlformats.org/officeDocument/2006/relationships/slideLayout" Target="../slideLayouts/slideLayout26.xml"/>
</Relationships>
</file>

<file path=ppt/slideMasters/_rels/slideMaster21.xml.rels><?xml version="1.0" encoding="UTF-8"?>
<Relationships xmlns="http://schemas.openxmlformats.org/package/2006/relationships"><Relationship Id="rId1" Type="http://schemas.openxmlformats.org/officeDocument/2006/relationships/theme" Target="../theme/theme21.xml"/><Relationship Id="rId2" Type="http://schemas.openxmlformats.org/officeDocument/2006/relationships/slideLayout" Target="../slideLayouts/slideLayout27.xml"/>
</Relationships>
</file>

<file path=ppt/slideMasters/_rels/slideMaster22.xml.rels><?xml version="1.0" encoding="UTF-8"?>
<Relationships xmlns="http://schemas.openxmlformats.org/package/2006/relationships"><Relationship Id="rId1" Type="http://schemas.openxmlformats.org/officeDocument/2006/relationships/theme" Target="../theme/theme22.xml"/><Relationship Id="rId2" Type="http://schemas.openxmlformats.org/officeDocument/2006/relationships/slideLayout" Target="../slideLayouts/slideLayout28.xml"/>
</Relationships>
</file>

<file path=ppt/slideMasters/_rels/slideMaster23.xml.rels><?xml version="1.0" encoding="UTF-8"?>
<Relationships xmlns="http://schemas.openxmlformats.org/package/2006/relationships"><Relationship Id="rId1" Type="http://schemas.openxmlformats.org/officeDocument/2006/relationships/theme" Target="../theme/theme23.xml"/><Relationship Id="rId2" Type="http://schemas.openxmlformats.org/officeDocument/2006/relationships/slideLayout" Target="../slideLayouts/slideLayout29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<Relationship Id="rId3" Type="http://schemas.openxmlformats.org/officeDocument/2006/relationships/slideLayout" Target="../slideLayouts/slideLayout10.xml"/><Relationship Id="rId4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4.xml"/><Relationship Id="rId8" Type="http://schemas.openxmlformats.org/officeDocument/2006/relationships/slideLayout" Target="../slideLayouts/slideLayout15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79880" y="510480"/>
            <a:ext cx="8640360" cy="2136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Clique para editar o formato do texto do título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 idx="1"/>
          </p:nvPr>
        </p:nvSpPr>
        <p:spPr>
          <a:xfrm>
            <a:off x="3180240" y="11865240"/>
            <a:ext cx="3239280" cy="680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457200">
              <a:lnSpc>
                <a:spcPct val="100000"/>
              </a:lnSpc>
              <a:buNone/>
              <a:tabLst>
                <a:tab algn="l" pos="0"/>
              </a:tabLst>
              <a:defRPr b="0" lang="pt-BR" sz="126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26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&lt;rodapé&gt;</a:t>
            </a:r>
            <a:endParaRPr b="0" lang="pt-BR" sz="126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2"/>
          </p:nvPr>
        </p:nvSpPr>
        <p:spPr>
          <a:xfrm>
            <a:off x="6780960" y="11865240"/>
            <a:ext cx="2159280" cy="680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pt-BR" sz="126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4DD8BAF5-E007-4084-BF00-F92CB5C8E6B8}" type="slidenum">
              <a:rPr b="0" lang="pt-BR" sz="126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&lt;número&gt;</a:t>
            </a:fld>
            <a:endParaRPr b="0" lang="pt-BR" sz="126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 idx="3"/>
          </p:nvPr>
        </p:nvSpPr>
        <p:spPr>
          <a:xfrm>
            <a:off x="660240" y="11865240"/>
            <a:ext cx="2159280" cy="680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pt-BR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pt-BR" sz="1400" strike="noStrike" u="none">
                <a:solidFill>
                  <a:srgbClr val="000000"/>
                </a:solidFill>
                <a:uFillTx/>
                <a:latin typeface="Times New Roman"/>
              </a:rPr>
              <a:t>&lt;data/hora&gt;</a:t>
            </a:r>
            <a:endParaRPr b="0" lang="pt-BR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79880" y="2995560"/>
            <a:ext cx="8640720" cy="742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trike="noStrike" u="none">
                <a:solidFill>
                  <a:srgbClr val="000000"/>
                </a:solidFill>
                <a:uFillTx/>
                <a:latin typeface="Arial"/>
              </a:rPr>
              <a:t>Clique para editar o formato de texto dos tópicos</a:t>
            </a:r>
            <a:endParaRPr b="0" lang="pt-BR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trike="noStrike" u="none">
                <a:solidFill>
                  <a:srgbClr val="000000"/>
                </a:solidFill>
                <a:uFillTx/>
                <a:latin typeface="Arial"/>
              </a:rPr>
              <a:t>2.º nível de tópicos</a:t>
            </a:r>
            <a:endParaRPr b="0" lang="pt-BR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trike="noStrike" u="none">
                <a:solidFill>
                  <a:srgbClr val="000000"/>
                </a:solidFill>
                <a:uFillTx/>
                <a:latin typeface="Arial"/>
              </a:rPr>
              <a:t>3.º nível de tópicos</a:t>
            </a:r>
            <a:endParaRPr b="0" lang="pt-BR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trike="noStrike" u="none">
                <a:solidFill>
                  <a:srgbClr val="000000"/>
                </a:solidFill>
                <a:uFillTx/>
                <a:latin typeface="Arial"/>
              </a:rPr>
              <a:t>4.º nível de tópicos</a:t>
            </a:r>
            <a:endParaRPr b="0" lang="pt-BR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trike="noStrike" u="none">
                <a:solidFill>
                  <a:srgbClr val="000000"/>
                </a:solidFill>
                <a:uFillTx/>
                <a:latin typeface="Arial"/>
              </a:rPr>
              <a:t>5.º nível de tópicos</a:t>
            </a:r>
            <a:endParaRPr b="0" lang="pt-BR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trike="noStrike" u="none">
                <a:solidFill>
                  <a:srgbClr val="000000"/>
                </a:solidFill>
                <a:uFillTx/>
                <a:latin typeface="Arial"/>
              </a:rPr>
              <a:t>6.º nível de tópicos</a:t>
            </a:r>
            <a:endParaRPr b="0" lang="pt-BR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trike="noStrike" u="none">
                <a:solidFill>
                  <a:srgbClr val="000000"/>
                </a:solidFill>
                <a:uFillTx/>
                <a:latin typeface="Arial"/>
              </a:rPr>
              <a:t>7.º nível de tópicos</a:t>
            </a:r>
            <a:endParaRPr b="0" lang="pt-BR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79880" y="510480"/>
            <a:ext cx="8640360" cy="2136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Clique para editar o formato do texto do título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ftr" idx="28"/>
          </p:nvPr>
        </p:nvSpPr>
        <p:spPr>
          <a:xfrm>
            <a:off x="3180240" y="11865240"/>
            <a:ext cx="3239280" cy="680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457200">
              <a:lnSpc>
                <a:spcPct val="100000"/>
              </a:lnSpc>
              <a:buNone/>
              <a:tabLst>
                <a:tab algn="l" pos="0"/>
              </a:tabLst>
              <a:defRPr b="0" lang="pt-BR" sz="126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26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 </a:t>
            </a:r>
            <a:endParaRPr b="0" lang="pt-BR" sz="126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sldNum" idx="29"/>
          </p:nvPr>
        </p:nvSpPr>
        <p:spPr>
          <a:xfrm>
            <a:off x="6780960" y="11865240"/>
            <a:ext cx="2159280" cy="680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pt-BR" sz="126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6F5CEDAE-675E-49E8-9F0A-9FC119CFD558}" type="slidenum">
              <a:rPr b="0" lang="pt-BR" sz="126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1</a:t>
            </a:fld>
            <a:endParaRPr b="0" lang="pt-BR" sz="126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dt" idx="30"/>
          </p:nvPr>
        </p:nvSpPr>
        <p:spPr>
          <a:xfrm>
            <a:off x="660240" y="11865240"/>
            <a:ext cx="2159280" cy="680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pt-BR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pt-BR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pt-BR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ftr" idx="31"/>
          </p:nvPr>
        </p:nvSpPr>
        <p:spPr>
          <a:xfrm>
            <a:off x="3180240" y="11865240"/>
            <a:ext cx="3239280" cy="680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457200">
              <a:lnSpc>
                <a:spcPct val="100000"/>
              </a:lnSpc>
              <a:buNone/>
              <a:tabLst>
                <a:tab algn="l" pos="0"/>
              </a:tabLst>
              <a:defRPr b="0" lang="pt-BR" sz="126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26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 </a:t>
            </a:r>
            <a:endParaRPr b="0" lang="pt-BR" sz="126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sldNum" idx="32"/>
          </p:nvPr>
        </p:nvSpPr>
        <p:spPr>
          <a:xfrm>
            <a:off x="6780960" y="11865240"/>
            <a:ext cx="2159280" cy="680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pt-BR" sz="126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B59689AA-A73B-4FC5-A26D-0B9D6D9A5FF2}" type="slidenum">
              <a:rPr b="0" lang="pt-BR" sz="126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1</a:t>
            </a:fld>
            <a:endParaRPr b="0" lang="pt-BR" sz="126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dt" idx="33"/>
          </p:nvPr>
        </p:nvSpPr>
        <p:spPr>
          <a:xfrm>
            <a:off x="660240" y="11865240"/>
            <a:ext cx="2159280" cy="680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pt-BR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pt-BR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pt-BR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2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ftr" idx="34"/>
          </p:nvPr>
        </p:nvSpPr>
        <p:spPr>
          <a:xfrm>
            <a:off x="3180240" y="11865240"/>
            <a:ext cx="3239280" cy="680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457200">
              <a:lnSpc>
                <a:spcPct val="100000"/>
              </a:lnSpc>
              <a:buNone/>
              <a:tabLst>
                <a:tab algn="l" pos="0"/>
              </a:tabLst>
              <a:defRPr b="0" lang="pt-BR" sz="126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26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 </a:t>
            </a:r>
            <a:endParaRPr b="0" lang="pt-BR" sz="126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sldNum" idx="35"/>
          </p:nvPr>
        </p:nvSpPr>
        <p:spPr>
          <a:xfrm>
            <a:off x="6780960" y="11865240"/>
            <a:ext cx="2159280" cy="680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pt-BR" sz="126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C6171476-883B-4D40-8AFB-E1079BCA02D7}" type="slidenum">
              <a:rPr b="0" lang="pt-BR" sz="126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1</a:t>
            </a:fld>
            <a:endParaRPr b="0" lang="pt-BR" sz="126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dt" idx="36"/>
          </p:nvPr>
        </p:nvSpPr>
        <p:spPr>
          <a:xfrm>
            <a:off x="660240" y="11865240"/>
            <a:ext cx="2159280" cy="680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pt-BR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pt-BR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pt-BR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2"/>
  </p:sldLayoutIdLst>
</p:sldMaster>
</file>

<file path=ppt/slideMasters/slideMaster1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79880" y="510480"/>
            <a:ext cx="8640360" cy="2136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Clique para editar o formato do texto do título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79880" y="2995560"/>
            <a:ext cx="8640360" cy="7423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Clique para editar o formato de texto dos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2.º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3.º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4.º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5.º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6.º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7.º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ftr" idx="37"/>
          </p:nvPr>
        </p:nvSpPr>
        <p:spPr>
          <a:xfrm>
            <a:off x="3180240" y="11865240"/>
            <a:ext cx="3239280" cy="680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457200">
              <a:lnSpc>
                <a:spcPct val="100000"/>
              </a:lnSpc>
              <a:buNone/>
              <a:tabLst>
                <a:tab algn="l" pos="0"/>
              </a:tabLst>
              <a:defRPr b="0" lang="pt-BR" sz="126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26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&lt;rodapé&gt;</a:t>
            </a:r>
            <a:endParaRPr b="0" lang="pt-BR" sz="126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sldNum" idx="38"/>
          </p:nvPr>
        </p:nvSpPr>
        <p:spPr>
          <a:xfrm>
            <a:off x="6780960" y="11865240"/>
            <a:ext cx="2159280" cy="680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pt-BR" sz="126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E0A4AF8B-8F94-406B-AB89-B2CF088E3FBA}" type="slidenum">
              <a:rPr b="0" lang="pt-BR" sz="126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&lt;número&gt;</a:t>
            </a:fld>
            <a:endParaRPr b="0" lang="pt-BR" sz="126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9" name="PlaceHolder 5"/>
          <p:cNvSpPr>
            <a:spLocks noGrp="1"/>
          </p:cNvSpPr>
          <p:nvPr>
            <p:ph type="dt" idx="39"/>
          </p:nvPr>
        </p:nvSpPr>
        <p:spPr>
          <a:xfrm>
            <a:off x="660240" y="11865240"/>
            <a:ext cx="2159280" cy="680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pt-BR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pt-BR" sz="1400" strike="noStrike" u="none">
                <a:solidFill>
                  <a:srgbClr val="000000"/>
                </a:solidFill>
                <a:uFillTx/>
                <a:latin typeface="Times New Roman"/>
              </a:rPr>
              <a:t>&lt;data/hora&gt;</a:t>
            </a:r>
            <a:endParaRPr b="0" lang="pt-BR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2"/>
  </p:sldLayoutIdLst>
</p:sldMaster>
</file>

<file path=ppt/slideMasters/slideMaster1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79880" y="510480"/>
            <a:ext cx="8640360" cy="2136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Clique para editar o formato do texto do título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ftr" idx="40"/>
          </p:nvPr>
        </p:nvSpPr>
        <p:spPr>
          <a:xfrm>
            <a:off x="3180240" y="11865240"/>
            <a:ext cx="3239280" cy="680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457200">
              <a:lnSpc>
                <a:spcPct val="100000"/>
              </a:lnSpc>
              <a:buNone/>
              <a:tabLst>
                <a:tab algn="l" pos="0"/>
              </a:tabLst>
              <a:defRPr b="0" lang="pt-BR" sz="126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26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 </a:t>
            </a:r>
            <a:endParaRPr b="0" lang="pt-BR" sz="126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sldNum" idx="41"/>
          </p:nvPr>
        </p:nvSpPr>
        <p:spPr>
          <a:xfrm>
            <a:off x="6780960" y="11865240"/>
            <a:ext cx="2159280" cy="680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pt-BR" sz="126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69B80824-E7C8-4667-89E3-E7918C01B1C4}" type="slidenum">
              <a:rPr b="0" lang="pt-BR" sz="126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1</a:t>
            </a:fld>
            <a:endParaRPr b="0" lang="pt-BR" sz="126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dt" idx="42"/>
          </p:nvPr>
        </p:nvSpPr>
        <p:spPr>
          <a:xfrm>
            <a:off x="660240" y="11865240"/>
            <a:ext cx="2159280" cy="680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pt-BR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pt-BR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pt-BR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2"/>
  </p:sldLayoutIdLst>
</p:sldMaster>
</file>

<file path=ppt/slideMasters/slideMaster1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79880" y="510480"/>
            <a:ext cx="8640360" cy="2136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Clique para editar o formato do texto do título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479880" y="2995560"/>
            <a:ext cx="4215960" cy="7423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Clique para editar o formato de texto dos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2.º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3.º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4.º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5.º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6.º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7.º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4907520" y="2995560"/>
            <a:ext cx="4215960" cy="7423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Clique para editar o formato de texto dos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2.º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3.º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4.º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5.º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6.º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7.º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ftr" idx="43"/>
          </p:nvPr>
        </p:nvSpPr>
        <p:spPr>
          <a:xfrm>
            <a:off x="3180240" y="11865240"/>
            <a:ext cx="3239280" cy="680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457200">
              <a:lnSpc>
                <a:spcPct val="100000"/>
              </a:lnSpc>
              <a:buNone/>
              <a:tabLst>
                <a:tab algn="l" pos="0"/>
              </a:tabLst>
              <a:defRPr b="0" lang="pt-BR" sz="126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26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&lt;rodapé&gt;</a:t>
            </a:r>
            <a:endParaRPr b="0" lang="pt-BR" sz="126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sldNum" idx="44"/>
          </p:nvPr>
        </p:nvSpPr>
        <p:spPr>
          <a:xfrm>
            <a:off x="6780960" y="11865240"/>
            <a:ext cx="2159280" cy="680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pt-BR" sz="126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5A720B48-A27D-4CB2-83D9-06F5D635B2A6}" type="slidenum">
              <a:rPr b="0" lang="pt-BR" sz="126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&lt;número&gt;</a:t>
            </a:fld>
            <a:endParaRPr b="0" lang="pt-BR" sz="126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 type="dt" idx="45"/>
          </p:nvPr>
        </p:nvSpPr>
        <p:spPr>
          <a:xfrm>
            <a:off x="660240" y="11865240"/>
            <a:ext cx="2159280" cy="680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pt-BR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pt-BR" sz="1400" strike="noStrike" u="none">
                <a:solidFill>
                  <a:srgbClr val="000000"/>
                </a:solidFill>
                <a:uFillTx/>
                <a:latin typeface="Times New Roman"/>
              </a:rPr>
              <a:t>&lt;data/hora&gt;</a:t>
            </a:r>
            <a:endParaRPr b="0" lang="pt-BR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2"/>
  </p:sldLayoutIdLst>
</p:sldMaster>
</file>

<file path=ppt/slideMasters/slideMaster1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79880" y="510480"/>
            <a:ext cx="8640360" cy="2136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Clique para editar o formato do texto do título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ftr" idx="46"/>
          </p:nvPr>
        </p:nvSpPr>
        <p:spPr>
          <a:xfrm>
            <a:off x="3180240" y="11865240"/>
            <a:ext cx="3239280" cy="680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457200">
              <a:lnSpc>
                <a:spcPct val="100000"/>
              </a:lnSpc>
              <a:buNone/>
              <a:tabLst>
                <a:tab algn="l" pos="0"/>
              </a:tabLst>
              <a:defRPr b="0" lang="pt-BR" sz="126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26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 </a:t>
            </a:r>
            <a:endParaRPr b="0" lang="pt-BR" sz="126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sldNum" idx="47"/>
          </p:nvPr>
        </p:nvSpPr>
        <p:spPr>
          <a:xfrm>
            <a:off x="6780960" y="11865240"/>
            <a:ext cx="2159280" cy="680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pt-BR" sz="126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B58884CA-6010-4C09-ABA8-B6B6E657DC6D}" type="slidenum">
              <a:rPr b="0" lang="pt-BR" sz="126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1</a:t>
            </a:fld>
            <a:endParaRPr b="0" lang="pt-BR" sz="126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dt" idx="48"/>
          </p:nvPr>
        </p:nvSpPr>
        <p:spPr>
          <a:xfrm>
            <a:off x="660240" y="11865240"/>
            <a:ext cx="2159280" cy="680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pt-BR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pt-BR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pt-BR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2"/>
  </p:sldLayoutIdLst>
</p:sldMaster>
</file>

<file path=ppt/slideMasters/slideMaster1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ftr" idx="49"/>
          </p:nvPr>
        </p:nvSpPr>
        <p:spPr>
          <a:xfrm>
            <a:off x="3180240" y="11865240"/>
            <a:ext cx="3239280" cy="680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457200">
              <a:lnSpc>
                <a:spcPct val="100000"/>
              </a:lnSpc>
              <a:buNone/>
              <a:tabLst>
                <a:tab algn="l" pos="0"/>
              </a:tabLst>
              <a:defRPr b="0" lang="pt-BR" sz="126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26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 </a:t>
            </a:r>
            <a:endParaRPr b="0" lang="pt-BR" sz="126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sldNum" idx="50"/>
          </p:nvPr>
        </p:nvSpPr>
        <p:spPr>
          <a:xfrm>
            <a:off x="6780960" y="11865240"/>
            <a:ext cx="2159280" cy="680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pt-BR" sz="126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F84F422B-A58E-40D2-A422-9C43A669CDA1}" type="slidenum">
              <a:rPr b="0" lang="pt-BR" sz="126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1</a:t>
            </a:fld>
            <a:endParaRPr b="0" lang="pt-BR" sz="126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dt" idx="51"/>
          </p:nvPr>
        </p:nvSpPr>
        <p:spPr>
          <a:xfrm>
            <a:off x="660240" y="11865240"/>
            <a:ext cx="2159280" cy="680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pt-BR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pt-BR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pt-BR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2"/>
  </p:sldLayoutIdLst>
</p:sldMaster>
</file>

<file path=ppt/slideMasters/slideMaster1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ftr" idx="52"/>
          </p:nvPr>
        </p:nvSpPr>
        <p:spPr>
          <a:xfrm>
            <a:off x="3180240" y="11865240"/>
            <a:ext cx="3239280" cy="680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457200">
              <a:lnSpc>
                <a:spcPct val="100000"/>
              </a:lnSpc>
              <a:buNone/>
              <a:tabLst>
                <a:tab algn="l" pos="0"/>
              </a:tabLst>
              <a:defRPr b="0" lang="pt-BR" sz="126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26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 </a:t>
            </a:r>
            <a:endParaRPr b="0" lang="pt-BR" sz="126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sldNum" idx="53"/>
          </p:nvPr>
        </p:nvSpPr>
        <p:spPr>
          <a:xfrm>
            <a:off x="6780960" y="11865240"/>
            <a:ext cx="2159280" cy="680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pt-BR" sz="126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650511A1-291F-4E1F-9D54-C5F16C6924BA}" type="slidenum">
              <a:rPr b="0" lang="pt-BR" sz="126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1</a:t>
            </a:fld>
            <a:endParaRPr b="0" lang="pt-BR" sz="126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dt" idx="54"/>
          </p:nvPr>
        </p:nvSpPr>
        <p:spPr>
          <a:xfrm>
            <a:off x="660240" y="11865240"/>
            <a:ext cx="2159280" cy="680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pt-BR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pt-BR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pt-BR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2"/>
  </p:sldLayoutIdLst>
</p:sldMaster>
</file>

<file path=ppt/slideMasters/slideMaster1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79880" y="510480"/>
            <a:ext cx="8640360" cy="2136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Clique para editar o formato do texto do título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79880" y="2995560"/>
            <a:ext cx="8640360" cy="7423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Clique para editar o formato de texto dos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2.º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3.º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4.º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5.º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6.º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7.º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ftr" idx="55"/>
          </p:nvPr>
        </p:nvSpPr>
        <p:spPr>
          <a:xfrm>
            <a:off x="3180240" y="11865240"/>
            <a:ext cx="3239280" cy="680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457200">
              <a:lnSpc>
                <a:spcPct val="100000"/>
              </a:lnSpc>
              <a:buNone/>
              <a:tabLst>
                <a:tab algn="l" pos="0"/>
              </a:tabLst>
              <a:defRPr b="0" lang="pt-BR" sz="126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26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&lt;rodapé&gt;</a:t>
            </a:r>
            <a:endParaRPr b="0" lang="pt-BR" sz="126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sldNum" idx="56"/>
          </p:nvPr>
        </p:nvSpPr>
        <p:spPr>
          <a:xfrm>
            <a:off x="6780960" y="11865240"/>
            <a:ext cx="2159280" cy="680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pt-BR" sz="126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154526C9-0C99-4211-BEF3-3ADC063AC74A}" type="slidenum">
              <a:rPr b="0" lang="pt-BR" sz="126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&lt;número&gt;</a:t>
            </a:fld>
            <a:endParaRPr b="0" lang="pt-BR" sz="126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02" name="PlaceHolder 5"/>
          <p:cNvSpPr>
            <a:spLocks noGrp="1"/>
          </p:cNvSpPr>
          <p:nvPr>
            <p:ph type="dt" idx="57"/>
          </p:nvPr>
        </p:nvSpPr>
        <p:spPr>
          <a:xfrm>
            <a:off x="660240" y="11865240"/>
            <a:ext cx="2159280" cy="680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pt-BR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pt-BR" sz="1400" strike="noStrike" u="none">
                <a:solidFill>
                  <a:srgbClr val="000000"/>
                </a:solidFill>
                <a:uFillTx/>
                <a:latin typeface="Times New Roman"/>
              </a:rPr>
              <a:t>&lt;data/hora&gt;</a:t>
            </a:r>
            <a:endParaRPr b="0" lang="pt-BR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ftr" idx="4"/>
          </p:nvPr>
        </p:nvSpPr>
        <p:spPr>
          <a:xfrm>
            <a:off x="3180240" y="11865240"/>
            <a:ext cx="3239280" cy="680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457200">
              <a:lnSpc>
                <a:spcPct val="100000"/>
              </a:lnSpc>
              <a:buNone/>
              <a:tabLst>
                <a:tab algn="l" pos="0"/>
              </a:tabLst>
              <a:defRPr b="0" lang="pt-BR" sz="126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26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 </a:t>
            </a:r>
            <a:endParaRPr b="0" lang="pt-BR" sz="126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ldNum" idx="5"/>
          </p:nvPr>
        </p:nvSpPr>
        <p:spPr>
          <a:xfrm>
            <a:off x="6780960" y="11865240"/>
            <a:ext cx="2159280" cy="680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pt-BR" sz="126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CAC34487-3BF9-4F28-915B-4AA6E92C60A0}" type="slidenum">
              <a:rPr b="0" lang="pt-BR" sz="126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1</a:t>
            </a:fld>
            <a:endParaRPr b="0" lang="pt-BR" sz="126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dt" idx="6"/>
          </p:nvPr>
        </p:nvSpPr>
        <p:spPr>
          <a:xfrm>
            <a:off x="660240" y="11865240"/>
            <a:ext cx="2159280" cy="680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pt-BR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pt-BR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pt-BR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2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79880" y="510480"/>
            <a:ext cx="8640360" cy="2136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Clique para editar o formato do texto do título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ftr" idx="58"/>
          </p:nvPr>
        </p:nvSpPr>
        <p:spPr>
          <a:xfrm>
            <a:off x="3180240" y="11865240"/>
            <a:ext cx="3239280" cy="680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457200">
              <a:lnSpc>
                <a:spcPct val="100000"/>
              </a:lnSpc>
              <a:buNone/>
              <a:tabLst>
                <a:tab algn="l" pos="0"/>
              </a:tabLst>
              <a:defRPr b="0" lang="pt-BR" sz="126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26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 </a:t>
            </a:r>
            <a:endParaRPr b="0" lang="pt-BR" sz="126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sldNum" idx="59"/>
          </p:nvPr>
        </p:nvSpPr>
        <p:spPr>
          <a:xfrm>
            <a:off x="6780960" y="11865240"/>
            <a:ext cx="2159280" cy="680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pt-BR" sz="126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5695E0E2-96A7-4BE1-99FC-A939F65A7F5E}" type="slidenum">
              <a:rPr b="0" lang="pt-BR" sz="126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1</a:t>
            </a:fld>
            <a:endParaRPr b="0" lang="pt-BR" sz="126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dt" idx="60"/>
          </p:nvPr>
        </p:nvSpPr>
        <p:spPr>
          <a:xfrm>
            <a:off x="660240" y="11865240"/>
            <a:ext cx="2159280" cy="680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pt-BR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pt-BR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pt-BR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2"/>
  </p:sldLayoutIdLst>
</p:sldMaster>
</file>

<file path=ppt/slideMasters/slideMaster2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79880" y="510480"/>
            <a:ext cx="8640360" cy="2136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Clique para editar o formato do texto do título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479880" y="2995560"/>
            <a:ext cx="4215960" cy="7423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Clique para editar o formato de texto dos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2.º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3.º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4.º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5.º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6.º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7.º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4907520" y="2995560"/>
            <a:ext cx="4215960" cy="7423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Clique para editar o formato de texto dos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2.º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3.º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4.º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5.º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6.º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7.º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ftr" idx="61"/>
          </p:nvPr>
        </p:nvSpPr>
        <p:spPr>
          <a:xfrm>
            <a:off x="3180240" y="11865240"/>
            <a:ext cx="3239280" cy="680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457200">
              <a:lnSpc>
                <a:spcPct val="100000"/>
              </a:lnSpc>
              <a:buNone/>
              <a:tabLst>
                <a:tab algn="l" pos="0"/>
              </a:tabLst>
              <a:defRPr b="0" lang="pt-BR" sz="126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26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&lt;rodapé&gt;</a:t>
            </a:r>
            <a:endParaRPr b="0" lang="pt-BR" sz="126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 type="sldNum" idx="62"/>
          </p:nvPr>
        </p:nvSpPr>
        <p:spPr>
          <a:xfrm>
            <a:off x="6780960" y="11865240"/>
            <a:ext cx="2159280" cy="680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pt-BR" sz="126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725CC677-B0EA-40C0-B20C-3E1208B2E83A}" type="slidenum">
              <a:rPr b="0" lang="pt-BR" sz="126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&lt;número&gt;</a:t>
            </a:fld>
            <a:endParaRPr b="0" lang="pt-BR" sz="126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15" name="PlaceHolder 6"/>
          <p:cNvSpPr>
            <a:spLocks noGrp="1"/>
          </p:cNvSpPr>
          <p:nvPr>
            <p:ph type="dt" idx="63"/>
          </p:nvPr>
        </p:nvSpPr>
        <p:spPr>
          <a:xfrm>
            <a:off x="660240" y="11865240"/>
            <a:ext cx="2159280" cy="680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pt-BR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pt-BR" sz="1400" strike="noStrike" u="none">
                <a:solidFill>
                  <a:srgbClr val="000000"/>
                </a:solidFill>
                <a:uFillTx/>
                <a:latin typeface="Times New Roman"/>
              </a:rPr>
              <a:t>&lt;data/hora&gt;</a:t>
            </a:r>
            <a:endParaRPr b="0" lang="pt-BR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2"/>
  </p:sldLayoutIdLst>
</p:sldMaster>
</file>

<file path=ppt/slideMasters/slideMaster2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ftr" idx="64"/>
          </p:nvPr>
        </p:nvSpPr>
        <p:spPr>
          <a:xfrm>
            <a:off x="3180240" y="11865240"/>
            <a:ext cx="3239280" cy="680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457200">
              <a:lnSpc>
                <a:spcPct val="100000"/>
              </a:lnSpc>
              <a:buNone/>
              <a:tabLst>
                <a:tab algn="l" pos="0"/>
              </a:tabLst>
              <a:defRPr b="0" lang="pt-BR" sz="126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26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 </a:t>
            </a:r>
            <a:endParaRPr b="0" lang="pt-BR" sz="126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sldNum" idx="65"/>
          </p:nvPr>
        </p:nvSpPr>
        <p:spPr>
          <a:xfrm>
            <a:off x="6780960" y="11865240"/>
            <a:ext cx="2159280" cy="680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pt-BR" sz="126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843BBDEA-B218-48EC-8A24-ED6070A3E35C}" type="slidenum">
              <a:rPr b="0" lang="pt-BR" sz="126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1</a:t>
            </a:fld>
            <a:endParaRPr b="0" lang="pt-BR" sz="126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dt" idx="66"/>
          </p:nvPr>
        </p:nvSpPr>
        <p:spPr>
          <a:xfrm>
            <a:off x="660240" y="11865240"/>
            <a:ext cx="2159280" cy="680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pt-BR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pt-BR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pt-BR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2"/>
  </p:sldLayoutIdLst>
</p:sldMaster>
</file>

<file path=ppt/slideMasters/slideMaster2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ftr" idx="67"/>
          </p:nvPr>
        </p:nvSpPr>
        <p:spPr>
          <a:xfrm>
            <a:off x="3180240" y="11865240"/>
            <a:ext cx="3239280" cy="680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457200">
              <a:lnSpc>
                <a:spcPct val="100000"/>
              </a:lnSpc>
              <a:buNone/>
              <a:tabLst>
                <a:tab algn="l" pos="0"/>
              </a:tabLst>
              <a:defRPr b="0" lang="pt-BR" sz="126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26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 </a:t>
            </a:r>
            <a:endParaRPr b="0" lang="pt-BR" sz="126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sldNum" idx="68"/>
          </p:nvPr>
        </p:nvSpPr>
        <p:spPr>
          <a:xfrm>
            <a:off x="6780960" y="11865240"/>
            <a:ext cx="2159280" cy="680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pt-BR" sz="126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CDE18469-0CC6-4907-A0E5-CAF25AE14D4B}" type="slidenum">
              <a:rPr b="0" lang="pt-BR" sz="126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1</a:t>
            </a:fld>
            <a:endParaRPr b="0" lang="pt-BR" sz="126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 type="dt" idx="69"/>
          </p:nvPr>
        </p:nvSpPr>
        <p:spPr>
          <a:xfrm>
            <a:off x="660240" y="11865240"/>
            <a:ext cx="2159280" cy="680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pt-BR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pt-BR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pt-BR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ftr" idx="7"/>
          </p:nvPr>
        </p:nvSpPr>
        <p:spPr>
          <a:xfrm>
            <a:off x="3180240" y="11865240"/>
            <a:ext cx="3239280" cy="680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457200">
              <a:lnSpc>
                <a:spcPct val="100000"/>
              </a:lnSpc>
              <a:buNone/>
              <a:tabLst>
                <a:tab algn="l" pos="0"/>
              </a:tabLst>
              <a:defRPr b="0" lang="pt-BR" sz="126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26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 </a:t>
            </a:r>
            <a:endParaRPr b="0" lang="pt-BR" sz="126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sldNum" idx="8"/>
          </p:nvPr>
        </p:nvSpPr>
        <p:spPr>
          <a:xfrm>
            <a:off x="6780960" y="11865240"/>
            <a:ext cx="2159280" cy="680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pt-BR" sz="126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5A0B6239-7668-4539-8AF1-E5170C217BA0}" type="slidenum">
              <a:rPr b="0" lang="pt-BR" sz="126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1</a:t>
            </a:fld>
            <a:endParaRPr b="0" lang="pt-BR" sz="126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dt" idx="9"/>
          </p:nvPr>
        </p:nvSpPr>
        <p:spPr>
          <a:xfrm>
            <a:off x="660240" y="11865240"/>
            <a:ext cx="2159280" cy="680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pt-BR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pt-BR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pt-BR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79880" y="510480"/>
            <a:ext cx="8640360" cy="2136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Clique para editar o formato do texto do título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79880" y="2995560"/>
            <a:ext cx="8640360" cy="7423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Clique para editar o formato de texto dos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2.º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3.º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4.º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5.º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6.º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7.º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ftr" idx="10"/>
          </p:nvPr>
        </p:nvSpPr>
        <p:spPr>
          <a:xfrm>
            <a:off x="3180240" y="11865240"/>
            <a:ext cx="3239280" cy="680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457200">
              <a:lnSpc>
                <a:spcPct val="100000"/>
              </a:lnSpc>
              <a:buNone/>
              <a:tabLst>
                <a:tab algn="l" pos="0"/>
              </a:tabLst>
              <a:defRPr b="0" lang="pt-BR" sz="126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26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&lt;rodapé&gt;</a:t>
            </a:r>
            <a:endParaRPr b="0" lang="pt-BR" sz="126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sldNum" idx="11"/>
          </p:nvPr>
        </p:nvSpPr>
        <p:spPr>
          <a:xfrm>
            <a:off x="6780960" y="11865240"/>
            <a:ext cx="2159280" cy="680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pt-BR" sz="126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65D57823-B3C4-474B-812E-132C082FBB28}" type="slidenum">
              <a:rPr b="0" lang="pt-BR" sz="126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&lt;número&gt;</a:t>
            </a:fld>
            <a:endParaRPr b="0" lang="pt-BR" sz="126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7" name="PlaceHolder 5"/>
          <p:cNvSpPr>
            <a:spLocks noGrp="1"/>
          </p:cNvSpPr>
          <p:nvPr>
            <p:ph type="dt" idx="12"/>
          </p:nvPr>
        </p:nvSpPr>
        <p:spPr>
          <a:xfrm>
            <a:off x="660240" y="11865240"/>
            <a:ext cx="2159280" cy="680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pt-BR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pt-BR" sz="1400" strike="noStrike" u="none">
                <a:solidFill>
                  <a:srgbClr val="000000"/>
                </a:solidFill>
                <a:uFillTx/>
                <a:latin typeface="Times New Roman"/>
              </a:rPr>
              <a:t>&lt;data/hora&gt;</a:t>
            </a:r>
            <a:endParaRPr b="0" lang="pt-BR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ftr" idx="13"/>
          </p:nvPr>
        </p:nvSpPr>
        <p:spPr>
          <a:xfrm>
            <a:off x="3180240" y="11865240"/>
            <a:ext cx="3239280" cy="680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457200">
              <a:lnSpc>
                <a:spcPct val="100000"/>
              </a:lnSpc>
              <a:buNone/>
              <a:tabLst>
                <a:tab algn="l" pos="0"/>
              </a:tabLst>
              <a:defRPr b="0" lang="pt-BR" sz="126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26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 </a:t>
            </a:r>
            <a:endParaRPr b="0" lang="pt-BR" sz="126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sldNum" idx="14"/>
          </p:nvPr>
        </p:nvSpPr>
        <p:spPr>
          <a:xfrm>
            <a:off x="6780960" y="11865240"/>
            <a:ext cx="2159280" cy="680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pt-BR" sz="126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37C8475E-CF77-4C23-A442-D13C8E9F7AB8}" type="slidenum">
              <a:rPr b="0" lang="pt-BR" sz="126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1</a:t>
            </a:fld>
            <a:endParaRPr b="0" lang="pt-BR" sz="126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dt" idx="15"/>
          </p:nvPr>
        </p:nvSpPr>
        <p:spPr>
          <a:xfrm>
            <a:off x="660240" y="11865240"/>
            <a:ext cx="2159280" cy="680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pt-BR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pt-BR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pt-BR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79880" y="510480"/>
            <a:ext cx="8640360" cy="2136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Clique para editar o formato do texto do título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79880" y="2995560"/>
            <a:ext cx="4215960" cy="7423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Clique para editar o formato de texto dos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2.º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3.º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4.º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5.º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6.º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7.º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907520" y="2995560"/>
            <a:ext cx="4215960" cy="7423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Clique para editar o formato de texto dos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2.º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3.º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4.º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5.º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6.º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7.º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ftr" idx="16"/>
          </p:nvPr>
        </p:nvSpPr>
        <p:spPr>
          <a:xfrm>
            <a:off x="3180240" y="11865240"/>
            <a:ext cx="3239280" cy="680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457200">
              <a:lnSpc>
                <a:spcPct val="100000"/>
              </a:lnSpc>
              <a:buNone/>
              <a:tabLst>
                <a:tab algn="l" pos="0"/>
              </a:tabLst>
              <a:defRPr b="0" lang="pt-BR" sz="126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26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&lt;rodapé&gt;</a:t>
            </a:r>
            <a:endParaRPr b="0" lang="pt-BR" sz="126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7" name="PlaceHolder 5"/>
          <p:cNvSpPr>
            <a:spLocks noGrp="1"/>
          </p:cNvSpPr>
          <p:nvPr>
            <p:ph type="sldNum" idx="17"/>
          </p:nvPr>
        </p:nvSpPr>
        <p:spPr>
          <a:xfrm>
            <a:off x="6780960" y="11865240"/>
            <a:ext cx="2159280" cy="680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pt-BR" sz="126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F8B1BCEA-46D2-4992-86B4-C7435FCABB3C}" type="slidenum">
              <a:rPr b="0" lang="pt-BR" sz="126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&lt;número&gt;</a:t>
            </a:fld>
            <a:endParaRPr b="0" lang="pt-BR" sz="126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8" name="PlaceHolder 6"/>
          <p:cNvSpPr>
            <a:spLocks noGrp="1"/>
          </p:cNvSpPr>
          <p:nvPr>
            <p:ph type="dt" idx="18"/>
          </p:nvPr>
        </p:nvSpPr>
        <p:spPr>
          <a:xfrm>
            <a:off x="660240" y="11865240"/>
            <a:ext cx="2159280" cy="680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pt-BR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pt-BR" sz="1400" strike="noStrike" u="none">
                <a:solidFill>
                  <a:srgbClr val="000000"/>
                </a:solidFill>
                <a:uFillTx/>
                <a:latin typeface="Times New Roman"/>
              </a:rPr>
              <a:t>&lt;data/hora&gt;</a:t>
            </a:r>
            <a:endParaRPr b="0" lang="pt-BR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ftr" idx="19"/>
          </p:nvPr>
        </p:nvSpPr>
        <p:spPr>
          <a:xfrm>
            <a:off x="3180240" y="11865240"/>
            <a:ext cx="3239280" cy="680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457200">
              <a:lnSpc>
                <a:spcPct val="100000"/>
              </a:lnSpc>
              <a:buNone/>
              <a:tabLst>
                <a:tab algn="l" pos="0"/>
              </a:tabLst>
              <a:defRPr b="0" lang="pt-BR" sz="126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26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 </a:t>
            </a:r>
            <a:endParaRPr b="0" lang="pt-BR" sz="126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sldNum" idx="20"/>
          </p:nvPr>
        </p:nvSpPr>
        <p:spPr>
          <a:xfrm>
            <a:off x="6780960" y="11865240"/>
            <a:ext cx="2159280" cy="680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pt-BR" sz="126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7D0BE307-BFA6-4EF1-AB53-152BDA32AADD}" type="slidenum">
              <a:rPr b="0" lang="pt-BR" sz="126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1</a:t>
            </a:fld>
            <a:endParaRPr b="0" lang="pt-BR" sz="126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dt" idx="21"/>
          </p:nvPr>
        </p:nvSpPr>
        <p:spPr>
          <a:xfrm>
            <a:off x="660240" y="11865240"/>
            <a:ext cx="2159280" cy="680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pt-BR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pt-BR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pt-BR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79880" y="510480"/>
            <a:ext cx="8640360" cy="2136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Clique para editar o formato do texto do título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ftr" idx="22"/>
          </p:nvPr>
        </p:nvSpPr>
        <p:spPr>
          <a:xfrm>
            <a:off x="3180240" y="11865240"/>
            <a:ext cx="3239280" cy="680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457200">
              <a:lnSpc>
                <a:spcPct val="100000"/>
              </a:lnSpc>
              <a:buNone/>
              <a:tabLst>
                <a:tab algn="l" pos="0"/>
              </a:tabLst>
              <a:defRPr b="0" lang="pt-BR" sz="126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26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 </a:t>
            </a:r>
            <a:endParaRPr b="0" lang="pt-BR" sz="126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sldNum" idx="23"/>
          </p:nvPr>
        </p:nvSpPr>
        <p:spPr>
          <a:xfrm>
            <a:off x="6780960" y="11865240"/>
            <a:ext cx="2159280" cy="680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pt-BR" sz="126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4034FCC4-A65B-4325-81AB-7C0BC4EC3AB7}" type="slidenum">
              <a:rPr b="0" lang="pt-BR" sz="126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1</a:t>
            </a:fld>
            <a:endParaRPr b="0" lang="pt-BR" sz="126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dt" idx="24"/>
          </p:nvPr>
        </p:nvSpPr>
        <p:spPr>
          <a:xfrm>
            <a:off x="660240" y="11865240"/>
            <a:ext cx="2159280" cy="680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pt-BR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pt-BR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pt-BR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ftr" idx="25"/>
          </p:nvPr>
        </p:nvSpPr>
        <p:spPr>
          <a:xfrm>
            <a:off x="3180240" y="11865240"/>
            <a:ext cx="3239280" cy="680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457200">
              <a:lnSpc>
                <a:spcPct val="100000"/>
              </a:lnSpc>
              <a:buNone/>
              <a:tabLst>
                <a:tab algn="l" pos="0"/>
              </a:tabLst>
              <a:defRPr b="0" lang="pt-BR" sz="126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26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 </a:t>
            </a:r>
            <a:endParaRPr b="0" lang="pt-BR" sz="126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ldNum" idx="26"/>
          </p:nvPr>
        </p:nvSpPr>
        <p:spPr>
          <a:xfrm>
            <a:off x="6780960" y="11865240"/>
            <a:ext cx="2159280" cy="680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pt-BR" sz="126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3FFA2798-4BC1-446F-97E4-4388E3350D73}" type="slidenum">
              <a:rPr b="0" lang="pt-BR" sz="126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1</a:t>
            </a:fld>
            <a:endParaRPr b="0" lang="pt-BR" sz="126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dt" idx="27"/>
          </p:nvPr>
        </p:nvSpPr>
        <p:spPr>
          <a:xfrm>
            <a:off x="660240" y="11865240"/>
            <a:ext cx="2159280" cy="680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pt-BR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pt-BR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pt-BR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title"/>
          </p:nvPr>
        </p:nvSpPr>
        <p:spPr>
          <a:xfrm>
            <a:off x="479880" y="510480"/>
            <a:ext cx="8640720" cy="2137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pt-BR" sz="4400" strike="noStrike" u="none">
                <a:solidFill>
                  <a:srgbClr val="000000"/>
                </a:solidFill>
                <a:uFillTx/>
                <a:latin typeface="Arial"/>
              </a:rPr>
              <a:t>Clique para editar o formato do texto do título</a:t>
            </a:r>
            <a:endParaRPr b="0" lang="pt-BR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 type="body"/>
          </p:nvPr>
        </p:nvSpPr>
        <p:spPr>
          <a:xfrm>
            <a:off x="479880" y="2995560"/>
            <a:ext cx="8640720" cy="742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trike="noStrike" u="none">
                <a:solidFill>
                  <a:srgbClr val="000000"/>
                </a:solidFill>
                <a:uFillTx/>
                <a:latin typeface="Arial"/>
              </a:rPr>
              <a:t>Clique para editar o formato de texto dos tópicos</a:t>
            </a:r>
            <a:endParaRPr b="0" lang="pt-BR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trike="noStrike" u="none">
                <a:solidFill>
                  <a:srgbClr val="000000"/>
                </a:solidFill>
                <a:uFillTx/>
                <a:latin typeface="Arial"/>
              </a:rPr>
              <a:t>2.º nível de tópicos</a:t>
            </a:r>
            <a:endParaRPr b="0" lang="pt-BR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trike="noStrike" u="none">
                <a:solidFill>
                  <a:srgbClr val="000000"/>
                </a:solidFill>
                <a:uFillTx/>
                <a:latin typeface="Arial"/>
              </a:rPr>
              <a:t>3.º nível de tópicos</a:t>
            </a:r>
            <a:endParaRPr b="0" lang="pt-BR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trike="noStrike" u="none">
                <a:solidFill>
                  <a:srgbClr val="000000"/>
                </a:solidFill>
                <a:uFillTx/>
                <a:latin typeface="Arial"/>
              </a:rPr>
              <a:t>4.º nível de tópicos</a:t>
            </a:r>
            <a:endParaRPr b="0" lang="pt-BR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trike="noStrike" u="none">
                <a:solidFill>
                  <a:srgbClr val="000000"/>
                </a:solidFill>
                <a:uFillTx/>
                <a:latin typeface="Arial"/>
              </a:rPr>
              <a:t>5.º nível de tópicos</a:t>
            </a:r>
            <a:endParaRPr b="0" lang="pt-BR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trike="noStrike" u="none">
                <a:solidFill>
                  <a:srgbClr val="000000"/>
                </a:solidFill>
                <a:uFillTx/>
                <a:latin typeface="Arial"/>
              </a:rPr>
              <a:t>6.º nível de tópicos</a:t>
            </a:r>
            <a:endParaRPr b="0" lang="pt-BR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trike="noStrike" u="none">
                <a:solidFill>
                  <a:srgbClr val="000000"/>
                </a:solidFill>
                <a:uFillTx/>
                <a:latin typeface="Arial"/>
              </a:rPr>
              <a:t>7.º nível de tópicos</a:t>
            </a:r>
            <a:endParaRPr b="0" lang="pt-BR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9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9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9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9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hyperlink" Target="https://github.com/marizakondo/ebook" TargetMode="External"/><Relationship Id="rId2" Type="http://schemas.openxmlformats.org/officeDocument/2006/relationships/image" Target="../media/image4.png"/><Relationship Id="rId3" Type="http://schemas.openxmlformats.org/officeDocument/2006/relationships/image" Target="../media/image5.jpeg"/><Relationship Id="rId4" Type="http://schemas.openxmlformats.org/officeDocument/2006/relationships/slideLayout" Target="../slideLayouts/slideLayout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9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9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9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Retângulo 1"/>
          <p:cNvSpPr/>
          <p:nvPr/>
        </p:nvSpPr>
        <p:spPr>
          <a:xfrm>
            <a:off x="0" y="0"/>
            <a:ext cx="9600120" cy="12800520"/>
          </a:xfrm>
          <a:prstGeom prst="rect">
            <a:avLst/>
          </a:prstGeom>
          <a:solidFill>
            <a:srgbClr val="0d0a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pt-BR" sz="1800" strike="noStrike" u="none">
              <a:solidFill>
                <a:schemeClr val="lt1"/>
              </a:solidFill>
              <a:uFillTx/>
              <a:latin typeface="Calibri"/>
            </a:endParaRPr>
          </a:p>
        </p:txBody>
      </p:sp>
      <p:sp>
        <p:nvSpPr>
          <p:cNvPr id="126" name="fundo_subtitulo"/>
          <p:cNvSpPr/>
          <p:nvPr/>
        </p:nvSpPr>
        <p:spPr>
          <a:xfrm>
            <a:off x="0" y="3454920"/>
            <a:ext cx="9600120" cy="829800"/>
          </a:xfrm>
          <a:prstGeom prst="rect">
            <a:avLst/>
          </a:prstGeom>
          <a:solidFill>
            <a:srgbClr val="36a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pt-BR" sz="1800" strike="noStrike" u="none">
              <a:solidFill>
                <a:schemeClr val="lt1"/>
              </a:solidFill>
              <a:uFillTx/>
              <a:latin typeface="Calibri"/>
            </a:endParaRPr>
          </a:p>
        </p:txBody>
      </p:sp>
      <p:sp>
        <p:nvSpPr>
          <p:cNvPr id="127" name="CaixaDeTexto 9"/>
          <p:cNvSpPr/>
          <p:nvPr/>
        </p:nvSpPr>
        <p:spPr>
          <a:xfrm>
            <a:off x="216000" y="44280"/>
            <a:ext cx="10123560" cy="3015720"/>
          </a:xfrm>
          <a:prstGeom prst="rect">
            <a:avLst/>
          </a:prstGeom>
          <a:noFill/>
          <a:ln w="0">
            <a:noFill/>
          </a:ln>
          <a:effectLst>
            <a:glow rad="1092240">
              <a:srgbClr val="4472c4">
                <a:alpha val="28000"/>
              </a:srgbClr>
            </a:glow>
            <a:outerShdw algn="ctr" blurRad="50760" dir="5400000" dist="50760" rotWithShape="0">
              <a:srgbClr val="000000"/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pt-BR" sz="9600" strike="noStrike" u="none">
                <a:solidFill>
                  <a:schemeClr val="lt1"/>
                </a:solidFill>
                <a:uFillTx/>
                <a:latin typeface="8BIT WONDER"/>
              </a:rPr>
              <a:t>Renda Fixa Descomplicada</a:t>
            </a:r>
            <a:endParaRPr b="0" lang="pt-BR" sz="9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8" name="subtitulo"/>
          <p:cNvSpPr/>
          <p:nvPr/>
        </p:nvSpPr>
        <p:spPr>
          <a:xfrm>
            <a:off x="504000" y="3456000"/>
            <a:ext cx="9056160" cy="82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pt-BR" sz="4800" strike="noStrike" u="none">
                <a:solidFill>
                  <a:schemeClr val="lt1"/>
                </a:solidFill>
                <a:uFillTx/>
                <a:latin typeface="Impact"/>
                <a:ea typeface="Microsoft YaHei"/>
              </a:rPr>
              <a:t>O Guia para Investir com Segurança</a:t>
            </a:r>
            <a:endParaRPr b="0" lang="pt-BR" sz="4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9" name="fundo_rodape"/>
          <p:cNvSpPr/>
          <p:nvPr/>
        </p:nvSpPr>
        <p:spPr>
          <a:xfrm>
            <a:off x="2612520" y="11632680"/>
            <a:ext cx="4377240" cy="829800"/>
          </a:xfrm>
          <a:prstGeom prst="rect">
            <a:avLst/>
          </a:prstGeom>
          <a:solidFill>
            <a:srgbClr val="36ab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pt-BR" sz="1800" strike="noStrike" u="none">
              <a:solidFill>
                <a:schemeClr val="lt1"/>
              </a:solidFill>
              <a:uFillTx/>
              <a:latin typeface="Calibri"/>
            </a:endParaRPr>
          </a:p>
        </p:txBody>
      </p:sp>
      <p:sp>
        <p:nvSpPr>
          <p:cNvPr id="130" name="rodape"/>
          <p:cNvSpPr/>
          <p:nvPr/>
        </p:nvSpPr>
        <p:spPr>
          <a:xfrm>
            <a:off x="3008160" y="11632680"/>
            <a:ext cx="3583440" cy="82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pt-BR" sz="4800" strike="noStrike" u="none">
                <a:solidFill>
                  <a:srgbClr val="0d0a27"/>
                </a:solidFill>
                <a:uFillTx/>
                <a:latin typeface="Impact"/>
              </a:rPr>
              <a:t>Mariza Kondo</a:t>
            </a:r>
            <a:endParaRPr b="0" lang="pt-BR" sz="4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1" name="subtitulo_componente"/>
          <p:cNvSpPr/>
          <p:nvPr/>
        </p:nvSpPr>
        <p:spPr>
          <a:xfrm>
            <a:off x="250560" y="10217520"/>
            <a:ext cx="9099360" cy="106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457200">
              <a:lnSpc>
                <a:spcPct val="100000"/>
              </a:lnSpc>
            </a:pPr>
            <a:r>
              <a:rPr b="0" lang="pt-BR" sz="3200" strike="noStrike" u="none">
                <a:solidFill>
                  <a:schemeClr val="lt1"/>
                </a:solidFill>
                <a:uFillTx/>
                <a:latin typeface="Calibri Light"/>
              </a:rPr>
              <a:t>Aprenda sobre os principais tipos de Investimento em Renda Fixa</a:t>
            </a:r>
            <a:endParaRPr b="0" lang="pt-BR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132" name="" descr=""/>
          <p:cNvPicPr/>
          <p:nvPr/>
        </p:nvPicPr>
        <p:blipFill>
          <a:blip r:embed="rId1">
            <a:alphaModFix amt="50000"/>
          </a:blip>
          <a:stretch/>
        </p:blipFill>
        <p:spPr>
          <a:xfrm>
            <a:off x="20520" y="4448160"/>
            <a:ext cx="9600120" cy="542520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texto_componente 3"/>
          <p:cNvSpPr/>
          <p:nvPr/>
        </p:nvSpPr>
        <p:spPr>
          <a:xfrm>
            <a:off x="870840" y="2822040"/>
            <a:ext cx="7815600" cy="706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4572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pt-BR" sz="2400" strike="noStrike" u="none">
                <a:solidFill>
                  <a:schemeClr val="dk1"/>
                </a:solidFill>
                <a:uFillTx/>
                <a:latin typeface="Calibri"/>
              </a:rPr>
              <a:t>Letras de crédito imobiliário (LCIs) são títulos de investimento que têm como objetivo financiar o setor imobiliário.</a:t>
            </a:r>
            <a:endParaRPr b="0" lang="pt-BR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 defTabSz="4572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pt-BR" sz="2400" strike="noStrike" u="none">
                <a:solidFill>
                  <a:schemeClr val="dk1"/>
                </a:solidFill>
                <a:uFillTx/>
                <a:latin typeface="Calibri"/>
              </a:rPr>
              <a:t> </a:t>
            </a:r>
            <a:r>
              <a:rPr b="0" lang="pt-BR" sz="2400" strike="noStrike" u="none">
                <a:solidFill>
                  <a:schemeClr val="dk1"/>
                </a:solidFill>
                <a:uFillTx/>
                <a:latin typeface="Calibri"/>
              </a:rPr>
              <a:t>Quando uma pessoa investe em uma LCI, ela está, na prática, emprestando dinheiro para instituições financeiras, que, por sua vez, utilizam esses recursos para conceder empréstimos para a compra, construção ou reforma de imóveis.</a:t>
            </a:r>
            <a:endParaRPr b="0" lang="pt-BR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 defTabSz="4572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pt-BR" sz="2400" strike="noStrike" u="none">
                <a:solidFill>
                  <a:schemeClr val="dk1"/>
                </a:solidFill>
                <a:uFillTx/>
                <a:latin typeface="Calibri"/>
              </a:rPr>
              <a:t>Uma das principais vantagens das LCIs é que os rendimentos são isentos de Imposto de Renda para pessoas físicas.</a:t>
            </a:r>
            <a:endParaRPr b="0" lang="pt-BR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 defTabSz="4572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pt-BR" sz="1000" strike="noStrike" u="none">
                <a:solidFill>
                  <a:schemeClr val="dk1"/>
                </a:solidFill>
                <a:uFillTx/>
                <a:latin typeface="Calibri"/>
                <a:ea typeface="Microsoft YaHei"/>
              </a:rPr>
              <a:t> </a:t>
            </a:r>
            <a:r>
              <a:rPr b="0" lang="pt-BR" sz="2400" strike="noStrike" u="none">
                <a:solidFill>
                  <a:schemeClr val="dk1"/>
                </a:solidFill>
                <a:uFillTx/>
                <a:latin typeface="Calibri"/>
              </a:rPr>
              <a:t>Possuem carência para o resgate.</a:t>
            </a:r>
            <a:endParaRPr b="0" lang="pt-BR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 defTabSz="4572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pt-BR" sz="2400" strike="noStrike" u="none">
                <a:solidFill>
                  <a:schemeClr val="dk1"/>
                </a:solidFill>
                <a:uFillTx/>
                <a:latin typeface="Calibri"/>
              </a:rPr>
              <a:t>Além disso, as LCIs são garantidas por ativos imobiliários, o que oferece uma camada extra de segurança para o investidor.</a:t>
            </a:r>
            <a:endParaRPr b="0" lang="pt-BR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 defTabSz="4572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endParaRPr b="0" lang="pt-BR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 defTabSz="4572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endParaRPr b="0" lang="pt-BR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 defTabSz="4572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endParaRPr b="0" lang="pt-BR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3" name="titulo_componente 3"/>
          <p:cNvSpPr/>
          <p:nvPr/>
        </p:nvSpPr>
        <p:spPr>
          <a:xfrm>
            <a:off x="1784520" y="831960"/>
            <a:ext cx="7815600" cy="69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pt-BR" sz="4000" strike="noStrike" u="none">
                <a:solidFill>
                  <a:schemeClr val="dk1"/>
                </a:solidFill>
                <a:uFillTx/>
                <a:latin typeface="Impact"/>
              </a:rPr>
              <a:t>Letras de Crédito Imobiliário - LCI</a:t>
            </a:r>
            <a:endParaRPr b="0" lang="pt-BR" sz="4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4" name=""/>
          <p:cNvSpPr txBox="1"/>
          <p:nvPr/>
        </p:nvSpPr>
        <p:spPr>
          <a:xfrm>
            <a:off x="3843360" y="1711080"/>
            <a:ext cx="1808280" cy="903960"/>
          </a:xfrm>
          <a:prstGeom prst="rect">
            <a:avLst/>
          </a:prstGeom>
        </p:spPr>
        <p:txBody>
          <a:bodyPr wrap="none" lIns="99000" rIns="99000" tIns="55800" bIns="55800" anchor="ctr" anchorCtr="1">
            <a:prstTxWarp prst="textPlain">
              <a:avLst>
                <a:gd name="adj" fmla="val 50000"/>
              </a:avLst>
            </a:prstTxWarp>
            <a:noAutofit/>
          </a:bodyPr>
          <a:p>
            <a:pPr>
              <a:lnSpc>
                <a:spcPct val="100000"/>
              </a:lnSpc>
            </a:pPr>
            <a:r>
              <a:rPr b="1" lang="pt-BR" sz="4000" strike="noStrike" u="none">
                <a:ln cap="rnd" w="28800">
                  <a:solidFill>
                    <a:srgbClr val="3465a4"/>
                  </a:solidFill>
                  <a:round/>
                </a:ln>
                <a:solidFill>
                  <a:srgbClr val="ffffff"/>
                </a:solidFill>
                <a:effectLst>
                  <a:outerShdw dist="36147" dir="2700000" blurRad="0" rotWithShape="0">
                    <a:srgbClr val="2a6099"/>
                  </a:outerShdw>
                </a:effectLst>
                <a:uFillTx/>
                <a:latin typeface="Noto Sans"/>
                <a:ea typeface="MS Gothic"/>
              </a:rPr>
              <a:t>$$$$$</a:t>
            </a:r>
            <a:endParaRPr b="1" lang="pt-BR" sz="4000" strike="noStrike" u="none">
              <a:ln cap="rnd" w="28800">
                <a:solidFill>
                  <a:srgbClr val="3465a4"/>
                </a:solidFill>
                <a:round/>
              </a:ln>
              <a:solidFill>
                <a:srgbClr val="ffffff"/>
              </a:solidFill>
              <a:effectLst>
                <a:outerShdw dist="36147" dir="2700000" blurRad="0" rotWithShape="0">
                  <a:srgbClr val="2a6099"/>
                </a:outerShdw>
              </a:effectLst>
              <a:uFillTx/>
              <a:latin typeface="Noto Sans"/>
              <a:ea typeface="MS Gothic"/>
            </a:endParaRPr>
          </a:p>
        </p:txBody>
      </p:sp>
      <p:pic>
        <p:nvPicPr>
          <p:cNvPr id="175" name="" descr=""/>
          <p:cNvPicPr/>
          <p:nvPr/>
        </p:nvPicPr>
        <p:blipFill>
          <a:blip r:embed="rId1">
            <a:alphaModFix amt="50000"/>
          </a:blip>
          <a:stretch/>
        </p:blipFill>
        <p:spPr>
          <a:xfrm>
            <a:off x="3420000" y="9920160"/>
            <a:ext cx="2847600" cy="15998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76" name="Retângulo 6"/>
          <p:cNvSpPr/>
          <p:nvPr/>
        </p:nvSpPr>
        <p:spPr>
          <a:xfrm>
            <a:off x="1260000" y="360000"/>
            <a:ext cx="142920" cy="1510920"/>
          </a:xfrm>
          <a:prstGeom prst="rect">
            <a:avLst/>
          </a:prstGeom>
          <a:gradFill rotWithShape="0">
            <a:gsLst>
              <a:gs pos="0">
                <a:srgbClr val="11caff"/>
              </a:gs>
              <a:gs pos="74000">
                <a:srgbClr val="abc0e4"/>
              </a:gs>
              <a:gs pos="83000">
                <a:srgbClr val="abc0e4"/>
              </a:gs>
              <a:gs pos="100000">
                <a:srgbClr val="007fff"/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endParaRPr b="0" lang="pt-BR" sz="1800" strike="noStrike" u="none">
              <a:solidFill>
                <a:schemeClr val="lt1"/>
              </a:solidFill>
              <a:uFillTx/>
              <a:latin typeface="Calibri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ftr" idx="25"/>
          </p:nvPr>
        </p:nvSpPr>
        <p:spPr/>
        <p:txBody>
          <a:bodyPr/>
          <a:p>
            <a:r>
              <a:t>RENDA FIXA DESCOMPLICADA - MARIZA KONO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C432FB91-298C-47CC-BAA6-BE459CEB76FE}" type="slidenum">
              <a:t>10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texto_componente 5"/>
          <p:cNvSpPr/>
          <p:nvPr/>
        </p:nvSpPr>
        <p:spPr>
          <a:xfrm>
            <a:off x="870840" y="3182040"/>
            <a:ext cx="7815600" cy="412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4572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pt-BR" sz="2400" strike="noStrike" u="none">
                <a:solidFill>
                  <a:schemeClr val="dk1"/>
                </a:solidFill>
                <a:uFillTx/>
                <a:latin typeface="Calibri"/>
              </a:rPr>
              <a:t>O rendimento da LCI (Letra de Crédito Imobiliário) varia de acordo com o tipo de LCI e com a taxa do CDI. </a:t>
            </a:r>
            <a:endParaRPr b="0" lang="pt-BR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 defTabSz="4572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pt-BR" sz="2400" strike="noStrike" u="none">
                <a:solidFill>
                  <a:schemeClr val="dk1"/>
                </a:solidFill>
                <a:uFillTx/>
                <a:latin typeface="Calibri"/>
              </a:rPr>
              <a:t>Existem três tipos de LCI: </a:t>
            </a:r>
            <a:endParaRPr b="0" lang="pt-BR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 defTabSz="4572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pt-BR" sz="2400" strike="noStrike" u="none">
                <a:solidFill>
                  <a:schemeClr val="dk1"/>
                </a:solidFill>
                <a:uFillTx/>
                <a:latin typeface="Calibri"/>
              </a:rPr>
              <a:t>Prefixada: O rendimento é fixo e previsível.</a:t>
            </a:r>
            <a:endParaRPr b="0" lang="pt-BR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 defTabSz="4572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pt-BR" sz="2400" strike="noStrike" u="none">
                <a:solidFill>
                  <a:schemeClr val="dk1"/>
                </a:solidFill>
                <a:uFillTx/>
                <a:latin typeface="Calibri"/>
              </a:rPr>
              <a:t>Pós-fixada: O rendimento é atrelado ao CDI, ou seja, varia de acordo com a taxa de juros.</a:t>
            </a:r>
            <a:endParaRPr b="0" lang="pt-BR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 defTabSz="4572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pt-BR" sz="2400" strike="noStrike" u="none">
                <a:solidFill>
                  <a:schemeClr val="dk1"/>
                </a:solidFill>
                <a:uFillTx/>
                <a:latin typeface="Calibri"/>
              </a:rPr>
              <a:t>Híbrida: O rendimento é composto por uma parte fixa e por uma correção pela inflação.</a:t>
            </a:r>
            <a:endParaRPr b="0" lang="pt-BR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8" name="titulo_componente 5"/>
          <p:cNvSpPr/>
          <p:nvPr/>
        </p:nvSpPr>
        <p:spPr>
          <a:xfrm>
            <a:off x="1784520" y="831960"/>
            <a:ext cx="7815600" cy="69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pt-BR" sz="4000" strike="noStrike" u="none">
                <a:solidFill>
                  <a:schemeClr val="dk1"/>
                </a:solidFill>
                <a:uFillTx/>
                <a:latin typeface="Impact"/>
              </a:rPr>
              <a:t>RENTABILIDADE DA LCI</a:t>
            </a:r>
            <a:endParaRPr b="0" lang="pt-BR" sz="4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9" name=""/>
          <p:cNvSpPr txBox="1"/>
          <p:nvPr/>
        </p:nvSpPr>
        <p:spPr>
          <a:xfrm>
            <a:off x="3843360" y="1999080"/>
            <a:ext cx="1808280" cy="903960"/>
          </a:xfrm>
          <a:prstGeom prst="rect">
            <a:avLst/>
          </a:prstGeom>
        </p:spPr>
        <p:txBody>
          <a:bodyPr wrap="none" lIns="99000" rIns="99000" tIns="55800" bIns="55800" anchor="ctr" anchorCtr="1">
            <a:prstTxWarp prst="textPlain">
              <a:avLst>
                <a:gd name="adj" fmla="val 50000"/>
              </a:avLst>
            </a:prstTxWarp>
            <a:noAutofit/>
          </a:bodyPr>
          <a:p>
            <a:pPr>
              <a:lnSpc>
                <a:spcPct val="100000"/>
              </a:lnSpc>
            </a:pPr>
            <a:r>
              <a:rPr b="1" lang="pt-BR" sz="4000" strike="noStrike" u="none">
                <a:ln cap="rnd" w="28800">
                  <a:solidFill>
                    <a:srgbClr val="3465a4"/>
                  </a:solidFill>
                  <a:round/>
                </a:ln>
                <a:solidFill>
                  <a:srgbClr val="ffffff"/>
                </a:solidFill>
                <a:effectLst>
                  <a:outerShdw dist="36147" dir="2700000" blurRad="0" rotWithShape="0">
                    <a:srgbClr val="2a6099"/>
                  </a:outerShdw>
                </a:effectLst>
                <a:uFillTx/>
                <a:latin typeface="Noto Sans"/>
                <a:ea typeface="MS Gothic"/>
              </a:rPr>
              <a:t>$$$$$</a:t>
            </a:r>
            <a:endParaRPr b="1" lang="pt-BR" sz="4000" strike="noStrike" u="none">
              <a:ln cap="rnd" w="28800">
                <a:solidFill>
                  <a:srgbClr val="3465a4"/>
                </a:solidFill>
                <a:round/>
              </a:ln>
              <a:solidFill>
                <a:srgbClr val="ffffff"/>
              </a:solidFill>
              <a:effectLst>
                <a:outerShdw dist="36147" dir="2700000" blurRad="0" rotWithShape="0">
                  <a:srgbClr val="2a6099"/>
                </a:outerShdw>
              </a:effectLst>
              <a:uFillTx/>
              <a:latin typeface="Noto Sans"/>
              <a:ea typeface="MS Gothic"/>
            </a:endParaRPr>
          </a:p>
        </p:txBody>
      </p:sp>
      <p:pic>
        <p:nvPicPr>
          <p:cNvPr id="180" name="" descr=""/>
          <p:cNvPicPr/>
          <p:nvPr/>
        </p:nvPicPr>
        <p:blipFill>
          <a:blip r:embed="rId1">
            <a:alphaModFix amt="50000"/>
          </a:blip>
          <a:stretch/>
        </p:blipFill>
        <p:spPr>
          <a:xfrm>
            <a:off x="3420000" y="9920160"/>
            <a:ext cx="2847600" cy="15998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81" name="Retângulo 9"/>
          <p:cNvSpPr/>
          <p:nvPr/>
        </p:nvSpPr>
        <p:spPr>
          <a:xfrm>
            <a:off x="1260000" y="360000"/>
            <a:ext cx="142920" cy="1510920"/>
          </a:xfrm>
          <a:prstGeom prst="rect">
            <a:avLst/>
          </a:prstGeom>
          <a:gradFill rotWithShape="0">
            <a:gsLst>
              <a:gs pos="0">
                <a:srgbClr val="11caff"/>
              </a:gs>
              <a:gs pos="74000">
                <a:srgbClr val="abc0e4"/>
              </a:gs>
              <a:gs pos="83000">
                <a:srgbClr val="abc0e4"/>
              </a:gs>
              <a:gs pos="100000">
                <a:srgbClr val="007fff"/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endParaRPr b="0" lang="pt-BR" sz="1800" strike="noStrike" u="none">
              <a:solidFill>
                <a:schemeClr val="lt1"/>
              </a:solidFill>
              <a:uFillTx/>
              <a:latin typeface="Calibri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ftr" idx="25"/>
          </p:nvPr>
        </p:nvSpPr>
        <p:spPr/>
        <p:txBody>
          <a:bodyPr/>
          <a:p>
            <a:r>
              <a:t>RENDA FIXA DESCOMPLICADA - MARIZA KONO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DF337687-5C45-41AD-86A5-DFF84A32FF4D}" type="slidenum">
              <a:t>11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Retângulo 1"/>
          <p:cNvSpPr/>
          <p:nvPr/>
        </p:nvSpPr>
        <p:spPr>
          <a:xfrm>
            <a:off x="0" y="0"/>
            <a:ext cx="9600120" cy="128005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pt-BR" sz="1800" strike="noStrike" u="none">
              <a:solidFill>
                <a:schemeClr val="lt1"/>
              </a:solidFill>
              <a:uFillTx/>
              <a:latin typeface="Calibri"/>
            </a:endParaRPr>
          </a:p>
        </p:txBody>
      </p:sp>
      <p:sp>
        <p:nvSpPr>
          <p:cNvPr id="183" name="titulo_componente"/>
          <p:cNvSpPr/>
          <p:nvPr/>
        </p:nvSpPr>
        <p:spPr>
          <a:xfrm>
            <a:off x="892440" y="6388200"/>
            <a:ext cx="7815600" cy="118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457200">
              <a:lnSpc>
                <a:spcPct val="100000"/>
              </a:lnSpc>
            </a:pPr>
            <a:r>
              <a:rPr b="0" lang="pt-BR" sz="7200" strike="noStrike" u="none">
                <a:solidFill>
                  <a:schemeClr val="lt1"/>
                </a:solidFill>
                <a:uFillTx/>
                <a:latin typeface="Impact"/>
              </a:rPr>
              <a:t>LCA</a:t>
            </a:r>
            <a:endParaRPr b="0" lang="pt-BR" sz="7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84" name="titulo_componente"/>
          <p:cNvSpPr/>
          <p:nvPr/>
        </p:nvSpPr>
        <p:spPr>
          <a:xfrm>
            <a:off x="807480" y="2133720"/>
            <a:ext cx="7815600" cy="446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457200">
              <a:lnSpc>
                <a:spcPct val="100000"/>
              </a:lnSpc>
            </a:pPr>
            <a:r>
              <a:rPr b="0" lang="pt-BR" sz="28700" strike="noStrike" u="none">
                <a:solidFill>
                  <a:srgbClr val="11fffe"/>
                </a:solidFill>
                <a:uFillTx/>
                <a:latin typeface="Impact"/>
              </a:rPr>
              <a:t>04</a:t>
            </a:r>
            <a:endParaRPr b="0" lang="pt-BR" sz="287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85" name="Retângulo 4"/>
          <p:cNvSpPr/>
          <p:nvPr/>
        </p:nvSpPr>
        <p:spPr>
          <a:xfrm>
            <a:off x="977040" y="8776080"/>
            <a:ext cx="7731000" cy="105120"/>
          </a:xfrm>
          <a:prstGeom prst="rect">
            <a:avLst/>
          </a:prstGeom>
          <a:gradFill rotWithShape="0">
            <a:gsLst>
              <a:gs pos="0">
                <a:srgbClr val="11fffe"/>
              </a:gs>
              <a:gs pos="74000">
                <a:srgbClr val="abc0e4"/>
              </a:gs>
              <a:gs pos="83000">
                <a:srgbClr val="abc0e4"/>
              </a:gs>
              <a:gs pos="100000">
                <a:srgbClr val="36abff"/>
              </a:gs>
            </a:gsLst>
            <a:lin ang="10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pt-BR" sz="1800" strike="noStrike" u="none">
              <a:solidFill>
                <a:schemeClr val="lt1"/>
              </a:solidFill>
              <a:uFillTx/>
              <a:latin typeface="Calibri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ftr" idx="25"/>
          </p:nvPr>
        </p:nvSpPr>
        <p:spPr/>
        <p:txBody>
          <a:bodyPr/>
          <a:p>
            <a:r>
              <a:t>RENDA FIXA DESCOMPLICADA - MARIZA KONO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D7E0E1BE-81EB-4652-AFB3-DA37EBB11353}" type="slidenum">
              <a:t>12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texto_componente 4"/>
          <p:cNvSpPr/>
          <p:nvPr/>
        </p:nvSpPr>
        <p:spPr>
          <a:xfrm>
            <a:off x="870840" y="2822040"/>
            <a:ext cx="7815600" cy="657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4572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pt-BR" sz="2400" strike="noStrike" u="none">
                <a:solidFill>
                  <a:schemeClr val="dk1"/>
                </a:solidFill>
                <a:uFillTx/>
                <a:latin typeface="Calibri"/>
              </a:rPr>
              <a:t>As Letras de Crédito do Agronegócio (LCA) são títulos de renda fixa que têm como objetivo financiar o setor agrícola.</a:t>
            </a:r>
            <a:endParaRPr b="0" lang="pt-BR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 defTabSz="4572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pt-BR" sz="2400" strike="noStrike" u="none">
                <a:solidFill>
                  <a:schemeClr val="dk1"/>
                </a:solidFill>
                <a:uFillTx/>
                <a:latin typeface="Calibri"/>
              </a:rPr>
              <a:t> </a:t>
            </a:r>
            <a:r>
              <a:rPr b="0" lang="pt-BR" sz="2400" strike="noStrike" u="none">
                <a:solidFill>
                  <a:schemeClr val="dk1"/>
                </a:solidFill>
                <a:uFillTx/>
                <a:latin typeface="Calibri"/>
              </a:rPr>
              <a:t>Para pessoas comuns, isso significa que, ao investir em uma LCA, você está ajudando a financiar atividades do agronegócio, como a produção de alimentos, enquanto também pode receber uma rentabilidade sobre o seu investimento.</a:t>
            </a:r>
            <a:endParaRPr b="0" lang="pt-BR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 defTabSz="4572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pt-BR" sz="2400" strike="noStrike" u="none">
                <a:solidFill>
                  <a:schemeClr val="dk1"/>
                </a:solidFill>
                <a:uFillTx/>
                <a:latin typeface="Calibri"/>
              </a:rPr>
              <a:t>Além disso, as LCAs, assim como as LCIs, são isentas de Imposto de Renda para pessoas físicas.</a:t>
            </a:r>
            <a:endParaRPr b="0" lang="pt-BR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 defTabSz="4572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pt-BR" sz="2400" strike="noStrike" u="none">
                <a:solidFill>
                  <a:schemeClr val="dk1"/>
                </a:solidFill>
                <a:uFillTx/>
                <a:latin typeface="Calibri"/>
              </a:rPr>
              <a:t>Possuem carência para o resgate.</a:t>
            </a:r>
            <a:r>
              <a:rPr b="0" lang="pt-BR" sz="1000" strike="noStrike" u="none">
                <a:solidFill>
                  <a:schemeClr val="dk1"/>
                </a:solidFill>
                <a:uFillTx/>
                <a:latin typeface="Calibri"/>
              </a:rPr>
              <a:t> </a:t>
            </a:r>
            <a:endParaRPr b="0" lang="pt-BR" sz="1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 defTabSz="4572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pt-BR" sz="2400" strike="noStrike" u="none">
                <a:solidFill>
                  <a:schemeClr val="dk1"/>
                </a:solidFill>
                <a:uFillTx/>
                <a:latin typeface="Calibri"/>
              </a:rPr>
              <a:t>Em resumo, as LCAs são uma forma de apoiar o agronegócio e, ao mesmo tempo, buscar um retorno financeiro.</a:t>
            </a:r>
            <a:endParaRPr b="0" lang="pt-BR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 defTabSz="4572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endParaRPr b="0" lang="pt-BR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 defTabSz="4572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endParaRPr b="0" lang="pt-BR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87" name="titulo_componente 4"/>
          <p:cNvSpPr/>
          <p:nvPr/>
        </p:nvSpPr>
        <p:spPr>
          <a:xfrm>
            <a:off x="1784520" y="831960"/>
            <a:ext cx="7815600" cy="69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pt-BR" sz="4000" strike="noStrike" u="none">
                <a:solidFill>
                  <a:schemeClr val="dk1"/>
                </a:solidFill>
                <a:uFillTx/>
                <a:latin typeface="Impact"/>
              </a:rPr>
              <a:t>LCA</a:t>
            </a:r>
            <a:endParaRPr b="0" lang="pt-BR" sz="4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88" name=""/>
          <p:cNvSpPr txBox="1"/>
          <p:nvPr/>
        </p:nvSpPr>
        <p:spPr>
          <a:xfrm>
            <a:off x="3843360" y="1711080"/>
            <a:ext cx="1808280" cy="903960"/>
          </a:xfrm>
          <a:prstGeom prst="rect">
            <a:avLst/>
          </a:prstGeom>
        </p:spPr>
        <p:txBody>
          <a:bodyPr wrap="none" lIns="99000" rIns="99000" tIns="55800" bIns="55800" anchor="ctr" anchorCtr="1">
            <a:prstTxWarp prst="textPlain">
              <a:avLst>
                <a:gd name="adj" fmla="val 50000"/>
              </a:avLst>
            </a:prstTxWarp>
            <a:noAutofit/>
          </a:bodyPr>
          <a:p>
            <a:pPr>
              <a:lnSpc>
                <a:spcPct val="100000"/>
              </a:lnSpc>
            </a:pPr>
            <a:r>
              <a:rPr b="1" lang="pt-BR" sz="4000" strike="noStrike" u="none">
                <a:ln cap="rnd" w="28800">
                  <a:solidFill>
                    <a:srgbClr val="3465a4"/>
                  </a:solidFill>
                  <a:round/>
                </a:ln>
                <a:solidFill>
                  <a:srgbClr val="ffffff"/>
                </a:solidFill>
                <a:effectLst>
                  <a:outerShdw dist="36147" dir="2700000" blurRad="0" rotWithShape="0">
                    <a:srgbClr val="2a6099"/>
                  </a:outerShdw>
                </a:effectLst>
                <a:uFillTx/>
                <a:latin typeface="Noto Sans"/>
                <a:ea typeface="MS Gothic"/>
              </a:rPr>
              <a:t>$$$$$</a:t>
            </a:r>
            <a:endParaRPr b="1" lang="pt-BR" sz="4000" strike="noStrike" u="none">
              <a:ln cap="rnd" w="28800">
                <a:solidFill>
                  <a:srgbClr val="3465a4"/>
                </a:solidFill>
                <a:round/>
              </a:ln>
              <a:solidFill>
                <a:srgbClr val="ffffff"/>
              </a:solidFill>
              <a:effectLst>
                <a:outerShdw dist="36147" dir="2700000" blurRad="0" rotWithShape="0">
                  <a:srgbClr val="2a6099"/>
                </a:outerShdw>
              </a:effectLst>
              <a:uFillTx/>
              <a:latin typeface="Noto Sans"/>
              <a:ea typeface="MS Gothic"/>
            </a:endParaRPr>
          </a:p>
        </p:txBody>
      </p:sp>
      <p:pic>
        <p:nvPicPr>
          <p:cNvPr id="189" name="" descr=""/>
          <p:cNvPicPr/>
          <p:nvPr/>
        </p:nvPicPr>
        <p:blipFill>
          <a:blip r:embed="rId1">
            <a:alphaModFix amt="50000"/>
          </a:blip>
          <a:stretch/>
        </p:blipFill>
        <p:spPr>
          <a:xfrm>
            <a:off x="3420000" y="9920160"/>
            <a:ext cx="2847600" cy="15998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90" name="Retângulo 8"/>
          <p:cNvSpPr/>
          <p:nvPr/>
        </p:nvSpPr>
        <p:spPr>
          <a:xfrm>
            <a:off x="1260000" y="360000"/>
            <a:ext cx="142920" cy="1510920"/>
          </a:xfrm>
          <a:prstGeom prst="rect">
            <a:avLst/>
          </a:prstGeom>
          <a:gradFill rotWithShape="0">
            <a:gsLst>
              <a:gs pos="0">
                <a:srgbClr val="11caff"/>
              </a:gs>
              <a:gs pos="74000">
                <a:srgbClr val="abc0e4"/>
              </a:gs>
              <a:gs pos="83000">
                <a:srgbClr val="abc0e4"/>
              </a:gs>
              <a:gs pos="100000">
                <a:srgbClr val="007fff"/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endParaRPr b="0" lang="pt-BR" sz="1800" strike="noStrike" u="none">
              <a:solidFill>
                <a:schemeClr val="lt1"/>
              </a:solidFill>
              <a:uFillTx/>
              <a:latin typeface="Calibri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ftr" idx="25"/>
          </p:nvPr>
        </p:nvSpPr>
        <p:spPr/>
        <p:txBody>
          <a:bodyPr/>
          <a:p>
            <a:r>
              <a:t>RENDA FIXA DESCOMPLICADA - MARIZA KONO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586C9642-0536-41F3-858A-E39D48941C06}" type="slidenum">
              <a:t>13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texto_componente 6"/>
          <p:cNvSpPr/>
          <p:nvPr/>
        </p:nvSpPr>
        <p:spPr>
          <a:xfrm>
            <a:off x="870840" y="3182040"/>
            <a:ext cx="7815600" cy="283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4572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pt-BR" sz="2400" strike="noStrike" u="none">
                <a:solidFill>
                  <a:schemeClr val="dk1"/>
                </a:solidFill>
                <a:uFillTx/>
                <a:latin typeface="Calibri"/>
              </a:rPr>
              <a:t>O rendimento de uma Letra de Crédito do Agronegócio (LCA) depende do tipo de título e da opção de resgate escolhida. </a:t>
            </a:r>
            <a:endParaRPr b="0" lang="pt-BR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 defTabSz="4572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pt-BR" sz="2400" strike="noStrike" u="none">
                <a:solidFill>
                  <a:schemeClr val="dk1"/>
                </a:solidFill>
                <a:uFillTx/>
                <a:latin typeface="Calibri"/>
              </a:rPr>
              <a:t>As LCAs prefixadas rendem a partir da taxa de juros oferecida no momento da contratação. </a:t>
            </a:r>
            <a:endParaRPr b="0" lang="pt-BR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 defTabSz="4572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pt-BR" sz="2400" strike="noStrike" u="none">
                <a:solidFill>
                  <a:schemeClr val="dk1"/>
                </a:solidFill>
                <a:uFillTx/>
                <a:latin typeface="Calibri"/>
              </a:rPr>
              <a:t>As LCAs pós-fixadas rendem a partir do CDI, que acompanha a taxa básica de juros brasileira, a Selic.  </a:t>
            </a:r>
            <a:endParaRPr b="0" lang="pt-BR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92" name="titulo_componente 6"/>
          <p:cNvSpPr/>
          <p:nvPr/>
        </p:nvSpPr>
        <p:spPr>
          <a:xfrm>
            <a:off x="1784520" y="831960"/>
            <a:ext cx="7815600" cy="69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pt-BR" sz="4000" strike="noStrike" u="none">
                <a:solidFill>
                  <a:schemeClr val="dk1"/>
                </a:solidFill>
                <a:uFillTx/>
                <a:latin typeface="Impact"/>
              </a:rPr>
              <a:t>RENTABILIDADE DA LCA</a:t>
            </a:r>
            <a:endParaRPr b="0" lang="pt-BR" sz="4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93" name=""/>
          <p:cNvSpPr txBox="1"/>
          <p:nvPr/>
        </p:nvSpPr>
        <p:spPr>
          <a:xfrm>
            <a:off x="3843360" y="1999080"/>
            <a:ext cx="1808280" cy="903960"/>
          </a:xfrm>
          <a:prstGeom prst="rect">
            <a:avLst/>
          </a:prstGeom>
        </p:spPr>
        <p:txBody>
          <a:bodyPr wrap="none" lIns="99000" rIns="99000" tIns="55800" bIns="55800" anchor="ctr" anchorCtr="1">
            <a:prstTxWarp prst="textPlain">
              <a:avLst>
                <a:gd name="adj" fmla="val 50000"/>
              </a:avLst>
            </a:prstTxWarp>
            <a:noAutofit/>
          </a:bodyPr>
          <a:p>
            <a:pPr>
              <a:lnSpc>
                <a:spcPct val="100000"/>
              </a:lnSpc>
            </a:pPr>
            <a:r>
              <a:rPr b="1" lang="pt-BR" sz="4000" strike="noStrike" u="none">
                <a:ln cap="rnd" w="28800">
                  <a:solidFill>
                    <a:srgbClr val="3465a4"/>
                  </a:solidFill>
                  <a:round/>
                </a:ln>
                <a:solidFill>
                  <a:srgbClr val="ffffff"/>
                </a:solidFill>
                <a:effectLst>
                  <a:outerShdw dist="36147" dir="2700000" blurRad="0" rotWithShape="0">
                    <a:srgbClr val="2a6099"/>
                  </a:outerShdw>
                </a:effectLst>
                <a:uFillTx/>
                <a:latin typeface="Noto Sans"/>
                <a:ea typeface="MS Gothic"/>
              </a:rPr>
              <a:t>$$$$$</a:t>
            </a:r>
            <a:endParaRPr b="1" lang="pt-BR" sz="4000" strike="noStrike" u="none">
              <a:ln cap="rnd" w="28800">
                <a:solidFill>
                  <a:srgbClr val="3465a4"/>
                </a:solidFill>
                <a:round/>
              </a:ln>
              <a:solidFill>
                <a:srgbClr val="ffffff"/>
              </a:solidFill>
              <a:effectLst>
                <a:outerShdw dist="36147" dir="2700000" blurRad="0" rotWithShape="0">
                  <a:srgbClr val="2a6099"/>
                </a:outerShdw>
              </a:effectLst>
              <a:uFillTx/>
              <a:latin typeface="Noto Sans"/>
              <a:ea typeface="MS Gothic"/>
            </a:endParaRPr>
          </a:p>
        </p:txBody>
      </p:sp>
      <p:pic>
        <p:nvPicPr>
          <p:cNvPr id="194" name="" descr=""/>
          <p:cNvPicPr/>
          <p:nvPr/>
        </p:nvPicPr>
        <p:blipFill>
          <a:blip r:embed="rId1">
            <a:alphaModFix amt="50000"/>
          </a:blip>
          <a:stretch/>
        </p:blipFill>
        <p:spPr>
          <a:xfrm>
            <a:off x="3420000" y="9920160"/>
            <a:ext cx="2847600" cy="15998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95" name="Retângulo 10"/>
          <p:cNvSpPr/>
          <p:nvPr/>
        </p:nvSpPr>
        <p:spPr>
          <a:xfrm>
            <a:off x="1260000" y="360000"/>
            <a:ext cx="142920" cy="1510920"/>
          </a:xfrm>
          <a:prstGeom prst="rect">
            <a:avLst/>
          </a:prstGeom>
          <a:gradFill rotWithShape="0">
            <a:gsLst>
              <a:gs pos="0">
                <a:srgbClr val="11caff"/>
              </a:gs>
              <a:gs pos="74000">
                <a:srgbClr val="abc0e4"/>
              </a:gs>
              <a:gs pos="83000">
                <a:srgbClr val="abc0e4"/>
              </a:gs>
              <a:gs pos="100000">
                <a:srgbClr val="007fff"/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endParaRPr b="0" lang="pt-BR" sz="1800" strike="noStrike" u="none">
              <a:solidFill>
                <a:schemeClr val="lt1"/>
              </a:solidFill>
              <a:uFillTx/>
              <a:latin typeface="Calibri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ftr" idx="25"/>
          </p:nvPr>
        </p:nvSpPr>
        <p:spPr/>
        <p:txBody>
          <a:bodyPr/>
          <a:p>
            <a:r>
              <a:t>RENDA FIXA DESCOMPLICADA - MARIZA KONO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24A12471-6484-4CBC-84D8-704A39602929}" type="slidenum">
              <a:t>14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Retângulo 1"/>
          <p:cNvSpPr/>
          <p:nvPr/>
        </p:nvSpPr>
        <p:spPr>
          <a:xfrm>
            <a:off x="0" y="0"/>
            <a:ext cx="9600120" cy="128005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pt-BR" sz="1800" strike="noStrike" u="none">
              <a:solidFill>
                <a:schemeClr val="lt1"/>
              </a:solidFill>
              <a:uFillTx/>
              <a:latin typeface="Calibri"/>
            </a:endParaRPr>
          </a:p>
        </p:txBody>
      </p:sp>
      <p:sp>
        <p:nvSpPr>
          <p:cNvPr id="197" name="titulo_componente"/>
          <p:cNvSpPr/>
          <p:nvPr/>
        </p:nvSpPr>
        <p:spPr>
          <a:xfrm>
            <a:off x="892440" y="6388200"/>
            <a:ext cx="7815600" cy="118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457200">
              <a:lnSpc>
                <a:spcPct val="100000"/>
              </a:lnSpc>
            </a:pPr>
            <a:r>
              <a:rPr b="0" lang="en-US" sz="7200" strike="noStrike" u="none">
                <a:solidFill>
                  <a:schemeClr val="lt1"/>
                </a:solidFill>
                <a:uFillTx/>
                <a:latin typeface="Impact"/>
              </a:rPr>
              <a:t>A</a:t>
            </a:r>
            <a:r>
              <a:rPr b="0" lang="pt-BR" sz="7200" strike="noStrike" u="none">
                <a:solidFill>
                  <a:schemeClr val="lt1"/>
                </a:solidFill>
                <a:uFillTx/>
                <a:latin typeface="Impact"/>
              </a:rPr>
              <a:t>GRADECIMENTOS</a:t>
            </a:r>
            <a:endParaRPr b="0" lang="pt-BR" sz="7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98" name="Retângulo 4"/>
          <p:cNvSpPr/>
          <p:nvPr/>
        </p:nvSpPr>
        <p:spPr>
          <a:xfrm>
            <a:off x="977040" y="8776080"/>
            <a:ext cx="7731000" cy="105120"/>
          </a:xfrm>
          <a:prstGeom prst="rect">
            <a:avLst/>
          </a:prstGeom>
          <a:gradFill rotWithShape="0">
            <a:gsLst>
              <a:gs pos="0">
                <a:srgbClr val="11fffe"/>
              </a:gs>
              <a:gs pos="74000">
                <a:srgbClr val="abc0e4"/>
              </a:gs>
              <a:gs pos="83000">
                <a:srgbClr val="abc0e4"/>
              </a:gs>
              <a:gs pos="100000">
                <a:srgbClr val="36abff"/>
              </a:gs>
            </a:gsLst>
            <a:lin ang="10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pt-BR" sz="1800" strike="noStrike" u="none">
              <a:solidFill>
                <a:schemeClr val="lt1"/>
              </a:solidFill>
              <a:uFillTx/>
              <a:latin typeface="Calibri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ftr" idx="25"/>
          </p:nvPr>
        </p:nvSpPr>
        <p:spPr/>
        <p:txBody>
          <a:bodyPr/>
          <a:p>
            <a:r>
              <a:t>RENDA FIXA DESCOMPLICADA - MARIZA KONO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9E42C115-2300-4ED8-87CA-DD408ABF3272}" type="slidenum">
              <a:t>15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texto_componente"/>
          <p:cNvSpPr/>
          <p:nvPr/>
        </p:nvSpPr>
        <p:spPr>
          <a:xfrm>
            <a:off x="870840" y="2822040"/>
            <a:ext cx="7815600" cy="2284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457200">
              <a:lnSpc>
                <a:spcPct val="100000"/>
              </a:lnSpc>
            </a:pPr>
            <a:r>
              <a:rPr b="0" lang="pt-BR" sz="2400" strike="noStrike" u="none">
                <a:solidFill>
                  <a:schemeClr val="dk1"/>
                </a:solidFill>
                <a:uFillTx/>
                <a:latin typeface="Calibri"/>
              </a:rPr>
              <a:t>Esse Ebook foi gerado por IA, e diagramado por humano.</a:t>
            </a:r>
            <a:br>
              <a:rPr sz="2400"/>
            </a:br>
            <a:endParaRPr b="0" lang="pt-BR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 defTabSz="457200">
              <a:lnSpc>
                <a:spcPct val="100000"/>
              </a:lnSpc>
            </a:pPr>
            <a:br>
              <a:rPr sz="2400"/>
            </a:br>
            <a:r>
              <a:rPr b="0" lang="pt-BR" sz="2400" strike="noStrike" u="none">
                <a:solidFill>
                  <a:schemeClr val="dk1"/>
                </a:solidFill>
                <a:uFillTx/>
                <a:latin typeface="Calibri"/>
              </a:rPr>
              <a:t>Esse conteúdo foi gerado com fins didáticos de construção, não foi realizado uma validação cuidadosa humana no conteúdo e pode conter erros gerados por uma IA.</a:t>
            </a:r>
            <a:endParaRPr b="0" lang="pt-BR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00" name="titulo_componente"/>
          <p:cNvSpPr/>
          <p:nvPr/>
        </p:nvSpPr>
        <p:spPr>
          <a:xfrm>
            <a:off x="1260000" y="720000"/>
            <a:ext cx="8301600" cy="69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pt-BR" sz="4000" strike="noStrike" u="none">
                <a:solidFill>
                  <a:schemeClr val="dk1"/>
                </a:solidFill>
                <a:uFillTx/>
                <a:latin typeface="Impact"/>
              </a:rPr>
              <a:t>OBRIGADO POR LER ATÉ AQUI</a:t>
            </a:r>
            <a:endParaRPr b="0" lang="pt-BR" sz="4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01" name="Retângulo 4"/>
          <p:cNvSpPr/>
          <p:nvPr/>
        </p:nvSpPr>
        <p:spPr>
          <a:xfrm>
            <a:off x="651240" y="-216360"/>
            <a:ext cx="142920" cy="1510920"/>
          </a:xfrm>
          <a:prstGeom prst="rect">
            <a:avLst/>
          </a:prstGeom>
          <a:gradFill rotWithShape="0">
            <a:gsLst>
              <a:gs pos="0">
                <a:srgbClr val="11fffe"/>
              </a:gs>
              <a:gs pos="74000">
                <a:srgbClr val="abc0e4"/>
              </a:gs>
              <a:gs pos="83000">
                <a:srgbClr val="abc0e4"/>
              </a:gs>
              <a:gs pos="100000">
                <a:srgbClr val="36abff"/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pt-BR" sz="1800" strike="noStrike" u="none">
              <a:solidFill>
                <a:schemeClr val="lt1"/>
              </a:solidFill>
              <a:uFillTx/>
              <a:latin typeface="Calibri"/>
            </a:endParaRPr>
          </a:p>
        </p:txBody>
      </p:sp>
      <p:sp>
        <p:nvSpPr>
          <p:cNvPr id="202" name="Retângulo 7"/>
          <p:cNvSpPr/>
          <p:nvPr/>
        </p:nvSpPr>
        <p:spPr>
          <a:xfrm>
            <a:off x="870840" y="7097400"/>
            <a:ext cx="7561800" cy="6454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r>
              <a:rPr b="1" lang="pt-BR" sz="1800" strike="noStrike" u="sng">
                <a:solidFill>
                  <a:schemeClr val="lt1"/>
                </a:solidFill>
                <a:uFillTx/>
                <a:latin typeface="Calibri"/>
                <a:hlinkClick r:id="rId1"/>
              </a:rPr>
              <a:t>https://github.com/marizakondo/ebook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203" name="Picture 2" descr="GitHub Logos and Usage · GitHub"/>
          <p:cNvPicPr/>
          <p:nvPr/>
        </p:nvPicPr>
        <p:blipFill>
          <a:blip r:embed="rId2">
            <a:alphaModFix amt="50000"/>
          </a:blip>
          <a:stretch/>
        </p:blipFill>
        <p:spPr>
          <a:xfrm>
            <a:off x="3813840" y="5587560"/>
            <a:ext cx="1675440" cy="16754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04" name=""/>
          <p:cNvSpPr txBox="1"/>
          <p:nvPr/>
        </p:nvSpPr>
        <p:spPr>
          <a:xfrm>
            <a:off x="3771720" y="1796040"/>
            <a:ext cx="1808280" cy="903960"/>
          </a:xfrm>
          <a:prstGeom prst="rect">
            <a:avLst/>
          </a:prstGeom>
        </p:spPr>
        <p:txBody>
          <a:bodyPr wrap="none" lIns="99000" rIns="99000" tIns="55800" bIns="55800" anchor="ctr" anchorCtr="1">
            <a:prstTxWarp prst="textPlain">
              <a:avLst>
                <a:gd name="adj" fmla="val 50000"/>
              </a:avLst>
            </a:prstTxWarp>
            <a:noAutofit/>
          </a:bodyPr>
          <a:p>
            <a:pPr>
              <a:lnSpc>
                <a:spcPct val="100000"/>
              </a:lnSpc>
            </a:pPr>
            <a:r>
              <a:rPr b="1" lang="pt-BR" sz="4000" strike="noStrike" u="none">
                <a:ln cap="rnd" w="28800">
                  <a:solidFill>
                    <a:srgbClr val="3465a4"/>
                  </a:solidFill>
                  <a:round/>
                </a:ln>
                <a:solidFill>
                  <a:srgbClr val="ffffff"/>
                </a:solidFill>
                <a:effectLst>
                  <a:outerShdw dist="36147" dir="2700000" blurRad="0" rotWithShape="0">
                    <a:srgbClr val="2a6099"/>
                  </a:outerShdw>
                </a:effectLst>
                <a:uFillTx/>
                <a:latin typeface="Noto Sans"/>
                <a:ea typeface="MS Gothic"/>
              </a:rPr>
              <a:t>$$$$$</a:t>
            </a:r>
            <a:endParaRPr b="1" lang="pt-BR" sz="4000" strike="noStrike" u="none">
              <a:ln cap="rnd" w="28800">
                <a:solidFill>
                  <a:srgbClr val="3465a4"/>
                </a:solidFill>
                <a:round/>
              </a:ln>
              <a:solidFill>
                <a:srgbClr val="ffffff"/>
              </a:solidFill>
              <a:effectLst>
                <a:outerShdw dist="36147" dir="2700000" blurRad="0" rotWithShape="0">
                  <a:srgbClr val="2a6099"/>
                </a:outerShdw>
              </a:effectLst>
              <a:uFillTx/>
              <a:latin typeface="Noto Sans"/>
              <a:ea typeface="MS Gothic"/>
            </a:endParaRPr>
          </a:p>
        </p:txBody>
      </p:sp>
      <p:sp>
        <p:nvSpPr>
          <p:cNvPr id="205" name="Autor"/>
          <p:cNvSpPr/>
          <p:nvPr/>
        </p:nvSpPr>
        <p:spPr>
          <a:xfrm>
            <a:off x="1080000" y="8100000"/>
            <a:ext cx="7740000" cy="270000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r>
              <a:rPr b="0" lang="pt-BR" sz="2000" strike="noStrike" u="none">
                <a:solidFill>
                  <a:srgbClr val="000000"/>
                </a:solidFill>
                <a:uFillTx/>
                <a:latin typeface="Arial"/>
              </a:rPr>
              <a:t>   </a:t>
            </a:r>
            <a:r>
              <a:rPr b="0" lang="pt-BR" sz="2000" strike="noStrike" u="none">
                <a:solidFill>
                  <a:srgbClr val="000000"/>
                </a:solidFill>
                <a:uFillTx/>
                <a:latin typeface="Arial"/>
              </a:rPr>
              <a:t>Autora</a:t>
            </a:r>
            <a:endParaRPr b="0" lang="pt-BR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endParaRPr b="0" lang="pt-BR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endParaRPr b="0" lang="pt-BR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r>
              <a:rPr b="0" lang="pt-BR" sz="2000" strike="noStrike" u="none">
                <a:solidFill>
                  <a:srgbClr val="000000"/>
                </a:solidFill>
                <a:uFillTx/>
                <a:latin typeface="Arial"/>
              </a:rPr>
              <a:t>	</a:t>
            </a:r>
            <a:r>
              <a:rPr b="0" lang="pt-BR" sz="2000" strike="noStrike" u="none">
                <a:solidFill>
                  <a:srgbClr val="000000"/>
                </a:solidFill>
                <a:uFillTx/>
                <a:latin typeface="Arial"/>
              </a:rPr>
              <a:t>	</a:t>
            </a:r>
            <a:endParaRPr b="0" lang="pt-BR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r>
              <a:rPr b="0" lang="pt-BR" sz="2000" strike="noStrike" u="none">
                <a:solidFill>
                  <a:srgbClr val="000000"/>
                </a:solidFill>
                <a:uFillTx/>
                <a:latin typeface="Arial"/>
              </a:rPr>
              <a:t>	</a:t>
            </a:r>
            <a:r>
              <a:rPr b="0" lang="pt-BR" sz="2000" strike="noStrike" u="none">
                <a:solidFill>
                  <a:srgbClr val="000000"/>
                </a:solidFill>
                <a:uFillTx/>
                <a:latin typeface="Arial"/>
              </a:rPr>
              <a:t>	</a:t>
            </a:r>
            <a:r>
              <a:rPr b="0" lang="pt-BR" sz="2000" strike="noStrike" u="none">
                <a:solidFill>
                  <a:srgbClr val="000000"/>
                </a:solidFill>
                <a:uFillTx/>
                <a:latin typeface="Arial"/>
              </a:rPr>
              <a:t>Mariza Kondo</a:t>
            </a:r>
            <a:endParaRPr b="0" lang="pt-BR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206" name="" descr=""/>
          <p:cNvPicPr/>
          <p:nvPr/>
        </p:nvPicPr>
        <p:blipFill>
          <a:blip r:embed="rId3">
            <a:alphaModFix amt="50000"/>
          </a:blip>
          <a:stretch/>
        </p:blipFill>
        <p:spPr>
          <a:xfrm>
            <a:off x="1269360" y="9180000"/>
            <a:ext cx="1250640" cy="14137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07" name=""/>
          <p:cNvSpPr/>
          <p:nvPr/>
        </p:nvSpPr>
        <p:spPr>
          <a:xfrm>
            <a:off x="1224000" y="8820000"/>
            <a:ext cx="7452000" cy="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-45000" bIns="-45000" anchor="ctr">
            <a:noAutofit/>
          </a:bodyPr>
          <a:p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ftr" idx="25"/>
          </p:nvPr>
        </p:nvSpPr>
        <p:spPr/>
        <p:txBody>
          <a:bodyPr/>
          <a:p>
            <a:r>
              <a:t>RENDA FIXA DESCOMPLICADA - MARIZA KONO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14AE1F76-6D65-4C54-B055-5A34F638DFFB}" type="slidenum">
              <a:t>16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o_componente"/>
          <p:cNvSpPr/>
          <p:nvPr/>
        </p:nvSpPr>
        <p:spPr>
          <a:xfrm>
            <a:off x="870840" y="2999160"/>
            <a:ext cx="7815600" cy="531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4572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pt-BR" sz="2400" strike="noStrike" u="none">
                <a:solidFill>
                  <a:schemeClr val="dk1"/>
                </a:solidFill>
                <a:uFillTx/>
                <a:latin typeface="Calibri"/>
              </a:rPr>
              <a:t>Um investimento em renda fixa é um tipo de investimento em que o retorno é conhecido ou pode ser calculado antes do início da aplicação. </a:t>
            </a:r>
            <a:endParaRPr b="0" lang="pt-BR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 defTabSz="4572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pt-BR" sz="2400" strike="noStrike" u="none">
                <a:solidFill>
                  <a:schemeClr val="dk1"/>
                </a:solidFill>
                <a:uFillTx/>
                <a:latin typeface="Calibri"/>
              </a:rPr>
              <a:t>O investidor empresta o seu dinheiro para uma instituição financeira, empresa ou governo, que se compromete a devolver o valor investido com juros ou um índice de referência. </a:t>
            </a:r>
            <a:endParaRPr b="0" lang="pt-BR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 defTabSz="4572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pt-BR" sz="2400" strike="noStrike" u="none">
                <a:solidFill>
                  <a:schemeClr val="dk1"/>
                </a:solidFill>
                <a:uFillTx/>
                <a:latin typeface="Calibri"/>
              </a:rPr>
              <a:t>Os investimentos em renda fixa são geralmente mais seguros e previsíveis do que os investimentos em renda variável. </a:t>
            </a:r>
            <a:endParaRPr b="0" lang="pt-BR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 defTabSz="4572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pt-BR" sz="2400" strike="noStrike" u="none">
                <a:solidFill>
                  <a:schemeClr val="dk1"/>
                </a:solidFill>
                <a:uFillTx/>
                <a:latin typeface="Calibri"/>
              </a:rPr>
              <a:t>Dentre os principais investimentos em renda fixa, podemos citar: Poupança, CDB, Títulos do Tesouro Direto, Letras de crédito imobiliário (LCI), Letras de crédito agrícola (LCA) . </a:t>
            </a:r>
            <a:endParaRPr b="0" lang="pt-BR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4" name="titulo_componente"/>
          <p:cNvSpPr/>
          <p:nvPr/>
        </p:nvSpPr>
        <p:spPr>
          <a:xfrm>
            <a:off x="965160" y="740160"/>
            <a:ext cx="8635680" cy="69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pt-BR" sz="4000" strike="noStrike" u="none">
                <a:solidFill>
                  <a:schemeClr val="dk1"/>
                </a:solidFill>
                <a:uFillTx/>
                <a:latin typeface="Impact"/>
              </a:rPr>
              <a:t>O QUE É UMA APLICAÇÃO EM RENDA FIXA</a:t>
            </a:r>
            <a:endParaRPr b="0" lang="pt-BR" sz="4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5" name="subtitulo_componente"/>
          <p:cNvSpPr/>
          <p:nvPr/>
        </p:nvSpPr>
        <p:spPr>
          <a:xfrm>
            <a:off x="870840" y="1962000"/>
            <a:ext cx="7815600" cy="57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457200">
              <a:lnSpc>
                <a:spcPct val="100000"/>
              </a:lnSpc>
            </a:pPr>
            <a:r>
              <a:rPr b="0" lang="pt-BR" sz="3200" strike="noStrike" u="none">
                <a:solidFill>
                  <a:schemeClr val="dk1"/>
                </a:solidFill>
                <a:uFillTx/>
                <a:latin typeface="Calibri Light"/>
              </a:rPr>
              <a:t>Entenda a Renda Fixa</a:t>
            </a:r>
            <a:endParaRPr b="0" lang="pt-BR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6" name="Retângulo 4"/>
          <p:cNvSpPr/>
          <p:nvPr/>
        </p:nvSpPr>
        <p:spPr>
          <a:xfrm>
            <a:off x="9000000" y="11160000"/>
            <a:ext cx="142920" cy="1510920"/>
          </a:xfrm>
          <a:prstGeom prst="rect">
            <a:avLst/>
          </a:prstGeom>
          <a:gradFill rotWithShape="0">
            <a:gsLst>
              <a:gs pos="0">
                <a:srgbClr val="11caff"/>
              </a:gs>
              <a:gs pos="74000">
                <a:srgbClr val="abc0e4"/>
              </a:gs>
              <a:gs pos="83000">
                <a:srgbClr val="abc0e4"/>
              </a:gs>
              <a:gs pos="100000">
                <a:srgbClr val="007fff"/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pt-BR" sz="1800" strike="noStrike" u="none">
              <a:solidFill>
                <a:schemeClr val="lt1"/>
              </a:solidFill>
              <a:uFillTx/>
              <a:latin typeface="Calibri"/>
            </a:endParaRPr>
          </a:p>
        </p:txBody>
      </p:sp>
      <p:pic>
        <p:nvPicPr>
          <p:cNvPr id="137" name="" descr=""/>
          <p:cNvPicPr/>
          <p:nvPr/>
        </p:nvPicPr>
        <p:blipFill>
          <a:blip r:embed="rId1">
            <a:alphaModFix amt="50000"/>
          </a:blip>
          <a:stretch/>
        </p:blipFill>
        <p:spPr>
          <a:xfrm>
            <a:off x="3240000" y="9360000"/>
            <a:ext cx="3420000" cy="19328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ftr" idx="25"/>
          </p:nvPr>
        </p:nvSpPr>
        <p:spPr/>
        <p:txBody>
          <a:bodyPr/>
          <a:p>
            <a:r>
              <a:t>RENDA FIXA DESCOMPLICADA - MARIZA KONO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7C303095-6991-45B4-9991-675CAFC25834}" type="slidenum">
              <a:t>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Retângulo 1"/>
          <p:cNvSpPr/>
          <p:nvPr/>
        </p:nvSpPr>
        <p:spPr>
          <a:xfrm>
            <a:off x="0" y="0"/>
            <a:ext cx="9600120" cy="128005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pt-BR" sz="1800" strike="noStrike" u="none">
              <a:solidFill>
                <a:schemeClr val="lt1"/>
              </a:solidFill>
              <a:uFillTx/>
              <a:latin typeface="Calibri"/>
            </a:endParaRPr>
          </a:p>
        </p:txBody>
      </p:sp>
      <p:sp>
        <p:nvSpPr>
          <p:cNvPr id="139" name="titulo_componente"/>
          <p:cNvSpPr/>
          <p:nvPr/>
        </p:nvSpPr>
        <p:spPr>
          <a:xfrm>
            <a:off x="892440" y="6004800"/>
            <a:ext cx="7815600" cy="143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457200">
              <a:lnSpc>
                <a:spcPct val="100000"/>
              </a:lnSpc>
            </a:pPr>
            <a:r>
              <a:rPr b="0" lang="pt-BR" sz="8800" strike="noStrike" u="none">
                <a:solidFill>
                  <a:schemeClr val="lt1"/>
                </a:solidFill>
                <a:uFillTx/>
                <a:latin typeface="Impact"/>
              </a:rPr>
              <a:t>POUPANÇA</a:t>
            </a:r>
            <a:endParaRPr b="0" lang="pt-BR" sz="8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0" name="titulo_componente"/>
          <p:cNvSpPr/>
          <p:nvPr/>
        </p:nvSpPr>
        <p:spPr>
          <a:xfrm>
            <a:off x="807480" y="2133720"/>
            <a:ext cx="7815600" cy="446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457200">
              <a:lnSpc>
                <a:spcPct val="100000"/>
              </a:lnSpc>
            </a:pPr>
            <a:r>
              <a:rPr b="0" lang="pt-BR" sz="28700" strike="noStrike" u="none">
                <a:solidFill>
                  <a:srgbClr val="11fffe"/>
                </a:solidFill>
                <a:uFillTx/>
                <a:latin typeface="Impact"/>
              </a:rPr>
              <a:t>01</a:t>
            </a:r>
            <a:endParaRPr b="0" lang="pt-BR" sz="287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1" name="Retângulo 4"/>
          <p:cNvSpPr/>
          <p:nvPr/>
        </p:nvSpPr>
        <p:spPr>
          <a:xfrm>
            <a:off x="977040" y="8776080"/>
            <a:ext cx="7731000" cy="105120"/>
          </a:xfrm>
          <a:prstGeom prst="rect">
            <a:avLst/>
          </a:prstGeom>
          <a:gradFill rotWithShape="0">
            <a:gsLst>
              <a:gs pos="0">
                <a:srgbClr val="11fffe"/>
              </a:gs>
              <a:gs pos="74000">
                <a:srgbClr val="abc0e4"/>
              </a:gs>
              <a:gs pos="83000">
                <a:srgbClr val="abc0e4"/>
              </a:gs>
              <a:gs pos="100000">
                <a:srgbClr val="36abff"/>
              </a:gs>
            </a:gsLst>
            <a:lin ang="10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pt-BR" sz="1800" strike="noStrike" u="none">
              <a:solidFill>
                <a:schemeClr val="lt1"/>
              </a:solidFill>
              <a:uFillTx/>
              <a:latin typeface="Calibri"/>
            </a:endParaRPr>
          </a:p>
        </p:txBody>
      </p:sp>
      <p:sp>
        <p:nvSpPr>
          <p:cNvPr id="142" name="texto_componente"/>
          <p:cNvSpPr/>
          <p:nvPr/>
        </p:nvSpPr>
        <p:spPr>
          <a:xfrm>
            <a:off x="870840" y="9340920"/>
            <a:ext cx="7815600" cy="82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457200">
              <a:lnSpc>
                <a:spcPct val="100000"/>
              </a:lnSpc>
            </a:pPr>
            <a:r>
              <a:rPr b="0" lang="pt-BR" sz="2400" strike="noStrike" u="none">
                <a:solidFill>
                  <a:schemeClr val="lt1"/>
                </a:solidFill>
                <a:uFillTx/>
                <a:latin typeface="Calibri"/>
              </a:rPr>
              <a:t>Poupança é a aplicação mais simples que todo mundo conhece e todo banco  possui no seu portfolio</a:t>
            </a:r>
            <a:endParaRPr b="0" lang="pt-BR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ftr" idx="25"/>
          </p:nvPr>
        </p:nvSpPr>
        <p:spPr/>
        <p:txBody>
          <a:bodyPr/>
          <a:p>
            <a:r>
              <a:t>RENDA FIXA DESCOMPLICADA - MARIZA KONO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35E0E7D0-3CC2-4C64-B266-D5F9431F342E}" type="slidenum">
              <a:t>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o_componente"/>
          <p:cNvSpPr/>
          <p:nvPr/>
        </p:nvSpPr>
        <p:spPr>
          <a:xfrm>
            <a:off x="870840" y="2822040"/>
            <a:ext cx="7815600" cy="5953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4572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pt-BR" sz="2400" strike="noStrike" u="none">
                <a:solidFill>
                  <a:schemeClr val="dk1"/>
                </a:solidFill>
                <a:uFillTx/>
                <a:latin typeface="Calibri"/>
              </a:rPr>
              <a:t>A poupança é uma forma de guardar dinheiro que permite que as pessoas acumulem recursos ao longo do tempo. </a:t>
            </a:r>
            <a:endParaRPr b="0" lang="pt-BR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 defTabSz="4572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pt-BR" sz="2400" strike="noStrike" u="none">
                <a:solidFill>
                  <a:schemeClr val="dk1"/>
                </a:solidFill>
                <a:uFillTx/>
                <a:latin typeface="Calibri"/>
              </a:rPr>
              <a:t>É uma conta bancária que geralmente oferece rendimento sobre o valor depositado.</a:t>
            </a:r>
            <a:endParaRPr b="0" lang="pt-BR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 defTabSz="4572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pt-BR" sz="2400" strike="noStrike" u="none">
                <a:solidFill>
                  <a:schemeClr val="dk1"/>
                </a:solidFill>
                <a:uFillTx/>
                <a:latin typeface="Calibri"/>
              </a:rPr>
              <a:t> </a:t>
            </a:r>
            <a:r>
              <a:rPr b="0" lang="pt-BR" sz="2400" strike="noStrike" u="none">
                <a:solidFill>
                  <a:schemeClr val="dk1"/>
                </a:solidFill>
                <a:uFillTx/>
                <a:latin typeface="Calibri"/>
              </a:rPr>
              <a:t>A poupança é vista como uma maneira segura de economizar, pois o dinheiro fica protegido e pode ser acessado facilmente quando necessário. </a:t>
            </a:r>
            <a:endParaRPr b="0" lang="pt-BR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 defTabSz="4572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pt-BR" sz="2400" strike="noStrike" u="none">
                <a:solidFill>
                  <a:schemeClr val="dk1"/>
                </a:solidFill>
                <a:uFillTx/>
                <a:latin typeface="Calibri"/>
              </a:rPr>
              <a:t>A poupança é um investimento popular, simples e de baixo risco. É garantida pelo governo e suas regras são reguladas pelo Banco Central.</a:t>
            </a:r>
            <a:endParaRPr b="0" lang="pt-BR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 defTabSz="4572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pt-BR" sz="2400" strike="noStrike" u="none">
                <a:solidFill>
                  <a:schemeClr val="dk1"/>
                </a:solidFill>
                <a:uFillTx/>
                <a:latin typeface="Calibri"/>
              </a:rPr>
              <a:t>Além disso, é uma boa opção para quem está começando a aprender sobre finanças e deseja ter uma reserva para emergências ou para realizar sonhos futuros. </a:t>
            </a:r>
            <a:endParaRPr b="0" lang="pt-BR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4" name="titulo_componente"/>
          <p:cNvSpPr/>
          <p:nvPr/>
        </p:nvSpPr>
        <p:spPr>
          <a:xfrm>
            <a:off x="1784520" y="831960"/>
            <a:ext cx="7815600" cy="69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pt-BR" sz="4000" strike="noStrike" u="none">
                <a:solidFill>
                  <a:schemeClr val="dk1"/>
                </a:solidFill>
                <a:uFillTx/>
                <a:latin typeface="Impact"/>
              </a:rPr>
              <a:t>POUPANÇA</a:t>
            </a:r>
            <a:endParaRPr b="0" lang="pt-BR" sz="4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5" name=""/>
          <p:cNvSpPr txBox="1"/>
          <p:nvPr/>
        </p:nvSpPr>
        <p:spPr>
          <a:xfrm>
            <a:off x="3843360" y="1711080"/>
            <a:ext cx="1808280" cy="903960"/>
          </a:xfrm>
          <a:prstGeom prst="rect">
            <a:avLst/>
          </a:prstGeom>
        </p:spPr>
        <p:txBody>
          <a:bodyPr wrap="none" lIns="99000" rIns="99000" tIns="55800" bIns="55800" anchor="ctr" anchorCtr="1">
            <a:prstTxWarp prst="textPlain">
              <a:avLst>
                <a:gd name="adj" fmla="val 50000"/>
              </a:avLst>
            </a:prstTxWarp>
            <a:noAutofit/>
          </a:bodyPr>
          <a:p>
            <a:pPr>
              <a:lnSpc>
                <a:spcPct val="100000"/>
              </a:lnSpc>
            </a:pPr>
            <a:r>
              <a:rPr b="1" lang="pt-BR" sz="4000" strike="noStrike" u="none">
                <a:ln cap="rnd" w="28800">
                  <a:solidFill>
                    <a:srgbClr val="3465a4"/>
                  </a:solidFill>
                  <a:round/>
                </a:ln>
                <a:solidFill>
                  <a:srgbClr val="ffffff"/>
                </a:solidFill>
                <a:effectLst>
                  <a:outerShdw dist="36147" dir="2700000" blurRad="0" rotWithShape="0">
                    <a:srgbClr val="2a6099"/>
                  </a:outerShdw>
                </a:effectLst>
                <a:uFillTx/>
                <a:latin typeface="Noto Sans"/>
                <a:ea typeface="MS Gothic"/>
              </a:rPr>
              <a:t>$$$$$</a:t>
            </a:r>
            <a:endParaRPr b="1" lang="pt-BR" sz="4000" strike="noStrike" u="none">
              <a:ln cap="rnd" w="28800">
                <a:solidFill>
                  <a:srgbClr val="3465a4"/>
                </a:solidFill>
                <a:round/>
              </a:ln>
              <a:solidFill>
                <a:srgbClr val="ffffff"/>
              </a:solidFill>
              <a:effectLst>
                <a:outerShdw dist="36147" dir="2700000" blurRad="0" rotWithShape="0">
                  <a:srgbClr val="2a6099"/>
                </a:outerShdw>
              </a:effectLst>
              <a:uFillTx/>
              <a:latin typeface="Noto Sans"/>
              <a:ea typeface="MS Gothic"/>
            </a:endParaRPr>
          </a:p>
        </p:txBody>
      </p:sp>
      <p:pic>
        <p:nvPicPr>
          <p:cNvPr id="146" name="" descr=""/>
          <p:cNvPicPr/>
          <p:nvPr/>
        </p:nvPicPr>
        <p:blipFill>
          <a:blip r:embed="rId1">
            <a:alphaModFix amt="50000"/>
          </a:blip>
          <a:stretch/>
        </p:blipFill>
        <p:spPr>
          <a:xfrm>
            <a:off x="3420000" y="9920160"/>
            <a:ext cx="2847600" cy="15998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47" name="Retângulo 3"/>
          <p:cNvSpPr/>
          <p:nvPr/>
        </p:nvSpPr>
        <p:spPr>
          <a:xfrm>
            <a:off x="1260000" y="360000"/>
            <a:ext cx="142920" cy="1510920"/>
          </a:xfrm>
          <a:prstGeom prst="rect">
            <a:avLst/>
          </a:prstGeom>
          <a:gradFill rotWithShape="0">
            <a:gsLst>
              <a:gs pos="0">
                <a:srgbClr val="11caff"/>
              </a:gs>
              <a:gs pos="74000">
                <a:srgbClr val="abc0e4"/>
              </a:gs>
              <a:gs pos="83000">
                <a:srgbClr val="abc0e4"/>
              </a:gs>
              <a:gs pos="100000">
                <a:srgbClr val="007fff"/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endParaRPr b="0" lang="pt-BR" sz="1800" strike="noStrike" u="none">
              <a:solidFill>
                <a:schemeClr val="lt1"/>
              </a:solidFill>
              <a:uFillTx/>
              <a:latin typeface="Calibri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ftr" idx="25"/>
          </p:nvPr>
        </p:nvSpPr>
        <p:spPr/>
        <p:txBody>
          <a:bodyPr/>
          <a:p>
            <a:r>
              <a:t>RENDA FIXA DESCOMPLICADA - MARIZA KONO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605DF94F-A3BD-4D2C-A3B3-A3B057BB2FBF}" type="slidenum">
              <a:t>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texto_componente 1"/>
          <p:cNvSpPr/>
          <p:nvPr/>
        </p:nvSpPr>
        <p:spPr>
          <a:xfrm>
            <a:off x="870840" y="2822040"/>
            <a:ext cx="7815600" cy="393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4572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pt-BR" sz="2400" strike="noStrike" u="none">
                <a:solidFill>
                  <a:schemeClr val="dk1"/>
                </a:solidFill>
                <a:uFillTx/>
                <a:latin typeface="Calibri"/>
              </a:rPr>
              <a:t>A rentabilidade da poupança é de 0,5% ao mês mais a Taxa Referencial (TR) quando a taxa Selic é superior a 8,5% ao ano. Quando a Selic é menor que 8,5%, a poupança rende 70% da Selic anual mais a TR. </a:t>
            </a:r>
            <a:endParaRPr b="0" lang="pt-BR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 defTabSz="4572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pt-BR" sz="2400" strike="noStrike" u="none">
                <a:solidFill>
                  <a:schemeClr val="dk1"/>
                </a:solidFill>
                <a:uFillTx/>
                <a:latin typeface="Calibri"/>
              </a:rPr>
              <a:t>Para calcular o rendimento da poupança, você pode considerar: O valor depositado, A taxa Selic, A Taxa Referencial (TR), O período de depósito. </a:t>
            </a:r>
            <a:endParaRPr b="0" lang="pt-BR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 defTabSz="4572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pt-BR" sz="2400" strike="noStrike" u="none">
                <a:solidFill>
                  <a:schemeClr val="dk1"/>
                </a:solidFill>
                <a:uFillTx/>
                <a:latin typeface="Calibri"/>
              </a:rPr>
              <a:t>O rendimento da poupança é isento de Imposto de Renda para pessoas físicas. </a:t>
            </a:r>
            <a:endParaRPr b="0" lang="pt-BR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9" name="titulo_componente 1"/>
          <p:cNvSpPr/>
          <p:nvPr/>
        </p:nvSpPr>
        <p:spPr>
          <a:xfrm>
            <a:off x="1784520" y="831960"/>
            <a:ext cx="7815600" cy="69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pt-BR" sz="4000" strike="noStrike" u="none">
                <a:solidFill>
                  <a:schemeClr val="dk1"/>
                </a:solidFill>
                <a:uFillTx/>
                <a:latin typeface="Impact"/>
              </a:rPr>
              <a:t>RENTABILIDADE DA POUPANÇA</a:t>
            </a:r>
            <a:endParaRPr b="0" lang="pt-BR" sz="4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0" name=""/>
          <p:cNvSpPr txBox="1"/>
          <p:nvPr/>
        </p:nvSpPr>
        <p:spPr>
          <a:xfrm>
            <a:off x="3843360" y="1711080"/>
            <a:ext cx="1808280" cy="903960"/>
          </a:xfrm>
          <a:prstGeom prst="rect">
            <a:avLst/>
          </a:prstGeom>
        </p:spPr>
        <p:txBody>
          <a:bodyPr wrap="none" lIns="99000" rIns="99000" tIns="55800" bIns="55800" anchor="ctr" anchorCtr="1">
            <a:prstTxWarp prst="textPlain">
              <a:avLst>
                <a:gd name="adj" fmla="val 50000"/>
              </a:avLst>
            </a:prstTxWarp>
            <a:noAutofit/>
          </a:bodyPr>
          <a:p>
            <a:pPr>
              <a:lnSpc>
                <a:spcPct val="100000"/>
              </a:lnSpc>
            </a:pPr>
            <a:r>
              <a:rPr b="1" lang="pt-BR" sz="4000" strike="noStrike" u="none">
                <a:ln cap="rnd" w="28800">
                  <a:solidFill>
                    <a:srgbClr val="3465a4"/>
                  </a:solidFill>
                  <a:round/>
                </a:ln>
                <a:solidFill>
                  <a:srgbClr val="ffffff"/>
                </a:solidFill>
                <a:effectLst>
                  <a:outerShdw dist="36147" dir="2700000" blurRad="0" rotWithShape="0">
                    <a:srgbClr val="2a6099"/>
                  </a:outerShdw>
                </a:effectLst>
                <a:uFillTx/>
                <a:latin typeface="Noto Sans"/>
                <a:ea typeface="MS Gothic"/>
              </a:rPr>
              <a:t>$$$$$</a:t>
            </a:r>
            <a:endParaRPr b="1" lang="pt-BR" sz="4000" strike="noStrike" u="none">
              <a:ln cap="rnd" w="28800">
                <a:solidFill>
                  <a:srgbClr val="3465a4"/>
                </a:solidFill>
                <a:round/>
              </a:ln>
              <a:solidFill>
                <a:srgbClr val="ffffff"/>
              </a:solidFill>
              <a:effectLst>
                <a:outerShdw dist="36147" dir="2700000" blurRad="0" rotWithShape="0">
                  <a:srgbClr val="2a6099"/>
                </a:outerShdw>
              </a:effectLst>
              <a:uFillTx/>
              <a:latin typeface="Noto Sans"/>
              <a:ea typeface="MS Gothic"/>
            </a:endParaRPr>
          </a:p>
        </p:txBody>
      </p:sp>
      <p:pic>
        <p:nvPicPr>
          <p:cNvPr id="151" name="" descr=""/>
          <p:cNvPicPr/>
          <p:nvPr/>
        </p:nvPicPr>
        <p:blipFill>
          <a:blip r:embed="rId1">
            <a:alphaModFix amt="50000"/>
          </a:blip>
          <a:stretch/>
        </p:blipFill>
        <p:spPr>
          <a:xfrm>
            <a:off x="3420000" y="9920160"/>
            <a:ext cx="2847600" cy="15998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52" name="Retângulo 5"/>
          <p:cNvSpPr/>
          <p:nvPr/>
        </p:nvSpPr>
        <p:spPr>
          <a:xfrm>
            <a:off x="1260000" y="360000"/>
            <a:ext cx="142920" cy="1510920"/>
          </a:xfrm>
          <a:prstGeom prst="rect">
            <a:avLst/>
          </a:prstGeom>
          <a:gradFill rotWithShape="0">
            <a:gsLst>
              <a:gs pos="0">
                <a:srgbClr val="11caff"/>
              </a:gs>
              <a:gs pos="74000">
                <a:srgbClr val="abc0e4"/>
              </a:gs>
              <a:gs pos="83000">
                <a:srgbClr val="abc0e4"/>
              </a:gs>
              <a:gs pos="100000">
                <a:srgbClr val="007fff"/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endParaRPr b="0" lang="pt-BR" sz="1800" strike="noStrike" u="none">
              <a:solidFill>
                <a:schemeClr val="lt1"/>
              </a:solidFill>
              <a:uFillTx/>
              <a:latin typeface="Calibri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ftr" idx="25"/>
          </p:nvPr>
        </p:nvSpPr>
        <p:spPr/>
        <p:txBody>
          <a:bodyPr/>
          <a:p>
            <a:r>
              <a:t>RENDA FIXA DESCOMPLICADA - MARIZA KONO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55E7ADAE-8AFE-4AE3-921D-E6C054B3224E}" type="slidenum">
              <a:t>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Retângulo 1"/>
          <p:cNvSpPr/>
          <p:nvPr/>
        </p:nvSpPr>
        <p:spPr>
          <a:xfrm>
            <a:off x="0" y="0"/>
            <a:ext cx="9600120" cy="128005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pt-BR" sz="1800" strike="noStrike" u="none">
              <a:solidFill>
                <a:schemeClr val="lt1"/>
              </a:solidFill>
              <a:uFillTx/>
              <a:latin typeface="Calibri"/>
            </a:endParaRPr>
          </a:p>
        </p:txBody>
      </p:sp>
      <p:sp>
        <p:nvSpPr>
          <p:cNvPr id="154" name="titulo_componente"/>
          <p:cNvSpPr/>
          <p:nvPr/>
        </p:nvSpPr>
        <p:spPr>
          <a:xfrm>
            <a:off x="892440" y="6004800"/>
            <a:ext cx="7815600" cy="277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457200">
              <a:lnSpc>
                <a:spcPct val="100000"/>
              </a:lnSpc>
            </a:pPr>
            <a:r>
              <a:rPr b="0" lang="pt-BR" sz="8800" strike="noStrike" u="none">
                <a:solidFill>
                  <a:schemeClr val="lt1"/>
                </a:solidFill>
                <a:uFillTx/>
                <a:latin typeface="Impact"/>
              </a:rPr>
              <a:t>TÍTULO DO TESOURO DIRETO</a:t>
            </a:r>
            <a:endParaRPr b="0" lang="pt-BR" sz="8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5" name="titulo_componente"/>
          <p:cNvSpPr/>
          <p:nvPr/>
        </p:nvSpPr>
        <p:spPr>
          <a:xfrm>
            <a:off x="807480" y="2133720"/>
            <a:ext cx="7815600" cy="446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457200">
              <a:lnSpc>
                <a:spcPct val="100000"/>
              </a:lnSpc>
            </a:pPr>
            <a:r>
              <a:rPr b="0" lang="pt-BR" sz="28700" strike="noStrike" u="none">
                <a:solidFill>
                  <a:srgbClr val="11fffe"/>
                </a:solidFill>
                <a:uFillTx/>
                <a:latin typeface="Impact"/>
              </a:rPr>
              <a:t>02</a:t>
            </a:r>
            <a:endParaRPr b="0" lang="pt-BR" sz="287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6" name="Retângulo 4"/>
          <p:cNvSpPr/>
          <p:nvPr/>
        </p:nvSpPr>
        <p:spPr>
          <a:xfrm>
            <a:off x="977040" y="8776080"/>
            <a:ext cx="7731000" cy="105120"/>
          </a:xfrm>
          <a:prstGeom prst="rect">
            <a:avLst/>
          </a:prstGeom>
          <a:gradFill rotWithShape="0">
            <a:gsLst>
              <a:gs pos="0">
                <a:srgbClr val="11fffe"/>
              </a:gs>
              <a:gs pos="74000">
                <a:srgbClr val="abc0e4"/>
              </a:gs>
              <a:gs pos="83000">
                <a:srgbClr val="abc0e4"/>
              </a:gs>
              <a:gs pos="100000">
                <a:srgbClr val="36abff"/>
              </a:gs>
            </a:gsLst>
            <a:lin ang="10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pt-BR" sz="1800" strike="noStrike" u="none">
              <a:solidFill>
                <a:schemeClr val="lt1"/>
              </a:solidFill>
              <a:uFillTx/>
              <a:latin typeface="Calibri"/>
            </a:endParaRPr>
          </a:p>
        </p:txBody>
      </p:sp>
      <p:sp>
        <p:nvSpPr>
          <p:cNvPr id="157" name="texto_componente"/>
          <p:cNvSpPr/>
          <p:nvPr/>
        </p:nvSpPr>
        <p:spPr>
          <a:xfrm>
            <a:off x="870840" y="9340920"/>
            <a:ext cx="7815600" cy="45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457200">
              <a:lnSpc>
                <a:spcPct val="100000"/>
              </a:lnSpc>
            </a:pP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ftr" idx="25"/>
          </p:nvPr>
        </p:nvSpPr>
        <p:spPr/>
        <p:txBody>
          <a:bodyPr/>
          <a:p>
            <a:r>
              <a:t>RENDA FIXA DESCOMPLICADA - MARIZA KONO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D1123629-7961-42F1-8097-71C1348774C3}" type="slidenum">
              <a:t>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exto_componente 2"/>
          <p:cNvSpPr/>
          <p:nvPr/>
        </p:nvSpPr>
        <p:spPr>
          <a:xfrm>
            <a:off x="870840" y="2822040"/>
            <a:ext cx="7815600" cy="4025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4572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pt-BR" sz="2400" strike="noStrike" u="none">
                <a:solidFill>
                  <a:schemeClr val="dk1"/>
                </a:solidFill>
                <a:uFillTx/>
                <a:latin typeface="Calibri"/>
              </a:rPr>
              <a:t>Os Títulos do Tesouro Direto são investimentos de renda fixa emitidos pelo governo brasileiro, destinados a pessoas comuns que desejam aplicar seu dinheiro de forma segura e com rentabilidade previsível. Esses títulos são uma forma de o governo financiar suas atividades e, em troca, os investidores recebem juros ao longo do tempo.</a:t>
            </a:r>
            <a:endParaRPr b="0" lang="pt-BR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 defTabSz="4572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pt-BR" sz="2400" strike="noStrike" u="none">
                <a:solidFill>
                  <a:schemeClr val="dk1"/>
                </a:solidFill>
                <a:uFillTx/>
                <a:latin typeface="Calibri"/>
              </a:rPr>
              <a:t>Investir no Tesouro Direto é acessível, pois é possível começar com valores baixos, e a plataforma é bastante amigável, permitindo que qualquer pessoa, mesmo sem experiência, possa investir de forma simples e segura. </a:t>
            </a:r>
            <a:endParaRPr b="0" lang="pt-BR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9" name="titulo_componente 2"/>
          <p:cNvSpPr/>
          <p:nvPr/>
        </p:nvSpPr>
        <p:spPr>
          <a:xfrm>
            <a:off x="1784520" y="831960"/>
            <a:ext cx="7815600" cy="69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pt-BR" sz="4000" strike="noStrike" u="none">
                <a:solidFill>
                  <a:schemeClr val="dk1"/>
                </a:solidFill>
                <a:uFillTx/>
                <a:latin typeface="Impact"/>
              </a:rPr>
              <a:t>TÍTULOS DO TESOURO DIRETO</a:t>
            </a:r>
            <a:endParaRPr b="0" lang="pt-BR" sz="4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60" name=""/>
          <p:cNvSpPr txBox="1"/>
          <p:nvPr/>
        </p:nvSpPr>
        <p:spPr>
          <a:xfrm>
            <a:off x="3843360" y="1711080"/>
            <a:ext cx="1808280" cy="903960"/>
          </a:xfrm>
          <a:prstGeom prst="rect">
            <a:avLst/>
          </a:prstGeom>
        </p:spPr>
        <p:txBody>
          <a:bodyPr wrap="none" lIns="99000" rIns="99000" tIns="55800" bIns="55800" anchor="ctr" anchorCtr="1">
            <a:prstTxWarp prst="textPlain">
              <a:avLst>
                <a:gd name="adj" fmla="val 50000"/>
              </a:avLst>
            </a:prstTxWarp>
            <a:noAutofit/>
          </a:bodyPr>
          <a:p>
            <a:pPr>
              <a:lnSpc>
                <a:spcPct val="100000"/>
              </a:lnSpc>
            </a:pPr>
            <a:r>
              <a:rPr b="1" lang="pt-BR" sz="4000" strike="noStrike" u="none">
                <a:ln cap="rnd" w="28800">
                  <a:solidFill>
                    <a:srgbClr val="3465a4"/>
                  </a:solidFill>
                  <a:round/>
                </a:ln>
                <a:solidFill>
                  <a:srgbClr val="ffffff"/>
                </a:solidFill>
                <a:effectLst>
                  <a:outerShdw dist="36147" dir="2700000" blurRad="0" rotWithShape="0">
                    <a:srgbClr val="2a6099"/>
                  </a:outerShdw>
                </a:effectLst>
                <a:uFillTx/>
                <a:latin typeface="Noto Sans"/>
                <a:ea typeface="MS Gothic"/>
              </a:rPr>
              <a:t>$$$$$</a:t>
            </a:r>
            <a:endParaRPr b="1" lang="pt-BR" sz="4000" strike="noStrike" u="none">
              <a:ln cap="rnd" w="28800">
                <a:solidFill>
                  <a:srgbClr val="3465a4"/>
                </a:solidFill>
                <a:round/>
              </a:ln>
              <a:solidFill>
                <a:srgbClr val="ffffff"/>
              </a:solidFill>
              <a:effectLst>
                <a:outerShdw dist="36147" dir="2700000" blurRad="0" rotWithShape="0">
                  <a:srgbClr val="2a6099"/>
                </a:outerShdw>
              </a:effectLst>
              <a:uFillTx/>
              <a:latin typeface="Noto Sans"/>
              <a:ea typeface="MS Gothic"/>
            </a:endParaRPr>
          </a:p>
        </p:txBody>
      </p:sp>
      <p:pic>
        <p:nvPicPr>
          <p:cNvPr id="161" name="" descr=""/>
          <p:cNvPicPr/>
          <p:nvPr/>
        </p:nvPicPr>
        <p:blipFill>
          <a:blip r:embed="rId1">
            <a:alphaModFix amt="50000"/>
          </a:blip>
          <a:stretch/>
        </p:blipFill>
        <p:spPr>
          <a:xfrm>
            <a:off x="3420000" y="9920160"/>
            <a:ext cx="2847600" cy="15998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62" name="Retângulo 2"/>
          <p:cNvSpPr/>
          <p:nvPr/>
        </p:nvSpPr>
        <p:spPr>
          <a:xfrm>
            <a:off x="1260000" y="360000"/>
            <a:ext cx="142920" cy="1510920"/>
          </a:xfrm>
          <a:prstGeom prst="rect">
            <a:avLst/>
          </a:prstGeom>
          <a:gradFill rotWithShape="0">
            <a:gsLst>
              <a:gs pos="0">
                <a:srgbClr val="11caff"/>
              </a:gs>
              <a:gs pos="74000">
                <a:srgbClr val="abc0e4"/>
              </a:gs>
              <a:gs pos="83000">
                <a:srgbClr val="abc0e4"/>
              </a:gs>
              <a:gs pos="100000">
                <a:srgbClr val="007fff"/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endParaRPr b="0" lang="pt-BR" sz="1800" strike="noStrike" u="none">
              <a:solidFill>
                <a:schemeClr val="lt1"/>
              </a:solidFill>
              <a:uFillTx/>
              <a:latin typeface="Calibri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ftr" idx="25"/>
          </p:nvPr>
        </p:nvSpPr>
        <p:spPr/>
        <p:txBody>
          <a:bodyPr/>
          <a:p>
            <a:r>
              <a:t>RENDA FIXA DESCOMPLICADA - MARIZA KONO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49CB84DA-C23B-4A88-8D24-DFA7D3B59E22}" type="slidenum">
              <a:t>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exto_componente 8"/>
          <p:cNvSpPr/>
          <p:nvPr/>
        </p:nvSpPr>
        <p:spPr>
          <a:xfrm>
            <a:off x="870840" y="3182040"/>
            <a:ext cx="7815600" cy="476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4572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pt-BR" sz="2400" strike="noStrike" u="none">
                <a:solidFill>
                  <a:schemeClr val="dk1"/>
                </a:solidFill>
                <a:uFillTx/>
                <a:latin typeface="Calibri"/>
              </a:rPr>
              <a:t>A rentabilidade dos títulos do Tesouro Direto varia de acordo com o tipo de título e com a taxa de juros. </a:t>
            </a:r>
            <a:endParaRPr b="0" lang="pt-BR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 defTabSz="4572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pt-BR" sz="2400" strike="noStrike" u="none">
                <a:solidFill>
                  <a:schemeClr val="dk1"/>
                </a:solidFill>
                <a:uFillTx/>
                <a:latin typeface="Calibri"/>
              </a:rPr>
              <a:t>Os títulos do Tesouro Direto podem ser: Prefixados, IPCA+, Selic. </a:t>
            </a:r>
            <a:endParaRPr b="0" lang="pt-BR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 defTabSz="4572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pt-BR" sz="2400" strike="noStrike" u="none">
                <a:solidFill>
                  <a:schemeClr val="dk1"/>
                </a:solidFill>
                <a:uFillTx/>
                <a:latin typeface="Calibri"/>
              </a:rPr>
              <a:t>A rentabilidade dos títulos do Tesouro Direto é calculada de acordo com: </a:t>
            </a:r>
            <a:endParaRPr b="0" lang="pt-BR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 algn="just" defTabSz="4572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Symbol" charset="2"/>
              <a:buChar char=""/>
            </a:pPr>
            <a:r>
              <a:rPr b="0" lang="pt-BR" sz="2400" strike="noStrike" u="none">
                <a:solidFill>
                  <a:schemeClr val="dk1"/>
                </a:solidFill>
                <a:uFillTx/>
                <a:latin typeface="Calibri"/>
              </a:rPr>
              <a:t>A taxa de juros anual</a:t>
            </a:r>
            <a:endParaRPr b="0" lang="pt-BR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 algn="just" defTabSz="4572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Symbol" charset="2"/>
              <a:buChar char=""/>
            </a:pPr>
            <a:r>
              <a:rPr b="0" lang="pt-BR" sz="2400" strike="noStrike" u="none">
                <a:solidFill>
                  <a:schemeClr val="dk1"/>
                </a:solidFill>
                <a:uFillTx/>
                <a:latin typeface="Calibri"/>
              </a:rPr>
              <a:t>A variação do indexador até o vencimento</a:t>
            </a:r>
            <a:endParaRPr b="0" lang="pt-BR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 algn="just" defTabSz="4572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Symbol" charset="2"/>
              <a:buChar char=""/>
            </a:pPr>
            <a:r>
              <a:rPr b="0" lang="pt-BR" sz="2400" strike="noStrike" u="none">
                <a:solidFill>
                  <a:schemeClr val="dk1"/>
                </a:solidFill>
                <a:uFillTx/>
                <a:latin typeface="Calibri"/>
              </a:rPr>
              <a:t>A variação da inflação, medida pelo IPCA</a:t>
            </a:r>
            <a:endParaRPr b="0" lang="pt-BR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64" name="titulo_componente 8"/>
          <p:cNvSpPr/>
          <p:nvPr/>
        </p:nvSpPr>
        <p:spPr>
          <a:xfrm>
            <a:off x="1784520" y="831960"/>
            <a:ext cx="7815600" cy="130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pt-BR" sz="4000" strike="noStrike" u="none">
                <a:solidFill>
                  <a:schemeClr val="dk1"/>
                </a:solidFill>
                <a:uFillTx/>
                <a:latin typeface="Impact"/>
              </a:rPr>
              <a:t>RENTABILIDADE DOS TITULOS DO TESOURO DIRETO</a:t>
            </a:r>
            <a:endParaRPr b="0" lang="pt-BR" sz="4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65" name=""/>
          <p:cNvSpPr txBox="1"/>
          <p:nvPr/>
        </p:nvSpPr>
        <p:spPr>
          <a:xfrm>
            <a:off x="3843360" y="2179080"/>
            <a:ext cx="1808280" cy="903960"/>
          </a:xfrm>
          <a:prstGeom prst="rect">
            <a:avLst/>
          </a:prstGeom>
        </p:spPr>
        <p:txBody>
          <a:bodyPr wrap="none" lIns="99000" rIns="99000" tIns="55800" bIns="55800" anchor="ctr" anchorCtr="1">
            <a:prstTxWarp prst="textPlain">
              <a:avLst>
                <a:gd name="adj" fmla="val 50000"/>
              </a:avLst>
            </a:prstTxWarp>
            <a:noAutofit/>
          </a:bodyPr>
          <a:p>
            <a:pPr>
              <a:lnSpc>
                <a:spcPct val="100000"/>
              </a:lnSpc>
            </a:pPr>
            <a:r>
              <a:rPr b="1" lang="pt-BR" sz="4000" strike="noStrike" u="none">
                <a:ln cap="rnd" w="28800">
                  <a:solidFill>
                    <a:srgbClr val="3465a4"/>
                  </a:solidFill>
                  <a:round/>
                </a:ln>
                <a:solidFill>
                  <a:srgbClr val="ffffff"/>
                </a:solidFill>
                <a:effectLst>
                  <a:outerShdw dist="36147" dir="2700000" blurRad="0" rotWithShape="0">
                    <a:srgbClr val="2a6099"/>
                  </a:outerShdw>
                </a:effectLst>
                <a:uFillTx/>
                <a:latin typeface="Noto Sans"/>
                <a:ea typeface="MS Gothic"/>
              </a:rPr>
              <a:t>$$$$$</a:t>
            </a:r>
            <a:endParaRPr b="1" lang="pt-BR" sz="4000" strike="noStrike" u="none">
              <a:ln cap="rnd" w="28800">
                <a:solidFill>
                  <a:srgbClr val="3465a4"/>
                </a:solidFill>
                <a:round/>
              </a:ln>
              <a:solidFill>
                <a:srgbClr val="ffffff"/>
              </a:solidFill>
              <a:effectLst>
                <a:outerShdw dist="36147" dir="2700000" blurRad="0" rotWithShape="0">
                  <a:srgbClr val="2a6099"/>
                </a:outerShdw>
              </a:effectLst>
              <a:uFillTx/>
              <a:latin typeface="Noto Sans"/>
              <a:ea typeface="MS Gothic"/>
            </a:endParaRPr>
          </a:p>
        </p:txBody>
      </p:sp>
      <p:pic>
        <p:nvPicPr>
          <p:cNvPr id="166" name="" descr=""/>
          <p:cNvPicPr/>
          <p:nvPr/>
        </p:nvPicPr>
        <p:blipFill>
          <a:blip r:embed="rId1">
            <a:alphaModFix amt="50000"/>
          </a:blip>
          <a:stretch/>
        </p:blipFill>
        <p:spPr>
          <a:xfrm>
            <a:off x="3420000" y="9920160"/>
            <a:ext cx="2847600" cy="15998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67" name="Retângulo 12"/>
          <p:cNvSpPr/>
          <p:nvPr/>
        </p:nvSpPr>
        <p:spPr>
          <a:xfrm>
            <a:off x="1260000" y="360000"/>
            <a:ext cx="142920" cy="1510920"/>
          </a:xfrm>
          <a:prstGeom prst="rect">
            <a:avLst/>
          </a:prstGeom>
          <a:gradFill rotWithShape="0">
            <a:gsLst>
              <a:gs pos="0">
                <a:srgbClr val="11caff"/>
              </a:gs>
              <a:gs pos="74000">
                <a:srgbClr val="abc0e4"/>
              </a:gs>
              <a:gs pos="83000">
                <a:srgbClr val="abc0e4"/>
              </a:gs>
              <a:gs pos="100000">
                <a:srgbClr val="007fff"/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endParaRPr b="0" lang="pt-BR" sz="1800" strike="noStrike" u="none">
              <a:solidFill>
                <a:schemeClr val="lt1"/>
              </a:solidFill>
              <a:uFillTx/>
              <a:latin typeface="Calibri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ftr" idx="25"/>
          </p:nvPr>
        </p:nvSpPr>
        <p:spPr/>
        <p:txBody>
          <a:bodyPr/>
          <a:p>
            <a:r>
              <a:t>RENDA FIXA DESCOMPLICADA - MARIZA KONO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163F0DC3-4CFD-4471-8576-82D95EE04457}" type="slidenum">
              <a:t>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Retângulo 1"/>
          <p:cNvSpPr/>
          <p:nvPr/>
        </p:nvSpPr>
        <p:spPr>
          <a:xfrm>
            <a:off x="0" y="0"/>
            <a:ext cx="9600120" cy="128005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pt-BR" sz="1800" strike="noStrike" u="none">
              <a:solidFill>
                <a:schemeClr val="lt1"/>
              </a:solidFill>
              <a:uFillTx/>
              <a:latin typeface="Calibri"/>
            </a:endParaRPr>
          </a:p>
        </p:txBody>
      </p:sp>
      <p:sp>
        <p:nvSpPr>
          <p:cNvPr id="169" name="titulo_componente"/>
          <p:cNvSpPr/>
          <p:nvPr/>
        </p:nvSpPr>
        <p:spPr>
          <a:xfrm>
            <a:off x="892440" y="6388200"/>
            <a:ext cx="7815600" cy="118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457200">
              <a:lnSpc>
                <a:spcPct val="100000"/>
              </a:lnSpc>
            </a:pPr>
            <a:r>
              <a:rPr b="0" lang="pt-BR" sz="7200" strike="noStrike" u="none">
                <a:solidFill>
                  <a:schemeClr val="lt1"/>
                </a:solidFill>
                <a:uFillTx/>
                <a:latin typeface="Impact"/>
              </a:rPr>
              <a:t>LCI</a:t>
            </a:r>
            <a:endParaRPr b="0" lang="pt-BR" sz="7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0" name="titulo_componente"/>
          <p:cNvSpPr/>
          <p:nvPr/>
        </p:nvSpPr>
        <p:spPr>
          <a:xfrm>
            <a:off x="807480" y="2133720"/>
            <a:ext cx="7815600" cy="446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457200">
              <a:lnSpc>
                <a:spcPct val="100000"/>
              </a:lnSpc>
            </a:pPr>
            <a:r>
              <a:rPr b="0" lang="pt-BR" sz="28700" strike="noStrike" u="none">
                <a:solidFill>
                  <a:srgbClr val="11fffe"/>
                </a:solidFill>
                <a:uFillTx/>
                <a:latin typeface="Impact"/>
              </a:rPr>
              <a:t>03</a:t>
            </a:r>
            <a:endParaRPr b="0" lang="pt-BR" sz="287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1" name="Retângulo 4"/>
          <p:cNvSpPr/>
          <p:nvPr/>
        </p:nvSpPr>
        <p:spPr>
          <a:xfrm>
            <a:off x="977040" y="8776080"/>
            <a:ext cx="7731000" cy="105120"/>
          </a:xfrm>
          <a:prstGeom prst="rect">
            <a:avLst/>
          </a:prstGeom>
          <a:gradFill rotWithShape="0">
            <a:gsLst>
              <a:gs pos="0">
                <a:srgbClr val="11fffe"/>
              </a:gs>
              <a:gs pos="74000">
                <a:srgbClr val="abc0e4"/>
              </a:gs>
              <a:gs pos="83000">
                <a:srgbClr val="abc0e4"/>
              </a:gs>
              <a:gs pos="100000">
                <a:srgbClr val="36abff"/>
              </a:gs>
            </a:gsLst>
            <a:lin ang="10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pt-BR" sz="1800" strike="noStrike" u="none">
              <a:solidFill>
                <a:schemeClr val="lt1"/>
              </a:solidFill>
              <a:uFillTx/>
              <a:latin typeface="Calibri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ftr" idx="25"/>
          </p:nvPr>
        </p:nvSpPr>
        <p:spPr/>
        <p:txBody>
          <a:bodyPr/>
          <a:p>
            <a:r>
              <a:t>RENDA FIXA DESCOMPLICADA - MARIZA KONO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9E7F4AA8-B061-43B2-94B7-ED1CD9886D2A}" type="slidenum">
              <a:t>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Tema do Offic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Tema do Offic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Tema do Offic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Tema do Offic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4.xml><?xml version="1.0" encoding="utf-8"?>
<a:theme xmlns:a="http://schemas.openxmlformats.org/drawingml/2006/main" xmlns:r="http://schemas.openxmlformats.org/officeDocument/2006/relationships" name="Tema do Offic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5.xml><?xml version="1.0" encoding="utf-8"?>
<a:theme xmlns:a="http://schemas.openxmlformats.org/drawingml/2006/main" xmlns:r="http://schemas.openxmlformats.org/officeDocument/2006/relationships" name="Tema do Offic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6.xml><?xml version="1.0" encoding="utf-8"?>
<a:theme xmlns:a="http://schemas.openxmlformats.org/drawingml/2006/main" xmlns:r="http://schemas.openxmlformats.org/officeDocument/2006/relationships" name="Tema do Offic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7.xml><?xml version="1.0" encoding="utf-8"?>
<a:theme xmlns:a="http://schemas.openxmlformats.org/drawingml/2006/main" xmlns:r="http://schemas.openxmlformats.org/officeDocument/2006/relationships" name="Tema do Offic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8.xml><?xml version="1.0" encoding="utf-8"?>
<a:theme xmlns:a="http://schemas.openxmlformats.org/drawingml/2006/main" xmlns:r="http://schemas.openxmlformats.org/officeDocument/2006/relationships" name="Tema do Offic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9.xml><?xml version="1.0" encoding="utf-8"?>
<a:theme xmlns:a="http://schemas.openxmlformats.org/drawingml/2006/main" xmlns:r="http://schemas.openxmlformats.org/officeDocument/2006/relationships" name="Tema do Offic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0.xml><?xml version="1.0" encoding="utf-8"?>
<a:theme xmlns:a="http://schemas.openxmlformats.org/drawingml/2006/main" xmlns:r="http://schemas.openxmlformats.org/officeDocument/2006/relationships" name="Tema do Offic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1.xml><?xml version="1.0" encoding="utf-8"?>
<a:theme xmlns:a="http://schemas.openxmlformats.org/drawingml/2006/main" xmlns:r="http://schemas.openxmlformats.org/officeDocument/2006/relationships" name="Tema do Offic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2.xml><?xml version="1.0" encoding="utf-8"?>
<a:theme xmlns:a="http://schemas.openxmlformats.org/drawingml/2006/main" xmlns:r="http://schemas.openxmlformats.org/officeDocument/2006/relationships" name="Tema do Offic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3.xml><?xml version="1.0" encoding="utf-8"?>
<a:theme xmlns:a="http://schemas.openxmlformats.org/drawingml/2006/main" xmlns:r="http://schemas.openxmlformats.org/officeDocument/2006/relationships" name="Tema do Offic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Tema do Offic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Tema do Offic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Tema do Offic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Tema do Offic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Tema do Offic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Tema do Offic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Tema do Offic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5365</TotalTime>
  <Application>LibreOffice/24.8.4.2$Windows_X86_64 LibreOffice_project/bb3cfa12c7b1bf994ecc5649a80400d06cd71002</Application>
  <AppVersion>15.0000</AppVersion>
  <Words>1336</Words>
  <Paragraphs>109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2023-06-15T14:34:16Z</dcterms:created>
  <dc:creator>Felipe Silva Aguiar</dc:creator>
  <dc:description/>
  <dc:language>pt-BR</dc:language>
  <cp:lastModifiedBy/>
  <cp:lastPrinted>2025-01-27T22:56:31Z</cp:lastPrinted>
  <dcterms:modified xsi:type="dcterms:W3CDTF">2025-01-27T22:54:47Z</dcterms:modified>
  <cp:revision>25</cp:revision>
  <dc:subject/>
  <dc:title>Apresentação do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Papel A3 (297 x 420 mm)</vt:lpwstr>
  </property>
  <property fmtid="{D5CDD505-2E9C-101B-9397-08002B2CF9AE}" pid="3" name="Slides">
    <vt:i4>25</vt:i4>
  </property>
</Properties>
</file>