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305" r:id="rId3"/>
    <p:sldId id="308" r:id="rId4"/>
    <p:sldId id="310" r:id="rId5"/>
    <p:sldId id="307" r:id="rId6"/>
    <p:sldId id="258" r:id="rId7"/>
    <p:sldId id="301" r:id="rId8"/>
    <p:sldId id="298" r:id="rId9"/>
    <p:sldId id="302" r:id="rId10"/>
    <p:sldId id="303" r:id="rId11"/>
    <p:sldId id="311" r:id="rId12"/>
    <p:sldId id="304" r:id="rId13"/>
    <p:sldId id="299" r:id="rId14"/>
    <p:sldId id="309" r:id="rId15"/>
  </p:sldIdLst>
  <p:sldSz cx="9144000" cy="5143500" type="screen16x9"/>
  <p:notesSz cx="6858000" cy="9144000"/>
  <p:embeddedFontLst>
    <p:embeddedFont>
      <p:font typeface="Advent Pro Medium" panose="020B0604020202020204" charset="0"/>
      <p:regular r:id="rId17"/>
      <p:bold r:id="rId18"/>
      <p:italic r:id="rId19"/>
      <p:boldItalic r:id="rId20"/>
    </p:embeddedFont>
    <p:embeddedFont>
      <p:font typeface="Press Start 2P" panose="020B0604020202020204" charset="0"/>
      <p:regular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3CD8E-5B94-4CEB-985A-0C16CDBEC33C}">
  <a:tblStyle styleId="{B733CD8E-5B94-4CEB-985A-0C16CDBEC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90" autoAdjust="0"/>
  </p:normalViewPr>
  <p:slideViewPr>
    <p:cSldViewPr snapToGrid="0">
      <p:cViewPr varScale="1">
        <p:scale>
          <a:sx n="77" d="100"/>
          <a:sy n="77" d="100"/>
        </p:scale>
        <p:origin x="120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e8a1f3d732_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e8a1f3d732_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95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9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e49cd86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e49cd86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64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/>
              <a:t>Ambos: Obtener distintos videojuegos</a:t>
            </a:r>
          </a:p>
          <a:p>
            <a:pPr marL="158750" indent="0">
              <a:buNone/>
            </a:pPr>
            <a:r>
              <a:rPr lang="es-ES" dirty="0"/>
              <a:t>Usuario anónimo: Registrarse e iniciar sesión </a:t>
            </a:r>
          </a:p>
          <a:p>
            <a:pPr marL="158750" indent="0">
              <a:buNone/>
            </a:pPr>
            <a:r>
              <a:rPr lang="es-ES" dirty="0"/>
              <a:t>Usuario autenticado: Cerrar sesión / Obtener recomendaciones personalizadas por el nombre de un videojuego / Cargar la base de datos para obtener los datos de los videojuegos</a:t>
            </a:r>
          </a:p>
        </p:txBody>
      </p:sp>
    </p:spTree>
    <p:extLst>
      <p:ext uri="{BB962C8B-B14F-4D97-AF65-F5344CB8AC3E}">
        <p14:creationId xmlns:p14="http://schemas.microsoft.com/office/powerpoint/2010/main" val="93913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BeautifulSoup</a:t>
            </a:r>
            <a:r>
              <a:rPr lang="es-ES" dirty="0"/>
              <a:t>: extracción de información de la pagina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Whoosh</a:t>
            </a:r>
            <a:r>
              <a:rPr lang="es-ES" dirty="0"/>
              <a:t>: indexación de texto en un esquema y luego buscar el índice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Django: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utilizado el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framework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para poder crear la aplicación web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84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2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44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 err="1"/>
              <a:t>Whoosh</a:t>
            </a:r>
            <a:r>
              <a:rPr lang="es-ES" dirty="0"/>
              <a:t>: indexación de texto en un esquema y luego buscar el índice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6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0" name="Google Shape;10;p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7249300" y="4131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7249300" y="2399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459" name="Google Shape;459;p4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4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B36"/>
              </a:buClr>
              <a:buSzPts val="1200"/>
              <a:buFont typeface="Zilla Slab"/>
              <a:buAutoNum type="arabicPeriod"/>
              <a:defRPr sz="1200">
                <a:solidFill>
                  <a:srgbClr val="00222F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4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7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132" name="Google Shape;1132;p7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7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"/>
          <p:cNvSpPr txBox="1">
            <a:spLocks noGrp="1"/>
          </p:cNvSpPr>
          <p:nvPr>
            <p:ph type="subTitle" idx="1"/>
          </p:nvPr>
        </p:nvSpPr>
        <p:spPr>
          <a:xfrm>
            <a:off x="720000" y="1530775"/>
            <a:ext cx="33915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3" name="Google Shape;1353;p7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8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356" name="Google Shape;1356;p8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8"/>
          <p:cNvSpPr txBox="1">
            <a:spLocks noGrp="1"/>
          </p:cNvSpPr>
          <p:nvPr>
            <p:ph type="title"/>
          </p:nvPr>
        </p:nvSpPr>
        <p:spPr>
          <a:xfrm>
            <a:off x="950200" y="1307100"/>
            <a:ext cx="7243500" cy="25293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71450" dir="85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9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578" name="Google Shape;1578;p9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9"/>
          <p:cNvSpPr txBox="1">
            <a:spLocks noGrp="1"/>
          </p:cNvSpPr>
          <p:nvPr>
            <p:ph type="title"/>
          </p:nvPr>
        </p:nvSpPr>
        <p:spPr>
          <a:xfrm>
            <a:off x="4808275" y="1152138"/>
            <a:ext cx="359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8" name="Google Shape;1798;p9"/>
          <p:cNvSpPr txBox="1">
            <a:spLocks noGrp="1"/>
          </p:cNvSpPr>
          <p:nvPr>
            <p:ph type="subTitle" idx="1"/>
          </p:nvPr>
        </p:nvSpPr>
        <p:spPr>
          <a:xfrm>
            <a:off x="4808275" y="2133463"/>
            <a:ext cx="3596100" cy="18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1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027" name="Google Shape;2027;p1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13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13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48" name="Google Shape;2248;p13"/>
          <p:cNvSpPr txBox="1">
            <a:spLocks noGrp="1"/>
          </p:cNvSpPr>
          <p:nvPr>
            <p:ph type="title" idx="2" hasCustomPrompt="1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9" name="Google Shape;2249;p13"/>
          <p:cNvSpPr txBox="1">
            <a:spLocks noGrp="1"/>
          </p:cNvSpPr>
          <p:nvPr>
            <p:ph type="subTitle" idx="1"/>
          </p:nvPr>
        </p:nvSpPr>
        <p:spPr>
          <a:xfrm>
            <a:off x="1991438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0" name="Google Shape;2250;p13"/>
          <p:cNvSpPr txBox="1">
            <a:spLocks noGrp="1"/>
          </p:cNvSpPr>
          <p:nvPr>
            <p:ph type="title" idx="3"/>
          </p:nvPr>
        </p:nvSpPr>
        <p:spPr>
          <a:xfrm>
            <a:off x="5644725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1" name="Google Shape;2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2" name="Google Shape;2252;p13"/>
          <p:cNvSpPr txBox="1">
            <a:spLocks noGrp="1"/>
          </p:cNvSpPr>
          <p:nvPr>
            <p:ph type="subTitle" idx="5"/>
          </p:nvPr>
        </p:nvSpPr>
        <p:spPr>
          <a:xfrm>
            <a:off x="5644725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4" name="Google Shape;2254;p13"/>
          <p:cNvSpPr txBox="1">
            <a:spLocks noGrp="1"/>
          </p:cNvSpPr>
          <p:nvPr>
            <p:ph type="title" idx="7" hasCustomPrompt="1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5" name="Google Shape;2255;p13"/>
          <p:cNvSpPr txBox="1">
            <a:spLocks noGrp="1"/>
          </p:cNvSpPr>
          <p:nvPr>
            <p:ph type="subTitle" idx="8"/>
          </p:nvPr>
        </p:nvSpPr>
        <p:spPr>
          <a:xfrm>
            <a:off x="199145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9"/>
          </p:nvPr>
        </p:nvSpPr>
        <p:spPr>
          <a:xfrm>
            <a:off x="564473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7" name="Google Shape;22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16125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8" name="Google Shape;2258;p13"/>
          <p:cNvSpPr txBox="1">
            <a:spLocks noGrp="1"/>
          </p:cNvSpPr>
          <p:nvPr>
            <p:ph type="subTitle" idx="14"/>
          </p:nvPr>
        </p:nvSpPr>
        <p:spPr>
          <a:xfrm>
            <a:off x="564473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Google Shape;3857;p2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858" name="Google Shape;3858;p2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5"/>
          <p:cNvSpPr/>
          <p:nvPr/>
        </p:nvSpPr>
        <p:spPr>
          <a:xfrm>
            <a:off x="1897880" y="1431326"/>
            <a:ext cx="5351410" cy="2056416"/>
          </a:xfrm>
          <a:custGeom>
            <a:avLst/>
            <a:gdLst/>
            <a:ahLst/>
            <a:cxnLst/>
            <a:rect l="l" t="t" r="r" b="b"/>
            <a:pathLst>
              <a:path w="28296" h="14149" extrusionOk="0">
                <a:moveTo>
                  <a:pt x="0" y="0"/>
                </a:moveTo>
                <a:lnTo>
                  <a:pt x="0" y="14148"/>
                </a:lnTo>
                <a:lnTo>
                  <a:pt x="28295" y="14148"/>
                </a:lnTo>
                <a:lnTo>
                  <a:pt x="28295" y="0"/>
                </a:lnTo>
                <a:close/>
              </a:path>
            </a:pathLst>
          </a:custGeom>
          <a:solidFill>
            <a:srgbClr val="FFE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25"/>
          <p:cNvSpPr txBox="1">
            <a:spLocks noGrp="1"/>
          </p:cNvSpPr>
          <p:nvPr>
            <p:ph type="subTitle" idx="1"/>
          </p:nvPr>
        </p:nvSpPr>
        <p:spPr>
          <a:xfrm>
            <a:off x="1848000" y="4370012"/>
            <a:ext cx="54561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Autor: Mario Izquierdo Lavado</a:t>
            </a:r>
            <a:endParaRPr sz="2000" b="1" dirty="0"/>
          </a:p>
        </p:txBody>
      </p:sp>
      <p:sp>
        <p:nvSpPr>
          <p:cNvPr id="4087" name="Google Shape;4087;p25"/>
          <p:cNvSpPr txBox="1">
            <a:spLocks noGrp="1"/>
          </p:cNvSpPr>
          <p:nvPr>
            <p:ph type="ctrTitle"/>
          </p:nvPr>
        </p:nvSpPr>
        <p:spPr>
          <a:xfrm>
            <a:off x="1025911" y="1271238"/>
            <a:ext cx="7672040" cy="2713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dirty="0" err="1">
                <a:latin typeface="+mj-lt"/>
              </a:rPr>
              <a:t>RecommenderVideoGamer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Whoosh</a:t>
            </a:r>
            <a:endParaRPr sz="3200" b="1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1F7EB2-7A8A-98CC-C5C0-09B04825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4" y="1356125"/>
            <a:ext cx="2731296" cy="837931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5C8ADD-1F7D-2131-D6A1-BFF398CC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32" y="2324195"/>
            <a:ext cx="8129918" cy="963671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848F9F0-FA18-0028-C594-FD3A5A63A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021" y="1373519"/>
            <a:ext cx="2928119" cy="845189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46BBA3F-D624-5B82-4365-F61166337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521" y="3393353"/>
            <a:ext cx="3738220" cy="1422072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83918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4306306" y="1889542"/>
            <a:ext cx="2003586" cy="389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+mn-lt"/>
              </a:rPr>
              <a:t>Hay 4 búsquedas:</a:t>
            </a:r>
            <a:endParaRPr sz="1600" b="1" dirty="0">
              <a:latin typeface="+mn-lt"/>
            </a:endParaRPr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Whoosh</a:t>
            </a:r>
            <a:endParaRPr sz="3200" b="1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F3C88-7070-BFFD-BB56-1A42FF96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34" y="1478059"/>
            <a:ext cx="2481916" cy="2569922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39FE64C-D4CE-85D0-1802-F3338878E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968" y="2757982"/>
            <a:ext cx="1812459" cy="1852654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E2D57C-A210-B0BA-504E-8A459F75C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11" y="1337989"/>
            <a:ext cx="3474150" cy="3334432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4375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170031"/>
            <a:ext cx="8319900" cy="800814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latin typeface="+mn-lt"/>
              </a:rPr>
              <a:t>Django/</a:t>
            </a:r>
            <a:r>
              <a:rPr lang="es-ES" sz="3200" dirty="0">
                <a:latin typeface="+mn-lt"/>
              </a:rPr>
              <a:t> Recomendar videojuegos</a:t>
            </a:r>
            <a:endParaRPr sz="3200" b="1" dirty="0"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4B1A94F-06AD-47E6-59CB-4AAC2649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4" y="1360146"/>
            <a:ext cx="6378493" cy="746825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4FDE8D1-391A-6936-B051-2D3A229CC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4" y="2278272"/>
            <a:ext cx="4511256" cy="2491956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182A4E-3C2A-41B2-AED0-3679D0A13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706" y="2139523"/>
            <a:ext cx="2666190" cy="2723733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62462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170031"/>
            <a:ext cx="8319900" cy="800814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latin typeface="+mn-lt"/>
              </a:rPr>
              <a:t>Django/</a:t>
            </a:r>
            <a:r>
              <a:rPr lang="es-ES" sz="3200" dirty="0">
                <a:latin typeface="+mn-lt"/>
              </a:rPr>
              <a:t> Base de Datos</a:t>
            </a:r>
            <a:endParaRPr sz="32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611147-01AC-F741-EB95-D548C3BA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0" y="1250225"/>
            <a:ext cx="5307873" cy="1888086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BDB06D-878F-AB5C-9665-A770FEEF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28" y="1381612"/>
            <a:ext cx="2720576" cy="23624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EB48DC-687B-D6E2-DC13-3205AD28B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28" y="1705553"/>
            <a:ext cx="2759705" cy="23624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375AFCA-8AD3-58B0-9D65-93D0459DB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598" y="2028619"/>
            <a:ext cx="2382553" cy="254186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47D6D30-7229-BD76-67BB-1480CDE48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953" y="2373023"/>
            <a:ext cx="2286198" cy="254187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11954B8-EB89-FD40-C0A1-BB77E4E89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617" y="3225137"/>
            <a:ext cx="7754534" cy="162820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C85D51-2B4C-63AF-329E-6CC20284EA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7325" y="2742576"/>
            <a:ext cx="2796782" cy="23624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58793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81358-26A1-D4FD-7C61-D485575A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b="1" dirty="0">
                <a:latin typeface="+mj-lt"/>
              </a:rPr>
              <a:t>Demostración técnica</a:t>
            </a:r>
          </a:p>
        </p:txBody>
      </p:sp>
    </p:spTree>
    <p:extLst>
      <p:ext uri="{BB962C8B-B14F-4D97-AF65-F5344CB8AC3E}">
        <p14:creationId xmlns:p14="http://schemas.microsoft.com/office/powerpoint/2010/main" val="119731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6"/>
          <p:cNvSpPr txBox="1">
            <a:spLocks noGrp="1"/>
          </p:cNvSpPr>
          <p:nvPr>
            <p:ph type="body" idx="1"/>
          </p:nvPr>
        </p:nvSpPr>
        <p:spPr>
          <a:xfrm>
            <a:off x="412050" y="1283467"/>
            <a:ext cx="8319900" cy="3611700"/>
          </a:xfrm>
          <a:prstGeom prst="rect">
            <a:avLst/>
          </a:prstGeom>
        </p:spPr>
        <p:txBody>
          <a:bodyPr spcFirstLastPara="1" wrap="square" lIns="324000" tIns="162000" rIns="27000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accent2"/>
                </a:solidFill>
                <a:latin typeface="+mn-lt"/>
              </a:rPr>
              <a:t>Funcionalidades de la aplicación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endParaRPr lang="es-ES" sz="36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accent2"/>
                </a:solidFill>
                <a:latin typeface="+mn-lt"/>
              </a:rPr>
              <a:t>Tecnologías usadas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3600" dirty="0">
              <a:solidFill>
                <a:schemeClr val="accent2"/>
              </a:solidFill>
              <a:latin typeface="+mn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accent2"/>
                </a:solidFill>
                <a:latin typeface="+mn-lt"/>
              </a:rPr>
              <a:t>Demostración de la aplicación</a:t>
            </a:r>
            <a:endParaRPr sz="3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93" name="Google Shape;4093;p2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4000" tIns="198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Índice</a:t>
            </a:r>
            <a:endParaRPr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70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81358-26A1-D4FD-7C61-D485575A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0" y="770733"/>
            <a:ext cx="7243500" cy="3602034"/>
          </a:xfrm>
        </p:spPr>
        <p:txBody>
          <a:bodyPr/>
          <a:lstStyle/>
          <a:p>
            <a:r>
              <a:rPr lang="es-ES" sz="6000" b="1" dirty="0">
                <a:solidFill>
                  <a:schemeClr val="accent2"/>
                </a:solidFill>
                <a:latin typeface="+mj-lt"/>
              </a:rPr>
              <a:t>Funcionalidades de la aplicación</a:t>
            </a:r>
            <a:endParaRPr lang="es-E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60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CD8F08E-E16E-4C6E-EB33-6232D768B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</a:rPr>
              <a:t>Gestión de usuarios (</a:t>
            </a:r>
            <a:r>
              <a:rPr lang="es-ES" sz="1800" b="1" dirty="0">
                <a:latin typeface="+mn-lt"/>
              </a:rPr>
              <a:t>registrarse</a:t>
            </a:r>
            <a:r>
              <a:rPr lang="es-ES" sz="1800" dirty="0">
                <a:latin typeface="+mn-lt"/>
              </a:rPr>
              <a:t> + </a:t>
            </a:r>
            <a:r>
              <a:rPr lang="es-ES" sz="1800" b="1" dirty="0">
                <a:latin typeface="+mn-lt"/>
              </a:rPr>
              <a:t>iniciar</a:t>
            </a:r>
            <a:r>
              <a:rPr lang="es-ES" sz="1800" dirty="0">
                <a:latin typeface="+mn-lt"/>
              </a:rPr>
              <a:t> </a:t>
            </a:r>
            <a:r>
              <a:rPr lang="es-ES" sz="1800" b="1" dirty="0">
                <a:latin typeface="+mn-lt"/>
              </a:rPr>
              <a:t>sesión</a:t>
            </a:r>
            <a:r>
              <a:rPr lang="es-ES" sz="1800" dirty="0">
                <a:latin typeface="+mn-lt"/>
              </a:rPr>
              <a:t> + </a:t>
            </a:r>
            <a:r>
              <a:rPr lang="es-ES" sz="1800" b="1" dirty="0">
                <a:latin typeface="+mn-lt"/>
              </a:rPr>
              <a:t>cerrar sesión</a:t>
            </a:r>
            <a:r>
              <a:rPr lang="es-ES" sz="1800" dirty="0">
                <a:latin typeface="+mn-lt"/>
              </a:rPr>
              <a:t>).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s-ES" sz="1800" dirty="0">
              <a:latin typeface="+mn-lt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s-ES" sz="1800" dirty="0">
              <a:latin typeface="+mn-lt"/>
            </a:endParaRPr>
          </a:p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</a:rPr>
              <a:t>Obtener distintos videojuegos (mediante las diferentes búsquedas).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s-ES" sz="1800" dirty="0">
              <a:latin typeface="+mn-lt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s-ES" sz="1800" dirty="0">
              <a:latin typeface="+mn-lt"/>
            </a:endParaRPr>
          </a:p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</a:rPr>
              <a:t>Obtener recomendaciones personalizadas por el nombre de un videojuego (usando el SR).</a:t>
            </a:r>
          </a:p>
          <a:p>
            <a:pPr marL="323850" indent="-171450">
              <a:buSzPct val="90000"/>
              <a:buFont typeface="Arial" panose="020B0604020202020204" pitchFamily="34" charset="0"/>
              <a:buChar char="•"/>
            </a:pPr>
            <a:endParaRPr lang="es-ES" sz="1800" dirty="0">
              <a:latin typeface="+mn-lt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s-ES" sz="1800" dirty="0">
              <a:latin typeface="+mn-lt"/>
            </a:endParaRPr>
          </a:p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</a:rPr>
              <a:t>Cargar la base de datos para obtener los datos de los videojuegos.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170732-EA46-0EC5-63BB-E09403A03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000" b="1" dirty="0">
                <a:solidFill>
                  <a:schemeClr val="accent2"/>
                </a:solidFill>
                <a:latin typeface="+mj-lt"/>
              </a:rPr>
              <a:t>Funcionalidades de la aplicación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CC6570D-2C97-F18E-D721-DC99FCF057B3}"/>
              </a:ext>
            </a:extLst>
          </p:cNvPr>
          <p:cNvSpPr/>
          <p:nvPr/>
        </p:nvSpPr>
        <p:spPr>
          <a:xfrm>
            <a:off x="6316277" y="3469243"/>
            <a:ext cx="2118732" cy="706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Solo usuarios Autenticados</a:t>
            </a:r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6486CA86-F8B7-090B-126D-02377C4ACF33}"/>
              </a:ext>
            </a:extLst>
          </p:cNvPr>
          <p:cNvSpPr/>
          <p:nvPr/>
        </p:nvSpPr>
        <p:spPr>
          <a:xfrm rot="14656479">
            <a:off x="5874835" y="3765949"/>
            <a:ext cx="255126" cy="469417"/>
          </a:xfrm>
          <a:prstGeom prst="upArrow">
            <a:avLst>
              <a:gd name="adj1" fmla="val 50000"/>
              <a:gd name="adj2" fmla="val 481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23B50B73-5641-D661-884E-E4EE33095062}"/>
              </a:ext>
            </a:extLst>
          </p:cNvPr>
          <p:cNvSpPr/>
          <p:nvPr/>
        </p:nvSpPr>
        <p:spPr>
          <a:xfrm rot="17485169">
            <a:off x="5843332" y="3350465"/>
            <a:ext cx="263037" cy="511964"/>
          </a:xfrm>
          <a:prstGeom prst="upArrow">
            <a:avLst>
              <a:gd name="adj1" fmla="val 50000"/>
              <a:gd name="adj2" fmla="val 488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99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81358-26A1-D4FD-7C61-D485575A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6000" b="1" dirty="0">
                <a:latin typeface="+mj-lt"/>
              </a:rPr>
              <a:t>Tecnologías usadas</a:t>
            </a:r>
            <a:endParaRPr lang="es-E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8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Tecnologías usadas</a:t>
            </a:r>
            <a:endParaRPr sz="3200" b="1" dirty="0">
              <a:latin typeface="+mj-lt"/>
            </a:endParaRPr>
          </a:p>
        </p:txBody>
      </p:sp>
      <p:pic>
        <p:nvPicPr>
          <p:cNvPr id="27" name="Imagen 26" descr="Imagen que contiene Texto&#10;&#10;Descripción generada automáticamente">
            <a:extLst>
              <a:ext uri="{FF2B5EF4-FFF2-40B4-BE49-F238E27FC236}">
                <a16:creationId xmlns:a16="http://schemas.microsoft.com/office/drawing/2014/main" id="{41FBDEB7-0AE8-CC7F-E30B-971B2F3F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5" y="1934838"/>
            <a:ext cx="2669966" cy="93768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CD6FEF1-0588-366B-129D-559844F4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01" y="1913360"/>
            <a:ext cx="2813043" cy="937682"/>
          </a:xfrm>
          <a:prstGeom prst="rect">
            <a:avLst/>
          </a:prstGeom>
        </p:spPr>
      </p:pic>
      <p:pic>
        <p:nvPicPr>
          <p:cNvPr id="31" name="Imagen 30" descr="Forma&#10;&#10;Descripción generada automáticamente con confianza media">
            <a:extLst>
              <a:ext uri="{FF2B5EF4-FFF2-40B4-BE49-F238E27FC236}">
                <a16:creationId xmlns:a16="http://schemas.microsoft.com/office/drawing/2014/main" id="{A01B7CF0-3744-D6BC-FF4D-8684F1D2D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33" y="3260043"/>
            <a:ext cx="2709333" cy="9376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170031"/>
            <a:ext cx="8319900" cy="800814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latin typeface="+mn-lt"/>
              </a:rPr>
              <a:t>BeautifulSoup</a:t>
            </a:r>
            <a:r>
              <a:rPr lang="es-ES" sz="3200" b="1" dirty="0">
                <a:latin typeface="+mn-lt"/>
              </a:rPr>
              <a:t>/</a:t>
            </a:r>
            <a:r>
              <a:rPr lang="es-ES" sz="3200" dirty="0">
                <a:latin typeface="+mn-lt"/>
              </a:rPr>
              <a:t> Listado de Plataformas</a:t>
            </a:r>
            <a:endParaRPr sz="3200" b="1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E3BDF9-665C-168D-931B-D6FDF6B8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0" y="1256721"/>
            <a:ext cx="8319900" cy="35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3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170031"/>
            <a:ext cx="8319900" cy="800814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latin typeface="+mn-lt"/>
              </a:rPr>
              <a:t>BeautifulSoup</a:t>
            </a:r>
            <a:r>
              <a:rPr lang="es-ES" sz="3200" b="1" dirty="0">
                <a:latin typeface="+mn-lt"/>
              </a:rPr>
              <a:t>/</a:t>
            </a:r>
            <a:r>
              <a:rPr lang="es-ES" sz="3200" dirty="0">
                <a:latin typeface="+mn-lt"/>
              </a:rPr>
              <a:t> Listado de Videojuegos</a:t>
            </a:r>
            <a:endParaRPr sz="3200" b="1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1D9BBC-66EC-ED15-EE98-95B97524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0" y="1277914"/>
            <a:ext cx="8319899" cy="35650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4D2B1D-9D34-CE50-0F5B-5720388C9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31" y="3166018"/>
            <a:ext cx="4394510" cy="1807451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2377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170031"/>
            <a:ext cx="8319900" cy="800814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latin typeface="+mn-lt"/>
              </a:rPr>
              <a:t>BeautifulSoup</a:t>
            </a:r>
            <a:r>
              <a:rPr lang="es-ES" sz="3200" b="1" dirty="0">
                <a:latin typeface="+mn-lt"/>
              </a:rPr>
              <a:t>/</a:t>
            </a:r>
            <a:r>
              <a:rPr lang="es-ES" sz="3200" dirty="0">
                <a:latin typeface="+mn-lt"/>
              </a:rPr>
              <a:t> Detalles</a:t>
            </a:r>
            <a:endParaRPr sz="3200" b="1" dirty="0">
              <a:latin typeface="+mj-lt"/>
            </a:endParaRPr>
          </a:p>
        </p:txBody>
      </p:sp>
      <p:sp>
        <p:nvSpPr>
          <p:cNvPr id="2" name="Google Shape;4110;p27">
            <a:extLst>
              <a:ext uri="{FF2B5EF4-FFF2-40B4-BE49-F238E27FC236}">
                <a16:creationId xmlns:a16="http://schemas.microsoft.com/office/drawing/2014/main" id="{0068DE02-BAF9-DC02-CCFF-C1E6F808DEF0}"/>
              </a:ext>
            </a:extLst>
          </p:cNvPr>
          <p:cNvSpPr txBox="1">
            <a:spLocks/>
          </p:cNvSpPr>
          <p:nvPr/>
        </p:nvSpPr>
        <p:spPr>
          <a:xfrm>
            <a:off x="765717" y="1421997"/>
            <a:ext cx="3204117" cy="569667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 sz="2400" dirty="0">
                <a:latin typeface="+mn-lt"/>
              </a:rPr>
              <a:t>Detalles videojuego</a:t>
            </a:r>
            <a:endParaRPr lang="es-ES" sz="2400" b="1" dirty="0">
              <a:latin typeface="+mj-lt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F39C1C5-615D-BB6C-7B7C-D03E0B3DAB66}"/>
              </a:ext>
            </a:extLst>
          </p:cNvPr>
          <p:cNvCxnSpPr>
            <a:cxnSpLocks/>
          </p:cNvCxnSpPr>
          <p:nvPr/>
        </p:nvCxnSpPr>
        <p:spPr>
          <a:xfrm>
            <a:off x="4438371" y="1303020"/>
            <a:ext cx="0" cy="349888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Google Shape;4110;p27">
            <a:extLst>
              <a:ext uri="{FF2B5EF4-FFF2-40B4-BE49-F238E27FC236}">
                <a16:creationId xmlns:a16="http://schemas.microsoft.com/office/drawing/2014/main" id="{80E20F21-883B-59C9-4BE0-8E378724C6A3}"/>
              </a:ext>
            </a:extLst>
          </p:cNvPr>
          <p:cNvSpPr txBox="1">
            <a:spLocks/>
          </p:cNvSpPr>
          <p:nvPr/>
        </p:nvSpPr>
        <p:spPr>
          <a:xfrm>
            <a:off x="5025297" y="1421996"/>
            <a:ext cx="3204117" cy="569667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 sz="2400" dirty="0">
                <a:latin typeface="+mn-lt"/>
              </a:rPr>
              <a:t>Detalles plataforma</a:t>
            </a:r>
            <a:endParaRPr lang="es-ES" sz="2400" b="1" dirty="0">
              <a:latin typeface="+mj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82ECE6-D67D-6EDF-1F8B-4FAFB96D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8" y="2132912"/>
            <a:ext cx="3806454" cy="2757138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AACED6-3DA7-9B6E-0551-73BF8DEC0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201" y="2132912"/>
            <a:ext cx="4151139" cy="2757138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95497102"/>
      </p:ext>
    </p:extLst>
  </p:cSld>
  <p:clrMapOvr>
    <a:masterClrMapping/>
  </p:clrMapOvr>
</p:sld>
</file>

<file path=ppt/theme/theme1.xml><?xml version="1.0" encoding="utf-8"?>
<a:theme xmlns:a="http://schemas.openxmlformats.org/drawingml/2006/main" name="Akihabara Arcades and Electronics! Minitheme by Slidesg">
  <a:themeElements>
    <a:clrScheme name="Simple Light">
      <a:dk1>
        <a:srgbClr val="FFE5BD"/>
      </a:dk1>
      <a:lt1>
        <a:srgbClr val="FFE34E"/>
      </a:lt1>
      <a:dk2>
        <a:srgbClr val="F89E07"/>
      </a:dk2>
      <a:lt2>
        <a:srgbClr val="FF6475"/>
      </a:lt2>
      <a:accent1>
        <a:srgbClr val="FF4355"/>
      </a:accent1>
      <a:accent2>
        <a:srgbClr val="00222F"/>
      </a:accent2>
      <a:accent3>
        <a:srgbClr val="BEF4ED"/>
      </a:accent3>
      <a:accent4>
        <a:srgbClr val="00F1D5"/>
      </a:accent4>
      <a:accent5>
        <a:srgbClr val="00A8BE"/>
      </a:accent5>
      <a:accent6>
        <a:srgbClr val="00759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199</Words>
  <Application>Microsoft Office PowerPoint</Application>
  <PresentationFormat>Presentación en pantalla (16:9)</PresentationFormat>
  <Paragraphs>41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Zilla Slab</vt:lpstr>
      <vt:lpstr>Advent Pro Medium</vt:lpstr>
      <vt:lpstr>Times New Roman</vt:lpstr>
      <vt:lpstr>Press Start 2P</vt:lpstr>
      <vt:lpstr>Roboto Condensed Light</vt:lpstr>
      <vt:lpstr>Akihabara Arcades and Electronics! Minitheme by Slidesg</vt:lpstr>
      <vt:lpstr>RecommenderVideoGamer</vt:lpstr>
      <vt:lpstr>Índice</vt:lpstr>
      <vt:lpstr>Funcionalidades de la aplicación</vt:lpstr>
      <vt:lpstr>Funcionalidades de la aplicación</vt:lpstr>
      <vt:lpstr>Tecnologías usadas</vt:lpstr>
      <vt:lpstr>Tecnologías usadas</vt:lpstr>
      <vt:lpstr>BeautifulSoup/ Listado de Plataformas</vt:lpstr>
      <vt:lpstr>BeautifulSoup/ Listado de Videojuegos</vt:lpstr>
      <vt:lpstr>BeautifulSoup/ Detalles</vt:lpstr>
      <vt:lpstr>Whoosh</vt:lpstr>
      <vt:lpstr>Whoosh</vt:lpstr>
      <vt:lpstr>Django/ Recomendar videojuegos</vt:lpstr>
      <vt:lpstr>Django/ Base de Datos</vt:lpstr>
      <vt:lpstr>Demostración técnica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RecommenderVideoGamer</dc:title>
  <cp:lastModifiedBy>MARIO IZQUIERDO LAVADO</cp:lastModifiedBy>
  <cp:revision>27</cp:revision>
  <dcterms:modified xsi:type="dcterms:W3CDTF">2024-01-10T09:28:55Z</dcterms:modified>
</cp:coreProperties>
</file>