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p:restoredTop sz="96327"/>
  </p:normalViewPr>
  <p:slideViewPr>
    <p:cSldViewPr snapToGrid="0" snapToObjects="1">
      <p:cViewPr varScale="1">
        <p:scale>
          <a:sx n="92" d="100"/>
          <a:sy n="92" d="100"/>
        </p:scale>
        <p:origin x="51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i-FI"/>
              <a:t>Muokkaa ots. perustyyl. napsautt.</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i-FI"/>
              <a:t>Muokkaa ots. perustyyl. napsautt.</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i-FI"/>
              <a:t>Muokkaa ots. perustyyl. napsautt.</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12/10/20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fi-FI"/>
              <a:t>Muokkaa ots. perustyyl. napsautt.</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fi-FI"/>
              <a:t>Muokkaa ots. perustyyl. napsautt.</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uvatekstillinen sisältö">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i-FI"/>
              <a:t>Muokkaa ots. perustyyl. napsautt.</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DA16AA21-1863-4931-97CB-99D0A168701B}" type="datetimeFigureOut">
              <a:rPr lang="en-US" smtClean="0"/>
              <a:t>12/10/20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uvatekstillinen kuv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i-FI"/>
              <a:t>Muokkaa ots. perustyyl. napsautt.</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Lisää kuva napsauttamalla kuvaketta</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3772C379-9A7C-4C87-A116-CBE9F58B04C5}" type="datetimeFigureOut">
              <a:rPr lang="en-US" smtClean="0"/>
              <a:t>12/10/20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i-FI"/>
              <a:t>Muokkaa ots. perustyyl. napsautt.</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12/10/20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eecos.com/fi/materiaaliop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76DCC3A-04DB-2042-9658-80C211E6A8D3}"/>
              </a:ext>
            </a:extLst>
          </p:cNvPr>
          <p:cNvSpPr>
            <a:spLocks noGrp="1"/>
          </p:cNvSpPr>
          <p:nvPr>
            <p:ph type="ctrTitle"/>
          </p:nvPr>
        </p:nvSpPr>
        <p:spPr/>
        <p:txBody>
          <a:bodyPr/>
          <a:lstStyle/>
          <a:p>
            <a:r>
              <a:rPr lang="fi-FI" dirty="0"/>
              <a:t>Hiirimaton taival</a:t>
            </a:r>
          </a:p>
        </p:txBody>
      </p:sp>
      <p:sp>
        <p:nvSpPr>
          <p:cNvPr id="3" name="Alaotsikko 2">
            <a:extLst>
              <a:ext uri="{FF2B5EF4-FFF2-40B4-BE49-F238E27FC236}">
                <a16:creationId xmlns:a16="http://schemas.microsoft.com/office/drawing/2014/main" id="{43E9AF0C-114A-1F48-BF86-81079FD9B6DB}"/>
              </a:ext>
            </a:extLst>
          </p:cNvPr>
          <p:cNvSpPr>
            <a:spLocks noGrp="1"/>
          </p:cNvSpPr>
          <p:nvPr>
            <p:ph type="subTitle" idx="1"/>
          </p:nvPr>
        </p:nvSpPr>
        <p:spPr/>
        <p:txBody>
          <a:bodyPr/>
          <a:lstStyle/>
          <a:p>
            <a:r>
              <a:rPr lang="fi-FI" dirty="0"/>
              <a:t>Mikrokuitua ja luonnonkumia</a:t>
            </a:r>
          </a:p>
        </p:txBody>
      </p:sp>
    </p:spTree>
    <p:extLst>
      <p:ext uri="{BB962C8B-B14F-4D97-AF65-F5344CB8AC3E}">
        <p14:creationId xmlns:p14="http://schemas.microsoft.com/office/powerpoint/2010/main" val="145164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9191F30-C935-BD4E-9FD3-F82C61BAA6FD}"/>
              </a:ext>
            </a:extLst>
          </p:cNvPr>
          <p:cNvSpPr>
            <a:spLocks noGrp="1"/>
          </p:cNvSpPr>
          <p:nvPr>
            <p:ph type="title"/>
          </p:nvPr>
        </p:nvSpPr>
        <p:spPr/>
        <p:txBody>
          <a:bodyPr/>
          <a:lstStyle/>
          <a:p>
            <a:r>
              <a:rPr lang="fi-FI" dirty="0" err="1"/>
              <a:t>MIkrokuitu</a:t>
            </a:r>
            <a:endParaRPr lang="fi-FI" dirty="0"/>
          </a:p>
        </p:txBody>
      </p:sp>
      <p:sp>
        <p:nvSpPr>
          <p:cNvPr id="3" name="Sisällön paikkamerkki 2">
            <a:extLst>
              <a:ext uri="{FF2B5EF4-FFF2-40B4-BE49-F238E27FC236}">
                <a16:creationId xmlns:a16="http://schemas.microsoft.com/office/drawing/2014/main" id="{E81BEF44-444F-E241-BECF-282B45A6C093}"/>
              </a:ext>
            </a:extLst>
          </p:cNvPr>
          <p:cNvSpPr>
            <a:spLocks noGrp="1"/>
          </p:cNvSpPr>
          <p:nvPr>
            <p:ph idx="1"/>
          </p:nvPr>
        </p:nvSpPr>
        <p:spPr/>
        <p:txBody>
          <a:bodyPr>
            <a:normAutofit/>
          </a:bodyPr>
          <a:lstStyle/>
          <a:p>
            <a:r>
              <a:rPr lang="fi-FI" dirty="0"/>
              <a:t>Mikrokuidun valmistukseen käytetään polyesteriä, polyamidia tai </a:t>
            </a:r>
            <a:r>
              <a:rPr lang="fi-FI" dirty="0" err="1"/>
              <a:t>polypropyleenia</a:t>
            </a:r>
            <a:r>
              <a:rPr lang="fi-FI" dirty="0"/>
              <a:t> sekä muuntokuiduista modaalia.</a:t>
            </a:r>
          </a:p>
          <a:p>
            <a:pPr lvl="1"/>
            <a:r>
              <a:rPr lang="fi-FI" dirty="0"/>
              <a:t>Polyamideista tunnetuin on Nylon. Polyamidit ovat ryhmä kuituja, jotka valmistetaan öljyteollisuuden sivutuotteista. Siitä irtoaa mikromuovia eikä se ole biohajoavaa. Polyamidin valmistus kuluttaa uusiutumattomia luonnonvaroja. On olemassa myös biopohjaista polyamidia, mutta sitä käytetään todella vähän. Polyamidin hiilidioksidipäästöt ovat korkeammat kuin polyesterillä. Kuitupöly saattaa aiheuttaa oireita kehräämöissä, kutomoissa ja neulomoissa työskentelijöille. Kuidusta irtoava mikromuovi on ympäristölle ja varsinkin vesistöille haitallista. Polyamidin kierrätys on mahdollista termisesti ja kemiallisesti, mutta se ei ole kovin yleistä. Kierrätetystä polyamidista valmistettujen kankaiden raaka-aineena käytetään useimmiten teollisuuden jätemateriaali. Kierrätetty polyamidin kuluttaa 80% vähemmän kuin uuden kuidun valmistus.</a:t>
            </a:r>
            <a:endParaRPr lang="fi-FI" sz="900" dirty="0"/>
          </a:p>
        </p:txBody>
      </p:sp>
    </p:spTree>
    <p:extLst>
      <p:ext uri="{BB962C8B-B14F-4D97-AF65-F5344CB8AC3E}">
        <p14:creationId xmlns:p14="http://schemas.microsoft.com/office/powerpoint/2010/main" val="33745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25B766C8-C967-3E4D-AD18-963DFF3D3DA7}"/>
              </a:ext>
            </a:extLst>
          </p:cNvPr>
          <p:cNvSpPr>
            <a:spLocks noGrp="1"/>
          </p:cNvSpPr>
          <p:nvPr>
            <p:ph idx="1"/>
          </p:nvPr>
        </p:nvSpPr>
        <p:spPr>
          <a:xfrm>
            <a:off x="1069848" y="904461"/>
            <a:ext cx="10058400" cy="5267739"/>
          </a:xfrm>
        </p:spPr>
        <p:txBody>
          <a:bodyPr>
            <a:normAutofit/>
          </a:bodyPr>
          <a:lstStyle/>
          <a:p>
            <a:pPr lvl="2"/>
            <a:r>
              <a:rPr lang="fi-FI" sz="1800" dirty="0"/>
              <a:t>	Polyesteri on maailman eniten tuotettu tekstiilikuitu. Se valmistetaan </a:t>
            </a:r>
            <a:r>
              <a:rPr lang="fi-FI" sz="1800" dirty="0" err="1"/>
              <a:t>mineraaliöljystä</a:t>
            </a:r>
            <a:r>
              <a:rPr lang="fi-FI" sz="1800" dirty="0"/>
              <a:t> sulakehruumenetelmällä. Siitä irtoaa pesussa mikromuovia eikä se ole biohajoava kuitu. Polyesterin värjäyksessä käytetään työntekijöille haitallisia kemikaaleja. Näitä on rajoitettu erilaisin ympäristömerkein ja ohjeistuksin. Lopputuotteessa kemikaaleja ei pitäisi olla enää jäljellä. Polyesterin kierrätys on mahdollista. Usein kierrätetyn polyesterin lähtöaineena on juomapullot. Kierrätettyä polyesteriä on saatavilla hyvin ja sen ympäristövaikuteukset ovat uutta kuitua pienemmät.</a:t>
            </a:r>
            <a:r>
              <a:rPr lang="fi-FI" sz="900" dirty="0">
                <a:solidFill>
                  <a:prstClr val="black"/>
                </a:solidFill>
              </a:rPr>
              <a:t> </a:t>
            </a:r>
          </a:p>
          <a:p>
            <a:pPr lvl="2"/>
            <a:r>
              <a:rPr lang="fi-FI" sz="1800" dirty="0" err="1"/>
              <a:t>Polypropyleeni</a:t>
            </a:r>
            <a:r>
              <a:rPr lang="fi-FI" sz="1800" dirty="0"/>
              <a:t> valmistetaan </a:t>
            </a:r>
            <a:r>
              <a:rPr lang="fi-FI" sz="1800" dirty="0" err="1"/>
              <a:t>poyupropeenista</a:t>
            </a:r>
            <a:r>
              <a:rPr lang="fi-FI" sz="1800" dirty="0"/>
              <a:t> joka on öljyteollisuuden </a:t>
            </a:r>
            <a:r>
              <a:rPr lang="fi-FI" sz="1800" dirty="0" err="1"/>
              <a:t>puhdistusjätejjä</a:t>
            </a:r>
            <a:r>
              <a:rPr lang="fi-FI" sz="1800" dirty="0"/>
              <a:t>, sen valmistus on nopeaa ja edullista. Se ei ole biohajoavaa, mutta sitä voidaan valmistaa myös biopohjaisena. </a:t>
            </a:r>
            <a:r>
              <a:rPr lang="fi-FI" sz="1800" dirty="0" err="1"/>
              <a:t>Kuidin</a:t>
            </a:r>
            <a:r>
              <a:rPr lang="fi-FI" sz="1800" dirty="0"/>
              <a:t> valmistuksessa kuluu vähemmän energiaa kuin muiden synteettisten kuitujen valmistukseen. Polypropeeni voidaan kierrättää termisesti kuusi kertaa, minkä jälkeen se on liian heikkoa uudelleen käytettäväksi. </a:t>
            </a:r>
          </a:p>
          <a:p>
            <a:pPr lvl="2"/>
            <a:r>
              <a:rPr lang="fi-FI" sz="1800" dirty="0"/>
              <a:t>Modaali on viskoosin kaltainen selluloosamuuntokuitu. Se valmistetaan pyökkiselluloosasta ja sen valmistuksessa käytetään monia kemikaaleja.</a:t>
            </a:r>
          </a:p>
          <a:p>
            <a:pPr lvl="2"/>
            <a:r>
              <a:rPr lang="fi-FI" sz="1800" dirty="0"/>
              <a:t>Lisätietoja </a:t>
            </a:r>
            <a:r>
              <a:rPr lang="fi-FI" sz="1800" dirty="0">
                <a:solidFill>
                  <a:prstClr val="black"/>
                </a:solidFill>
              </a:rPr>
              <a:t> </a:t>
            </a:r>
            <a:r>
              <a:rPr lang="fi-FI" sz="1800" dirty="0">
                <a:solidFill>
                  <a:prstClr val="black"/>
                </a:solidFill>
                <a:hlinkClick r:id="rId2"/>
              </a:rPr>
              <a:t>https://www.weecos.com/fi/materiaaliopas/</a:t>
            </a:r>
            <a:endParaRPr lang="fi-FI" sz="1800" dirty="0">
              <a:solidFill>
                <a:prstClr val="black"/>
              </a:solidFill>
            </a:endParaRPr>
          </a:p>
        </p:txBody>
      </p:sp>
    </p:spTree>
    <p:extLst>
      <p:ext uri="{BB962C8B-B14F-4D97-AF65-F5344CB8AC3E}">
        <p14:creationId xmlns:p14="http://schemas.microsoft.com/office/powerpoint/2010/main" val="30455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C72FE8F-97C9-E645-BF10-6D7845A3E273}"/>
              </a:ext>
            </a:extLst>
          </p:cNvPr>
          <p:cNvSpPr>
            <a:spLocks noGrp="1"/>
          </p:cNvSpPr>
          <p:nvPr>
            <p:ph type="title"/>
          </p:nvPr>
        </p:nvSpPr>
        <p:spPr/>
        <p:txBody>
          <a:bodyPr/>
          <a:lstStyle/>
          <a:p>
            <a:r>
              <a:rPr lang="fi-FI" dirty="0"/>
              <a:t>Luonnonkumi</a:t>
            </a:r>
          </a:p>
        </p:txBody>
      </p:sp>
      <p:sp>
        <p:nvSpPr>
          <p:cNvPr id="3" name="Sisällön paikkamerkki 2">
            <a:extLst>
              <a:ext uri="{FF2B5EF4-FFF2-40B4-BE49-F238E27FC236}">
                <a16:creationId xmlns:a16="http://schemas.microsoft.com/office/drawing/2014/main" id="{B9576E9D-7F67-0C4A-8637-6740735E18D1}"/>
              </a:ext>
            </a:extLst>
          </p:cNvPr>
          <p:cNvSpPr>
            <a:spLocks noGrp="1"/>
          </p:cNvSpPr>
          <p:nvPr>
            <p:ph idx="1"/>
          </p:nvPr>
        </p:nvSpPr>
        <p:spPr/>
        <p:txBody>
          <a:bodyPr/>
          <a:lstStyle/>
          <a:p>
            <a:r>
              <a:rPr lang="fi-FI" dirty="0"/>
              <a:t>Luonnonkumia saadaan kumipuista. Kumipuita ei kaadeta vaan pelkästään kumilateksi otetaan talteen. Kumin alhainen markkinahinta vaikeuttaa tuottajien toimeentuloa ja kumia tuotetaankin välillä todella huonoissa työolosuhteissa. Näitä on mm. turvallisuudesta tinkiminen, myrkkyjen väärinkäyttö, syrjintä, liialliset työajat ja lapsityövoiman käyttö. </a:t>
            </a:r>
          </a:p>
          <a:p>
            <a:r>
              <a:rPr lang="fi-FI" dirty="0"/>
              <a:t>Osa tuottajista vaihtaa kumin tuotannon paremmin tuottavaan palmuöljyn tuotantoon, tämä on ympäristön kannalta huono, koska kumipuut sitovat paljon enemmän hiilidioksidia kuin muut puulajit. </a:t>
            </a:r>
          </a:p>
          <a:p>
            <a:r>
              <a:rPr lang="fi-FI" dirty="0"/>
              <a:t>80% maailman luonnonkumista tuotetaan Aasiassa. Suurin osa kumista käytetään renkaiden valmistukseen.</a:t>
            </a:r>
          </a:p>
          <a:p>
            <a:endParaRPr lang="fi-FI" dirty="0"/>
          </a:p>
          <a:p>
            <a:r>
              <a:rPr lang="fi-FI" dirty="0" err="1"/>
              <a:t>https</a:t>
            </a:r>
            <a:r>
              <a:rPr lang="fi-FI" dirty="0"/>
              <a:t>://</a:t>
            </a:r>
            <a:r>
              <a:rPr lang="fi-FI" dirty="0" err="1"/>
              <a:t>www.fairrubber.org</a:t>
            </a:r>
            <a:r>
              <a:rPr lang="fi-FI" dirty="0"/>
              <a:t>/</a:t>
            </a:r>
            <a:r>
              <a:rPr lang="fi-FI" dirty="0" err="1"/>
              <a:t>about-rubber</a:t>
            </a:r>
            <a:r>
              <a:rPr lang="fi-FI" dirty="0"/>
              <a:t>/</a:t>
            </a:r>
          </a:p>
        </p:txBody>
      </p:sp>
    </p:spTree>
    <p:extLst>
      <p:ext uri="{BB962C8B-B14F-4D97-AF65-F5344CB8AC3E}">
        <p14:creationId xmlns:p14="http://schemas.microsoft.com/office/powerpoint/2010/main" val="37144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9AF2F767-E566-8548-9D93-222C7BEE209D}"/>
              </a:ext>
            </a:extLst>
          </p:cNvPr>
          <p:cNvSpPr>
            <a:spLocks noGrp="1"/>
          </p:cNvSpPr>
          <p:nvPr>
            <p:ph idx="1"/>
          </p:nvPr>
        </p:nvSpPr>
        <p:spPr>
          <a:xfrm>
            <a:off x="1069848" y="566530"/>
            <a:ext cx="10058400" cy="5605670"/>
          </a:xfrm>
        </p:spPr>
        <p:txBody>
          <a:bodyPr/>
          <a:lstStyle/>
          <a:p>
            <a:r>
              <a:rPr lang="fi-FI" dirty="0"/>
              <a:t>Energiatehokkuuden tehostaminen on yksi kumiteollisuuden kehittämisen painopisteistä. </a:t>
            </a:r>
          </a:p>
          <a:p>
            <a:r>
              <a:rPr lang="fi-FI" dirty="0"/>
              <a:t>Kumin kierrätystä vaikeuttaa tuotteiden monimateriaalisuus. Kumia voidaan hajottaa talaisin kemiallisiksi komponenteiksi tai alkuaineiksi joko plasmateknologian tai </a:t>
            </a:r>
            <a:r>
              <a:rPr lang="fi-FI" dirty="0" err="1"/>
              <a:t>pyrolyysiteknologian</a:t>
            </a:r>
            <a:r>
              <a:rPr lang="fi-FI" dirty="0"/>
              <a:t> avulla</a:t>
            </a:r>
          </a:p>
          <a:p>
            <a:r>
              <a:rPr lang="fi-FI" dirty="0"/>
              <a:t>http://</a:t>
            </a:r>
            <a:r>
              <a:rPr lang="fi-FI" dirty="0" err="1"/>
              <a:t>www.kumiteollisuus.fi</a:t>
            </a:r>
            <a:r>
              <a:rPr lang="fi-FI" dirty="0"/>
              <a:t>/fin/kumiteollisuus/vastuullisuus/</a:t>
            </a:r>
          </a:p>
        </p:txBody>
      </p:sp>
    </p:spTree>
    <p:extLst>
      <p:ext uri="{BB962C8B-B14F-4D97-AF65-F5344CB8AC3E}">
        <p14:creationId xmlns:p14="http://schemas.microsoft.com/office/powerpoint/2010/main" val="286002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00BA6C8D-84DC-4043-A2A5-8FD862EE4240}"/>
              </a:ext>
            </a:extLst>
          </p:cNvPr>
          <p:cNvSpPr>
            <a:spLocks noGrp="1"/>
          </p:cNvSpPr>
          <p:nvPr>
            <p:ph idx="1"/>
          </p:nvPr>
        </p:nvSpPr>
        <p:spPr>
          <a:xfrm>
            <a:off x="1069848" y="2147454"/>
            <a:ext cx="10058400" cy="4024745"/>
          </a:xfrm>
        </p:spPr>
        <p:txBody>
          <a:bodyPr/>
          <a:lstStyle/>
          <a:p>
            <a:r>
              <a:rPr lang="fi-FI" dirty="0"/>
              <a:t>Kumin raaka-aine tuotetaan Aasiassa, se jatkojalostetaan tehtaissa ja käytetään hiirimattojen valmistukseen esimerkiksi Kiinassa</a:t>
            </a:r>
          </a:p>
          <a:p>
            <a:r>
              <a:rPr lang="fi-FI" dirty="0"/>
              <a:t>Lateksi valutetaan kumipuista astioihin jotka sitten yhdistetään isompiin tankkeihin. Sitten kumi erotetaan lateksista koagulaation avulla lisäämällä happoa lateksin sekaan, tämä kestää noin 12h. Vesi poistetaan kumimassasta rullaamalla ja näin saadaan ohuita kumiliuskoja. Nämä kuivatetaan puisilla telineillä savustustaloissa. Tähän vaiheeseen menee useampia päiviä. Siten saadut kumiliuskat taitellaan isoiksi paaleiksi ja lähetetään prosessoitavaksi. </a:t>
            </a:r>
          </a:p>
          <a:p>
            <a:r>
              <a:rPr lang="fi-FI" dirty="0"/>
              <a:t>Tehtaissa kumi käy läpi neljä vaihetta; yhdistäminen, sekoitus, muotoilu ja vulkanointi. Yhdistämisvaiheessa kumiin lisätään kemikaaleja ja muita lisäaineita halutun käyttötarkoituksen mukaan. Tässä voidaan myös lisätä mukaan kierrätettyä kumia (yleensä alle 10%)</a:t>
            </a:r>
          </a:p>
        </p:txBody>
      </p:sp>
      <p:sp>
        <p:nvSpPr>
          <p:cNvPr id="7" name="Otsikko 1">
            <a:extLst>
              <a:ext uri="{FF2B5EF4-FFF2-40B4-BE49-F238E27FC236}">
                <a16:creationId xmlns:a16="http://schemas.microsoft.com/office/drawing/2014/main" id="{EE620672-0BF7-E14A-925A-CD90AD6D0D78}"/>
              </a:ext>
            </a:extLst>
          </p:cNvPr>
          <p:cNvSpPr>
            <a:spLocks noGrp="1"/>
          </p:cNvSpPr>
          <p:nvPr>
            <p:ph type="title"/>
          </p:nvPr>
        </p:nvSpPr>
        <p:spPr>
          <a:xfrm>
            <a:off x="1069848" y="484632"/>
            <a:ext cx="10058400" cy="1609344"/>
          </a:xfrm>
        </p:spPr>
        <p:txBody>
          <a:bodyPr>
            <a:normAutofit/>
          </a:bodyPr>
          <a:lstStyle/>
          <a:p>
            <a:r>
              <a:rPr lang="fi-FI" sz="3200" dirty="0"/>
              <a:t>valmistus</a:t>
            </a:r>
          </a:p>
        </p:txBody>
      </p:sp>
    </p:spTree>
    <p:extLst>
      <p:ext uri="{BB962C8B-B14F-4D97-AF65-F5344CB8AC3E}">
        <p14:creationId xmlns:p14="http://schemas.microsoft.com/office/powerpoint/2010/main" val="34677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76D723B-B95B-3B4E-B56B-26CC62AC9AC3}"/>
              </a:ext>
            </a:extLst>
          </p:cNvPr>
          <p:cNvSpPr>
            <a:spLocks noGrp="1"/>
          </p:cNvSpPr>
          <p:nvPr>
            <p:ph idx="1"/>
          </p:nvPr>
        </p:nvSpPr>
        <p:spPr>
          <a:xfrm>
            <a:off x="1069848" y="803564"/>
            <a:ext cx="10058400" cy="5368636"/>
          </a:xfrm>
        </p:spPr>
        <p:txBody>
          <a:bodyPr/>
          <a:lstStyle/>
          <a:p>
            <a:r>
              <a:rPr lang="fi-FI" dirty="0"/>
              <a:t>Sekoitusvaiheessa kumia kuumennetaan jotta se tulee tarpeeksi juoksevaksi sekoitusta varten, näin saadaan lisäaineet sekoittumaan. </a:t>
            </a:r>
          </a:p>
          <a:p>
            <a:r>
              <a:rPr lang="fi-FI" dirty="0" err="1"/>
              <a:t>Muotoiuiluvaiheessa</a:t>
            </a:r>
            <a:r>
              <a:rPr lang="fi-FI" dirty="0"/>
              <a:t> kumi rullataan sopivaan paksuuteen</a:t>
            </a:r>
          </a:p>
          <a:p>
            <a:r>
              <a:rPr lang="fi-FI" dirty="0"/>
              <a:t>Vulkanoinnissa kumin olemus vakiintuu halutuksi.</a:t>
            </a:r>
          </a:p>
          <a:p>
            <a:r>
              <a:rPr lang="fi-FI" dirty="0" err="1"/>
              <a:t>https</a:t>
            </a:r>
            <a:r>
              <a:rPr lang="fi-FI" dirty="0"/>
              <a:t>://</a:t>
            </a:r>
            <a:r>
              <a:rPr lang="fi-FI" dirty="0" err="1"/>
              <a:t>sciencing.com</a:t>
            </a:r>
            <a:r>
              <a:rPr lang="fi-FI" dirty="0"/>
              <a:t>/manufacturing-process-rubber-5206099.html</a:t>
            </a:r>
          </a:p>
        </p:txBody>
      </p:sp>
    </p:spTree>
    <p:extLst>
      <p:ext uri="{BB962C8B-B14F-4D97-AF65-F5344CB8AC3E}">
        <p14:creationId xmlns:p14="http://schemas.microsoft.com/office/powerpoint/2010/main" val="407542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B1E8F9B-8383-624A-B74B-CA179AA240CA}"/>
              </a:ext>
            </a:extLst>
          </p:cNvPr>
          <p:cNvSpPr>
            <a:spLocks noGrp="1"/>
          </p:cNvSpPr>
          <p:nvPr>
            <p:ph type="title"/>
          </p:nvPr>
        </p:nvSpPr>
        <p:spPr/>
        <p:txBody>
          <a:bodyPr/>
          <a:lstStyle/>
          <a:p>
            <a:r>
              <a:rPr lang="fi-FI" dirty="0"/>
              <a:t>Hiirimaton Valmistus, käyttö ja kierrätys</a:t>
            </a:r>
          </a:p>
        </p:txBody>
      </p:sp>
      <p:sp>
        <p:nvSpPr>
          <p:cNvPr id="3" name="Sisällön paikkamerkki 2">
            <a:extLst>
              <a:ext uri="{FF2B5EF4-FFF2-40B4-BE49-F238E27FC236}">
                <a16:creationId xmlns:a16="http://schemas.microsoft.com/office/drawing/2014/main" id="{2260887E-F76B-6346-81E4-94F1F928C7A3}"/>
              </a:ext>
            </a:extLst>
          </p:cNvPr>
          <p:cNvSpPr>
            <a:spLocks noGrp="1"/>
          </p:cNvSpPr>
          <p:nvPr>
            <p:ph idx="1"/>
          </p:nvPr>
        </p:nvSpPr>
        <p:spPr/>
        <p:txBody>
          <a:bodyPr>
            <a:normAutofit lnSpcReduction="10000"/>
          </a:bodyPr>
          <a:lstStyle/>
          <a:p>
            <a:r>
              <a:rPr lang="fi-FI" dirty="0"/>
              <a:t>Alkutuotanto kumille on sinänsä ympäristöystävällistä, koska kumi on luonnontuote ja kumipuut sitovat ilmakehästä hiilidioksidia, tosin työntekijöiden toimeentulo ja työolosuhteet eivät ole kunnossa.</a:t>
            </a:r>
          </a:p>
          <a:p>
            <a:r>
              <a:rPr lang="fi-FI" dirty="0"/>
              <a:t>Mikrokuitu valmistetaan öljyteollisuuden sivutuotteista, mutta se vaatii omat työstökoneensa. Lisäksi mikrokuitujen värjääminen vaatii enemmän väriä kuin esimerkiksi puuvillan värjäys johtuen mikrokuitujen rakenteesta.</a:t>
            </a:r>
          </a:p>
          <a:p>
            <a:r>
              <a:rPr lang="fi-FI" dirty="0"/>
              <a:t>Kumia ja mikrokuituja valmistetaan Aasiassa ja hiirimattoja myös. Toki esimerkiksi Kiinassa jo maan sisäiset kuljetukset voivat olla todella pitkiä. </a:t>
            </a:r>
          </a:p>
          <a:p>
            <a:r>
              <a:rPr lang="fi-FI" dirty="0"/>
              <a:t>Hiirimattoja käytetään ympäri maailmaa ja niitä kuljetetaan siis jakeluvaiheessa jakelukeskusten kautta kuluttajille. </a:t>
            </a:r>
          </a:p>
          <a:p>
            <a:r>
              <a:rPr lang="fi-FI" dirty="0"/>
              <a:t>Käytössä hiirimatto lisää hiirien tarkkuutta ja estää kulumista. Sen käyttöikä on pitkä, mutta kierrätys hankalaa.</a:t>
            </a:r>
          </a:p>
          <a:p>
            <a:r>
              <a:rPr lang="fi-FI" dirty="0"/>
              <a:t>Hiirimatto kuuluu sekajätteen kierrätykseen</a:t>
            </a:r>
          </a:p>
          <a:p>
            <a:pPr marL="0" indent="0">
              <a:buNone/>
            </a:pPr>
            <a:endParaRPr lang="fi-FI" dirty="0"/>
          </a:p>
        </p:txBody>
      </p:sp>
    </p:spTree>
    <p:extLst>
      <p:ext uri="{BB962C8B-B14F-4D97-AF65-F5344CB8AC3E}">
        <p14:creationId xmlns:p14="http://schemas.microsoft.com/office/powerpoint/2010/main" val="2883916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uutyyppi">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Puutyyppi</Template>
  <TotalTime>507</TotalTime>
  <Words>673</Words>
  <Application>Microsoft Macintosh PowerPoint</Application>
  <PresentationFormat>Laajakuva</PresentationFormat>
  <Paragraphs>33</Paragraphs>
  <Slides>8</Slides>
  <Notes>0</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8</vt:i4>
      </vt:variant>
    </vt:vector>
  </HeadingPairs>
  <TitlesOfParts>
    <vt:vector size="14" baseType="lpstr">
      <vt:lpstr>Calibri</vt:lpstr>
      <vt:lpstr>Rockwell</vt:lpstr>
      <vt:lpstr>Rockwell Condensed</vt:lpstr>
      <vt:lpstr>Rockwell Extra Bold</vt:lpstr>
      <vt:lpstr>Wingdings</vt:lpstr>
      <vt:lpstr>Puutyyppi</vt:lpstr>
      <vt:lpstr>Hiirimaton taival</vt:lpstr>
      <vt:lpstr>MIkrokuitu</vt:lpstr>
      <vt:lpstr>PowerPoint-esitys</vt:lpstr>
      <vt:lpstr>Luonnonkumi</vt:lpstr>
      <vt:lpstr>PowerPoint-esitys</vt:lpstr>
      <vt:lpstr>valmistus</vt:lpstr>
      <vt:lpstr>PowerPoint-esitys</vt:lpstr>
      <vt:lpstr>Hiirimaton Valmistus, käyttö ja kierrätys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Hiirimaton taival</dc:title>
  <dc:creator>Siniluoto Marja</dc:creator>
  <cp:lastModifiedBy>Siniluoto Marja</cp:lastModifiedBy>
  <cp:revision>34</cp:revision>
  <dcterms:created xsi:type="dcterms:W3CDTF">2020-12-07T14:40:45Z</dcterms:created>
  <dcterms:modified xsi:type="dcterms:W3CDTF">2020-12-10T18:28:30Z</dcterms:modified>
</cp:coreProperties>
</file>