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D0C04-7822-449F-99CA-BBEE8F01D88E}" v="42" dt="2023-05-11T21:25:36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2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6129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15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991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1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9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lowing Background Free Stock Photo - Public Domain Pictures">
            <a:extLst>
              <a:ext uri="{FF2B5EF4-FFF2-40B4-BE49-F238E27FC236}">
                <a16:creationId xmlns:a16="http://schemas.microsoft.com/office/drawing/2014/main" id="{A81403E8-7C53-27C3-184E-F0152FB1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55"/>
          <a:stretch/>
        </p:blipFill>
        <p:spPr>
          <a:xfrm>
            <a:off x="20" y="10"/>
            <a:ext cx="1223973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43D97-FF91-199A-9E28-F34D7C7E4711}"/>
              </a:ext>
            </a:extLst>
          </p:cNvPr>
          <p:cNvSpPr txBox="1"/>
          <p:nvPr/>
        </p:nvSpPr>
        <p:spPr>
          <a:xfrm>
            <a:off x="6340167" y="3863012"/>
            <a:ext cx="580348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Consolas"/>
              </a:rPr>
              <a:t>Final Project-710</a:t>
            </a:r>
          </a:p>
          <a:p>
            <a:r>
              <a:rPr lang="en" sz="2400" b="1" dirty="0">
                <a:solidFill>
                  <a:srgbClr val="202124"/>
                </a:solidFill>
                <a:latin typeface="Consolas"/>
              </a:rPr>
              <a:t>Optical properties of Perovskite under strain</a:t>
            </a:r>
          </a:p>
          <a:p>
            <a:r>
              <a:rPr lang="en" sz="2400" b="1" dirty="0">
                <a:solidFill>
                  <a:srgbClr val="202124"/>
                </a:solidFill>
                <a:latin typeface="Consolas"/>
              </a:rPr>
              <a:t>Marjan Bazian</a:t>
            </a:r>
          </a:p>
          <a:p>
            <a:br>
              <a:rPr lang="en-US" dirty="0"/>
            </a:br>
            <a:endParaRPr lang="en-US" dirty="0"/>
          </a:p>
          <a:p>
            <a:endParaRPr lang="en-US" sz="2400" b="1" i="1" dirty="0">
              <a:latin typeface="Consolas"/>
            </a:endParaRPr>
          </a:p>
          <a:p>
            <a:endParaRPr lang="en-US" sz="2400" b="1" i="1" dirty="0">
              <a:latin typeface="Consolas"/>
            </a:endParaRPr>
          </a:p>
          <a:p>
            <a:endParaRPr lang="en-US" dirty="0"/>
          </a:p>
        </p:txBody>
      </p:sp>
      <p:pic>
        <p:nvPicPr>
          <p:cNvPr id="2" name="Picture 2" descr="OHPbCl3.tif">
            <a:extLst>
              <a:ext uri="{FF2B5EF4-FFF2-40B4-BE49-F238E27FC236}">
                <a16:creationId xmlns:a16="http://schemas.microsoft.com/office/drawing/2014/main" id="{5959BE44-28FF-89C9-0E45-AA05AAC02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45" t="32870" r="41365" b="17592"/>
          <a:stretch/>
        </p:blipFill>
        <p:spPr>
          <a:xfrm>
            <a:off x="3088641" y="2664712"/>
            <a:ext cx="1831762" cy="1549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5" descr="OHPbI3.tif">
            <a:extLst>
              <a:ext uri="{FF2B5EF4-FFF2-40B4-BE49-F238E27FC236}">
                <a16:creationId xmlns:a16="http://schemas.microsoft.com/office/drawing/2014/main" id="{FAC9F58E-216F-6F8E-122F-3567BEFED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73" t="38276" r="41964" b="11724"/>
          <a:stretch/>
        </p:blipFill>
        <p:spPr>
          <a:xfrm>
            <a:off x="1290321" y="1140712"/>
            <a:ext cx="1830395" cy="15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784C2B5-B3E9-4B9E-21DF-AFE17190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4" y="609966"/>
            <a:ext cx="3131438" cy="3173832"/>
          </a:xfrm>
          <a:prstGeom prst="rect">
            <a:avLst/>
          </a:prstGeom>
        </p:spPr>
      </p:pic>
      <p:pic>
        <p:nvPicPr>
          <p:cNvPr id="10" name="Picture 1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1AFADDE3-3324-3449-2DDB-BE27A5D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81" y="5402174"/>
            <a:ext cx="1609281" cy="495163"/>
          </a:xfrm>
          <a:prstGeom prst="rect">
            <a:avLst/>
          </a:prstGeom>
        </p:spPr>
      </p:pic>
      <p:pic>
        <p:nvPicPr>
          <p:cNvPr id="12" name="Picture 13" descr="A picture containing pool ball, pool table&#10;&#10;Description automatically generated">
            <a:extLst>
              <a:ext uri="{FF2B5EF4-FFF2-40B4-BE49-F238E27FC236}">
                <a16:creationId xmlns:a16="http://schemas.microsoft.com/office/drawing/2014/main" id="{6B7ACB4B-9AD5-9676-9D72-7D2A1CDB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910" y="3664284"/>
            <a:ext cx="1609281" cy="495163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8CE9A391-F69C-ACFF-012D-78BDD709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261" y="3297697"/>
            <a:ext cx="1984505" cy="2559445"/>
          </a:xfrm>
          <a:prstGeom prst="rect">
            <a:avLst/>
          </a:prstGeom>
        </p:spPr>
      </p:pic>
      <p:pic>
        <p:nvPicPr>
          <p:cNvPr id="14" name="Picture 15" descr="A picture containing wooden&#10;&#10;Description automatically generated">
            <a:extLst>
              <a:ext uri="{FF2B5EF4-FFF2-40B4-BE49-F238E27FC236}">
                <a16:creationId xmlns:a16="http://schemas.microsoft.com/office/drawing/2014/main" id="{DFFEB19E-95C4-7128-A75F-9CB9C3FC8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15" y="1444267"/>
            <a:ext cx="2034021" cy="2726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487AA2-9ADB-8CA5-2558-0A7FCE7A684E}"/>
              </a:ext>
            </a:extLst>
          </p:cNvPr>
          <p:cNvSpPr txBox="1"/>
          <p:nvPr/>
        </p:nvSpPr>
        <p:spPr>
          <a:xfrm>
            <a:off x="6642904" y="1142752"/>
            <a:ext cx="2376785" cy="330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HAPbI3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D3D1E-FA75-40DC-93AB-18184FCFBDC1}"/>
              </a:ext>
            </a:extLst>
          </p:cNvPr>
          <p:cNvSpPr txBox="1"/>
          <p:nvPr/>
        </p:nvSpPr>
        <p:spPr>
          <a:xfrm>
            <a:off x="9143493" y="3025737"/>
            <a:ext cx="2376785" cy="330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sz="1548" b="1" kern="12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HAPbCl3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0A7D20-0390-E392-54E4-A4063DE7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7" y="42215"/>
            <a:ext cx="866359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Which material is the optimal choice for solar panels in practical circumstances?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7D7D-D125-85B7-CB2F-282D78B9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4242" cy="32466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37455-461F-99AA-EEC6-BD6C2192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2" y="0"/>
            <a:ext cx="5900057" cy="3301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D4D91-9D9B-3ECF-3F41-91AC55AA5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569" y="3211284"/>
            <a:ext cx="6047484" cy="33646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F3AC8D-BB70-4D63-0FEE-531385391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6639"/>
            <a:ext cx="6105525" cy="3611361"/>
          </a:xfrm>
          <a:prstGeom prst="rect">
            <a:avLst/>
          </a:prstGeom>
        </p:spPr>
      </p:pic>
      <p:pic>
        <p:nvPicPr>
          <p:cNvPr id="30" name="Picture 5" descr="OHPbI3.tif">
            <a:extLst>
              <a:ext uri="{FF2B5EF4-FFF2-40B4-BE49-F238E27FC236}">
                <a16:creationId xmlns:a16="http://schemas.microsoft.com/office/drawing/2014/main" id="{C3856417-F95D-231B-7D6F-396653F792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673" t="38276" r="41964" b="11724"/>
          <a:stretch/>
        </p:blipFill>
        <p:spPr>
          <a:xfrm>
            <a:off x="6607627" y="381596"/>
            <a:ext cx="867373" cy="737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OHPbCl3.tif">
            <a:extLst>
              <a:ext uri="{FF2B5EF4-FFF2-40B4-BE49-F238E27FC236}">
                <a16:creationId xmlns:a16="http://schemas.microsoft.com/office/drawing/2014/main" id="{A6EB903F-C217-7EE3-DF3E-9092B9217C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345" t="32870" r="41365" b="17592"/>
          <a:stretch/>
        </p:blipFill>
        <p:spPr>
          <a:xfrm>
            <a:off x="576943" y="365148"/>
            <a:ext cx="867372" cy="73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8457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Metadata/LabelInfo.xml><?xml version="1.0" encoding="utf-8"?>
<clbl:labelList xmlns:clbl="http://schemas.microsoft.com/office/2020/mipLabelMetadata">
  <clbl:label id="{809929af-2d25-45bf-9837-089eb9cfbd01}" enabled="0" method="" siteId="{809929af-2d25-45bf-9837-089eb9cfbd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Consolas</vt:lpstr>
      <vt:lpstr>Söhne</vt:lpstr>
      <vt:lpstr>Wingdings 3</vt:lpstr>
      <vt:lpstr>Wisp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Bazian, Marjan (Student)</cp:lastModifiedBy>
  <cp:revision>49</cp:revision>
  <dcterms:created xsi:type="dcterms:W3CDTF">2023-04-30T06:16:13Z</dcterms:created>
  <dcterms:modified xsi:type="dcterms:W3CDTF">2023-05-11T21:47:49Z</dcterms:modified>
</cp:coreProperties>
</file>