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CAC-EBBD-42C9-8D0B-696E4956BB5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E35B-EFE3-4FA2-8323-B418F00B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CAC-EBBD-42C9-8D0B-696E4956BB5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E35B-EFE3-4FA2-8323-B418F00B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CAC-EBBD-42C9-8D0B-696E4956BB5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E35B-EFE3-4FA2-8323-B418F00B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2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CAC-EBBD-42C9-8D0B-696E4956BB5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E35B-EFE3-4FA2-8323-B418F00B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CAC-EBBD-42C9-8D0B-696E4956BB5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E35B-EFE3-4FA2-8323-B418F00B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CAC-EBBD-42C9-8D0B-696E4956BB5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E35B-EFE3-4FA2-8323-B418F00B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CAC-EBBD-42C9-8D0B-696E4956BB5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E35B-EFE3-4FA2-8323-B418F00B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CAC-EBBD-42C9-8D0B-696E4956BB5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E35B-EFE3-4FA2-8323-B418F00B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CAC-EBBD-42C9-8D0B-696E4956BB5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E35B-EFE3-4FA2-8323-B418F00B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CAC-EBBD-42C9-8D0B-696E4956BB5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E35B-EFE3-4FA2-8323-B418F00B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CAC-EBBD-42C9-8D0B-696E4956BB5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E35B-EFE3-4FA2-8323-B418F00B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5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98CAC-EBBD-42C9-8D0B-696E4956BB5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E35B-EFE3-4FA2-8323-B418F00B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1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aaaaa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bbbbbbbbb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0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ddddddddddd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ccccccccccccccc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6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aaaaa</vt:lpstr>
      <vt:lpstr>ddddddddddd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aaaaa</dc:title>
  <dc:creator>elg</dc:creator>
  <cp:lastModifiedBy>elg</cp:lastModifiedBy>
  <cp:revision>1</cp:revision>
  <dcterms:created xsi:type="dcterms:W3CDTF">2023-05-05T17:21:58Z</dcterms:created>
  <dcterms:modified xsi:type="dcterms:W3CDTF">2023-05-05T17:22:35Z</dcterms:modified>
</cp:coreProperties>
</file>