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35" r:id="rId2"/>
    <p:sldId id="446" r:id="rId3"/>
    <p:sldId id="447" r:id="rId4"/>
    <p:sldId id="448" r:id="rId5"/>
    <p:sldId id="44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Marjaninejad" initials="AM" lastIdx="0" clrIdx="0">
    <p:extLst>
      <p:ext uri="{19B8F6BF-5375-455C-9EA6-DF929625EA0E}">
        <p15:presenceInfo xmlns:p15="http://schemas.microsoft.com/office/powerpoint/2012/main" userId="Ali Marjaninej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00"/>
    <a:srgbClr val="4F4F4F"/>
    <a:srgbClr val="FFCC00"/>
    <a:srgbClr val="F8F8F8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5" autoAdjust="0"/>
    <p:restoredTop sz="89796" autoAdjust="0"/>
  </p:normalViewPr>
  <p:slideViewPr>
    <p:cSldViewPr snapToGrid="0" snapToObjects="1">
      <p:cViewPr varScale="1">
        <p:scale>
          <a:sx n="110" d="100"/>
          <a:sy n="110" d="100"/>
        </p:scale>
        <p:origin x="26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7" d="100"/>
          <a:sy n="47" d="100"/>
        </p:scale>
        <p:origin x="1865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7B89-4A18-45EC-A396-25787FD6CC50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D109A-5CBA-48B0-BB2D-B834D20F8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9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71432-E9EA-4792-B969-B8622DABF399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B12B-E94D-4A47-B432-B60DD80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66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critical of your own work. You don’t need to answer everything but the things you are addressing should be presented and studied in a crystal-clear way (bullet proof facts or mention wherever there can be </a:t>
            </a:r>
            <a:r>
              <a:rPr lang="en-US"/>
              <a:t>a pitfall).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3B12B-E94D-4A47-B432-B60DD809A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2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15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4.pdf"/><Relationship Id="rId5" Type="http://schemas.openxmlformats.org/officeDocument/2006/relationships/image" Target="../media/image1.pdf"/><Relationship Id="rId10" Type="http://schemas.openxmlformats.org/officeDocument/2006/relationships/image" Target="../media/image2.png"/><Relationship Id="rId4" Type="http://schemas.openxmlformats.org/officeDocument/2006/relationships/theme" Target="../theme/theme1.xml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58946"/>
            <a:ext cx="9144000" cy="597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216962"/>
            <a:ext cx="9144000" cy="41984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661875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364017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14701" y="896165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“Update on Lifelong Learning (L2) Quadrupeds”</a:t>
            </a:r>
            <a:br>
              <a:rPr lang="en-US" sz="36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</a:br>
            <a:r>
              <a:rPr lang="en-US" sz="24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br>
              <a:rPr lang="en-US" sz="36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</a:br>
            <a:r>
              <a:rPr lang="en-US" sz="2000" b="1" dirty="0">
                <a:solidFill>
                  <a:srgbClr val="FFCC00"/>
                </a:solidFill>
                <a:latin typeface="Arial"/>
                <a:ea typeface="+mj-ea"/>
                <a:cs typeface="Arial"/>
              </a:rPr>
              <a:t>2021</a:t>
            </a: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50" y="3781922"/>
            <a:ext cx="9129299" cy="2664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i="1" u="none" strike="noStrike" kern="1200" cap="none" spc="0" normalizeH="0" baseline="0" noProof="0" dirty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solidFill>
                  <a:srgbClr val="FFCC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Presenter:</a:t>
            </a:r>
            <a:br>
              <a:rPr kumimoji="0" lang="en-US" sz="2400" u="none" strike="noStrike" kern="1200" cap="none" spc="0" normalizeH="0" baseline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</a:br>
            <a:r>
              <a:rPr kumimoji="0" lang="en-US" sz="240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Ali Marjaninejad</a:t>
            </a:r>
            <a:br>
              <a:rPr kumimoji="0" lang="en-US" sz="2400" u="none" strike="noStrike" kern="1200" cap="none" spc="0" normalizeH="0" baseline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</a:b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446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0854742-DF53-4032-80EA-1C5C29F247D5}"/>
              </a:ext>
            </a:extLst>
          </p:cNvPr>
          <p:cNvSpPr txBox="1"/>
          <p:nvPr/>
        </p:nvSpPr>
        <p:spPr>
          <a:xfrm>
            <a:off x="179494" y="156454"/>
            <a:ext cx="750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800" i="1" dirty="0">
                <a:latin typeface="Times New Roman"/>
                <a:cs typeface="Times New Roman"/>
              </a:rPr>
              <a:t>Without BN 1 run (cyclical)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C872DF9-4A87-2344-9620-93565EA4D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554"/>
            <a:ext cx="9144000" cy="3048000"/>
          </a:xfrm>
          <a:prstGeom prst="rect">
            <a:avLst/>
          </a:prstGeom>
        </p:spPr>
      </p:pic>
      <p:pic>
        <p:nvPicPr>
          <p:cNvPr id="5" name="Picture 4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97E4FD7B-654B-434C-83BB-4597658E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18" y="3876554"/>
            <a:ext cx="3391382" cy="23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5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0854742-DF53-4032-80EA-1C5C29F247D5}"/>
              </a:ext>
            </a:extLst>
          </p:cNvPr>
          <p:cNvSpPr txBox="1"/>
          <p:nvPr/>
        </p:nvSpPr>
        <p:spPr>
          <a:xfrm>
            <a:off x="179494" y="156454"/>
            <a:ext cx="750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800" i="1" dirty="0">
                <a:latin typeface="Times New Roman"/>
                <a:cs typeface="Times New Roman"/>
              </a:rPr>
              <a:t>With BN 1 run (cyclical)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790871D-82BD-8348-86E9-8CB2F66E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554"/>
            <a:ext cx="9144000" cy="304800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A3B7C55-743E-344A-AD40-877E0ADA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18" y="3876554"/>
            <a:ext cx="3391382" cy="23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8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0854742-DF53-4032-80EA-1C5C29F247D5}"/>
              </a:ext>
            </a:extLst>
          </p:cNvPr>
          <p:cNvSpPr txBox="1"/>
          <p:nvPr/>
        </p:nvSpPr>
        <p:spPr>
          <a:xfrm>
            <a:off x="179494" y="156454"/>
            <a:ext cx="750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800" i="1" dirty="0">
                <a:latin typeface="Times New Roman"/>
                <a:cs typeface="Times New Roman"/>
              </a:rPr>
              <a:t>Without BN 15 runs (cyclical)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CE362F93-BA5F-1347-BC95-8FA1C653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618" y="3876554"/>
            <a:ext cx="3391382" cy="2370827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8C077C4-E275-2D46-BCCD-D77959CB6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8554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4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0854742-DF53-4032-80EA-1C5C29F247D5}"/>
              </a:ext>
            </a:extLst>
          </p:cNvPr>
          <p:cNvSpPr txBox="1"/>
          <p:nvPr/>
        </p:nvSpPr>
        <p:spPr>
          <a:xfrm>
            <a:off x="179494" y="156454"/>
            <a:ext cx="750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800" i="1" dirty="0">
                <a:latin typeface="Times New Roman"/>
                <a:cs typeface="Times New Roman"/>
              </a:rPr>
              <a:t>With BN 15 runs (cyclical)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1BBAE89-6773-7049-B2B5-469A3A74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196"/>
            <a:ext cx="9144000" cy="3048000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2971364E-33FA-B442-A188-A40B8143A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18" y="3881196"/>
            <a:ext cx="3391382" cy="23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0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13098</TotalTime>
  <Words>91</Words>
  <Application>Microsoft Macintosh PowerPoint</Application>
  <PresentationFormat>On-screen Show (4:3)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Marjaninejad</dc:creator>
  <cp:lastModifiedBy>Ali Marjaninejad</cp:lastModifiedBy>
  <cp:revision>274</cp:revision>
  <cp:lastPrinted>2012-02-07T18:57:58Z</cp:lastPrinted>
  <dcterms:created xsi:type="dcterms:W3CDTF">2016-02-01T07:52:07Z</dcterms:created>
  <dcterms:modified xsi:type="dcterms:W3CDTF">2021-04-05T18:51:51Z</dcterms:modified>
</cp:coreProperties>
</file>