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35" r:id="rId2"/>
    <p:sldId id="446" r:id="rId3"/>
    <p:sldId id="447" r:id="rId4"/>
    <p:sldId id="449" r:id="rId5"/>
    <p:sldId id="44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Marjaninejad" initials="AM" lastIdx="0" clrIdx="0">
    <p:extLst>
      <p:ext uri="{19B8F6BF-5375-455C-9EA6-DF929625EA0E}">
        <p15:presenceInfo xmlns:p15="http://schemas.microsoft.com/office/powerpoint/2012/main" userId="Ali Marjaninej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00"/>
    <a:srgbClr val="4F4F4F"/>
    <a:srgbClr val="FFCC00"/>
    <a:srgbClr val="F8F8F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89796" autoAdjust="0"/>
  </p:normalViewPr>
  <p:slideViewPr>
    <p:cSldViewPr snapToGrid="0" snapToObjects="1">
      <p:cViewPr varScale="1">
        <p:scale>
          <a:sx n="110" d="100"/>
          <a:sy n="110" d="100"/>
        </p:scale>
        <p:origin x="2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186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7B89-4A18-45EC-A396-25787FD6CC50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109A-5CBA-48B0-BB2D-B834D20F8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9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71432-E9EA-4792-B969-B8622DABF399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B12B-E94D-4A47-B432-B60DD80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6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critical of your own work. You don’t need to answer everything but the things you are addressing should be presented and studied in a crystal-clear way (bullet proof facts or mention wherever there can be </a:t>
            </a:r>
            <a:r>
              <a:rPr lang="en-US"/>
              <a:t>a pitfall).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B12B-E94D-4A47-B432-B60DD809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2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2.png"/><Relationship Id="rId4" Type="http://schemas.openxmlformats.org/officeDocument/2006/relationships/theme" Target="../theme/theme1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58946"/>
            <a:ext cx="9144000" cy="597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216962"/>
            <a:ext cx="9144000" cy="4198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661875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364017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4701" y="896165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“Update on Lifelong Learning (L2) Quadrupeds”</a:t>
            </a:r>
            <a:br>
              <a:rPr lang="en-US" sz="36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</a:br>
            <a:r>
              <a:rPr lang="en-US" sz="24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br>
              <a:rPr lang="en-US" sz="36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</a:br>
            <a:r>
              <a:rPr lang="en-US" sz="2000" b="1" dirty="0">
                <a:solidFill>
                  <a:srgbClr val="FFCC00"/>
                </a:solidFill>
                <a:latin typeface="Arial"/>
                <a:ea typeface="+mj-ea"/>
                <a:cs typeface="Arial"/>
              </a:rPr>
              <a:t>2021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50" y="3781922"/>
            <a:ext cx="9129299" cy="26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solidFill>
                  <a:srgbClr val="FFCC00"/>
                </a:solidFill>
                <a:latin typeface="Times New Roman"/>
                <a:cs typeface="Times New Roman"/>
              </a:rPr>
              <a:t>Topic</a:t>
            </a:r>
            <a:r>
              <a:rPr kumimoji="0" lang="en-US" sz="2400" i="1" u="none" strike="noStrike" kern="1200" cap="none" spc="0" normalizeH="0" baseline="0" noProof="0" dirty="0">
                <a:solidFill>
                  <a:srgbClr val="FFCC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br>
              <a:rPr kumimoji="0" lang="en-US" sz="2400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</a:br>
            <a:r>
              <a:rPr kumimoji="0" lang="en-US" sz="240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effect of feedback on </a:t>
            </a:r>
            <a:r>
              <a:rPr kumimoji="0" lang="en-US" sz="2400" u="none" strike="noStrike" kern="1200" cap="none" spc="0" normalizeH="0" baseline="0" noProof="0"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stiff cat</a:t>
            </a:r>
            <a:br>
              <a:rPr kumimoji="0" lang="en-US" sz="2400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</a:b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44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Singe ANN, Without Feedback (cyclical)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A3DE27-FE1F-7444-8BAE-79A618D1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674"/>
            <a:ext cx="9144000" cy="30480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797FEA-987D-234B-B887-DC6C14D8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9" y="3727674"/>
            <a:ext cx="3547641" cy="24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Singe ANN, With Feedback (cyclical)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05521E6-FC62-ED45-8679-D4528C33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674"/>
            <a:ext cx="9144000" cy="304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F2EB1E-0286-9F42-B2AA-FAFC9ABA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38" y="3727674"/>
            <a:ext cx="3544723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Multiple ANNs, Without Feedback (cyclical)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75014F9-C03A-BC4F-9E25-EF29290B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674"/>
            <a:ext cx="9144000" cy="304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B5D51A2-731C-ED44-ADC1-87A0B21E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38" y="3727674"/>
            <a:ext cx="3544723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1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854742-DF53-4032-80EA-1C5C29F247D5}"/>
              </a:ext>
            </a:extLst>
          </p:cNvPr>
          <p:cNvSpPr txBox="1"/>
          <p:nvPr/>
        </p:nvSpPr>
        <p:spPr>
          <a:xfrm>
            <a:off x="179494" y="156454"/>
            <a:ext cx="750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800" i="1" dirty="0">
                <a:latin typeface="Times New Roman"/>
                <a:cs typeface="Times New Roman"/>
              </a:rPr>
              <a:t>Multiple ANNs, With Feedback (cyclical)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73840-433F-BC4F-937D-EEEE8F14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674"/>
            <a:ext cx="91440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AC805-8167-7649-BACA-BE84996B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38" y="3727674"/>
            <a:ext cx="3544724" cy="24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13122</TotalTime>
  <Words>101</Words>
  <Application>Microsoft Macintosh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Marjaninejad</dc:creator>
  <cp:lastModifiedBy>Ali Marjaninejad</cp:lastModifiedBy>
  <cp:revision>277</cp:revision>
  <cp:lastPrinted>2012-02-07T18:57:58Z</cp:lastPrinted>
  <dcterms:created xsi:type="dcterms:W3CDTF">2016-02-01T07:52:07Z</dcterms:created>
  <dcterms:modified xsi:type="dcterms:W3CDTF">2021-04-05T19:15:57Z</dcterms:modified>
</cp:coreProperties>
</file>