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9" r:id="rId7"/>
    <p:sldId id="273" r:id="rId8"/>
    <p:sldId id="272" r:id="rId9"/>
    <p:sldId id="274" r:id="rId10"/>
    <p:sldId id="275" r:id="rId11"/>
    <p:sldId id="266" r:id="rId12"/>
    <p:sldId id="267" r:id="rId13"/>
    <p:sldId id="277" r:id="rId14"/>
    <p:sldId id="268" r:id="rId15"/>
    <p:sldId id="263" r:id="rId16"/>
    <p:sldId id="262" r:id="rId17"/>
    <p:sldId id="264" r:id="rId18"/>
    <p:sldId id="265" r:id="rId19"/>
    <p:sldId id="278" r:id="rId20"/>
    <p:sldId id="280" r:id="rId21"/>
    <p:sldId id="28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>
        <p:scale>
          <a:sx n="117" d="100"/>
          <a:sy n="117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1FC93-3BF5-45CD-A6DF-CDB0DD399F8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6C8DAB-B140-4966-B75D-49CA677AB7D7}">
      <dgm:prSet/>
      <dgm:spPr/>
      <dgm:t>
        <a:bodyPr/>
        <a:lstStyle/>
        <a:p>
          <a:r>
            <a:rPr lang="en-US"/>
            <a:t>Data </a:t>
          </a:r>
        </a:p>
      </dgm:t>
    </dgm:pt>
    <dgm:pt modelId="{A3C0090F-5B19-4611-BBFD-8E2879681193}" type="parTrans" cxnId="{3B04A0E5-C296-48D1-9DAE-0D22E5373121}">
      <dgm:prSet/>
      <dgm:spPr/>
      <dgm:t>
        <a:bodyPr/>
        <a:lstStyle/>
        <a:p>
          <a:endParaRPr lang="en-US"/>
        </a:p>
      </dgm:t>
    </dgm:pt>
    <dgm:pt modelId="{3D7A0BD6-AB5E-4E5F-A29C-CCA4C2ADAB4E}" type="sibTrans" cxnId="{3B04A0E5-C296-48D1-9DAE-0D22E5373121}">
      <dgm:prSet/>
      <dgm:spPr/>
      <dgm:t>
        <a:bodyPr/>
        <a:lstStyle/>
        <a:p>
          <a:endParaRPr lang="en-US"/>
        </a:p>
      </dgm:t>
    </dgm:pt>
    <dgm:pt modelId="{E5E4A03A-9EAF-441F-B29E-38505DBD509B}">
      <dgm:prSet/>
      <dgm:spPr/>
      <dgm:t>
        <a:bodyPr/>
        <a:lstStyle/>
        <a:p>
          <a:r>
            <a:rPr lang="en-US"/>
            <a:t>Model </a:t>
          </a:r>
        </a:p>
      </dgm:t>
    </dgm:pt>
    <dgm:pt modelId="{A9AD9C2E-2DF1-49C0-B7CE-C1F4271EB698}" type="parTrans" cxnId="{8643768D-42A6-4EB0-A3FB-A91F643D48EA}">
      <dgm:prSet/>
      <dgm:spPr/>
      <dgm:t>
        <a:bodyPr/>
        <a:lstStyle/>
        <a:p>
          <a:endParaRPr lang="en-US"/>
        </a:p>
      </dgm:t>
    </dgm:pt>
    <dgm:pt modelId="{8D15A094-383C-4AD6-A0E1-8E5018E54AB4}" type="sibTrans" cxnId="{8643768D-42A6-4EB0-A3FB-A91F643D48EA}">
      <dgm:prSet/>
      <dgm:spPr/>
      <dgm:t>
        <a:bodyPr/>
        <a:lstStyle/>
        <a:p>
          <a:endParaRPr lang="en-US"/>
        </a:p>
      </dgm:t>
    </dgm:pt>
    <dgm:pt modelId="{EC275B5C-4AA3-4A60-8C06-5D4435BE05FE}">
      <dgm:prSet/>
      <dgm:spPr/>
      <dgm:t>
        <a:bodyPr/>
        <a:lstStyle/>
        <a:p>
          <a:r>
            <a:rPr lang="en-US"/>
            <a:t>Predictions</a:t>
          </a:r>
        </a:p>
      </dgm:t>
    </dgm:pt>
    <dgm:pt modelId="{114EE042-E0E7-469E-A7A5-066AA2620A92}" type="parTrans" cxnId="{FC5ED08A-7C1F-4D57-A6CC-A62AECA61B13}">
      <dgm:prSet/>
      <dgm:spPr/>
      <dgm:t>
        <a:bodyPr/>
        <a:lstStyle/>
        <a:p>
          <a:endParaRPr lang="en-US"/>
        </a:p>
      </dgm:t>
    </dgm:pt>
    <dgm:pt modelId="{016992DD-388F-4FA3-A984-DB21BB9261A6}" type="sibTrans" cxnId="{FC5ED08A-7C1F-4D57-A6CC-A62AECA61B13}">
      <dgm:prSet/>
      <dgm:spPr/>
      <dgm:t>
        <a:bodyPr/>
        <a:lstStyle/>
        <a:p>
          <a:endParaRPr lang="en-US"/>
        </a:p>
      </dgm:t>
    </dgm:pt>
    <dgm:pt modelId="{A6C80AFE-C603-4AC6-8859-19D07D58117B}">
      <dgm:prSet/>
      <dgm:spPr/>
      <dgm:t>
        <a:bodyPr/>
        <a:lstStyle/>
        <a:p>
          <a:r>
            <a:rPr lang="en-US"/>
            <a:t>Conclusion and Future Steps</a:t>
          </a:r>
        </a:p>
      </dgm:t>
    </dgm:pt>
    <dgm:pt modelId="{5EABE200-07A9-4B02-A761-AFC5FDF0D4D6}" type="parTrans" cxnId="{68B9CDE5-F47B-4214-8096-3086F9AAE156}">
      <dgm:prSet/>
      <dgm:spPr/>
      <dgm:t>
        <a:bodyPr/>
        <a:lstStyle/>
        <a:p>
          <a:endParaRPr lang="en-US"/>
        </a:p>
      </dgm:t>
    </dgm:pt>
    <dgm:pt modelId="{40D8D4D9-5CC5-4651-8C86-BCA3A355B9C8}" type="sibTrans" cxnId="{68B9CDE5-F47B-4214-8096-3086F9AAE156}">
      <dgm:prSet/>
      <dgm:spPr/>
      <dgm:t>
        <a:bodyPr/>
        <a:lstStyle/>
        <a:p>
          <a:endParaRPr lang="en-US"/>
        </a:p>
      </dgm:t>
    </dgm:pt>
    <dgm:pt modelId="{46066223-BE5F-A840-B62E-0E8791D68303}" type="pres">
      <dgm:prSet presAssocID="{7B91FC93-3BF5-45CD-A6DF-CDB0DD399F83}" presName="vert0" presStyleCnt="0">
        <dgm:presLayoutVars>
          <dgm:dir/>
          <dgm:animOne val="branch"/>
          <dgm:animLvl val="lvl"/>
        </dgm:presLayoutVars>
      </dgm:prSet>
      <dgm:spPr/>
    </dgm:pt>
    <dgm:pt modelId="{6F5C907D-08C1-2D44-ACD8-8E758863AD6F}" type="pres">
      <dgm:prSet presAssocID="{EA6C8DAB-B140-4966-B75D-49CA677AB7D7}" presName="thickLine" presStyleLbl="alignNode1" presStyleIdx="0" presStyleCnt="4"/>
      <dgm:spPr/>
    </dgm:pt>
    <dgm:pt modelId="{86A70D91-F375-A24B-A66A-8D93F9B9D42B}" type="pres">
      <dgm:prSet presAssocID="{EA6C8DAB-B140-4966-B75D-49CA677AB7D7}" presName="horz1" presStyleCnt="0"/>
      <dgm:spPr/>
    </dgm:pt>
    <dgm:pt modelId="{2D2921E5-DEB2-1347-8348-7FBE4627C9A0}" type="pres">
      <dgm:prSet presAssocID="{EA6C8DAB-B140-4966-B75D-49CA677AB7D7}" presName="tx1" presStyleLbl="revTx" presStyleIdx="0" presStyleCnt="4"/>
      <dgm:spPr/>
    </dgm:pt>
    <dgm:pt modelId="{B8009627-8E17-214E-B8A6-5496E27149FD}" type="pres">
      <dgm:prSet presAssocID="{EA6C8DAB-B140-4966-B75D-49CA677AB7D7}" presName="vert1" presStyleCnt="0"/>
      <dgm:spPr/>
    </dgm:pt>
    <dgm:pt modelId="{585BCC9A-E5B8-4749-B598-ED752666DA2C}" type="pres">
      <dgm:prSet presAssocID="{E5E4A03A-9EAF-441F-B29E-38505DBD509B}" presName="thickLine" presStyleLbl="alignNode1" presStyleIdx="1" presStyleCnt="4"/>
      <dgm:spPr/>
    </dgm:pt>
    <dgm:pt modelId="{F7A48D57-0E2C-114E-8581-E0A96A2677E3}" type="pres">
      <dgm:prSet presAssocID="{E5E4A03A-9EAF-441F-B29E-38505DBD509B}" presName="horz1" presStyleCnt="0"/>
      <dgm:spPr/>
    </dgm:pt>
    <dgm:pt modelId="{B68C9C88-0788-0647-9242-3CD33C53AD06}" type="pres">
      <dgm:prSet presAssocID="{E5E4A03A-9EAF-441F-B29E-38505DBD509B}" presName="tx1" presStyleLbl="revTx" presStyleIdx="1" presStyleCnt="4"/>
      <dgm:spPr/>
    </dgm:pt>
    <dgm:pt modelId="{132D1080-ABF4-1C4D-8D1F-AED66481CB2A}" type="pres">
      <dgm:prSet presAssocID="{E5E4A03A-9EAF-441F-B29E-38505DBD509B}" presName="vert1" presStyleCnt="0"/>
      <dgm:spPr/>
    </dgm:pt>
    <dgm:pt modelId="{CFE6D39D-2DE9-EC49-9F08-2E8BCCA8561C}" type="pres">
      <dgm:prSet presAssocID="{EC275B5C-4AA3-4A60-8C06-5D4435BE05FE}" presName="thickLine" presStyleLbl="alignNode1" presStyleIdx="2" presStyleCnt="4"/>
      <dgm:spPr/>
    </dgm:pt>
    <dgm:pt modelId="{51765E85-00C1-934F-BBAE-7A671DDDD3A5}" type="pres">
      <dgm:prSet presAssocID="{EC275B5C-4AA3-4A60-8C06-5D4435BE05FE}" presName="horz1" presStyleCnt="0"/>
      <dgm:spPr/>
    </dgm:pt>
    <dgm:pt modelId="{08639155-692B-F442-9B4C-92344324A0FC}" type="pres">
      <dgm:prSet presAssocID="{EC275B5C-4AA3-4A60-8C06-5D4435BE05FE}" presName="tx1" presStyleLbl="revTx" presStyleIdx="2" presStyleCnt="4"/>
      <dgm:spPr/>
    </dgm:pt>
    <dgm:pt modelId="{ABDB54B4-A71B-AD48-A26F-D988501F29BE}" type="pres">
      <dgm:prSet presAssocID="{EC275B5C-4AA3-4A60-8C06-5D4435BE05FE}" presName="vert1" presStyleCnt="0"/>
      <dgm:spPr/>
    </dgm:pt>
    <dgm:pt modelId="{AB6227C6-88E5-0F4D-9D01-07C6EB94F12D}" type="pres">
      <dgm:prSet presAssocID="{A6C80AFE-C603-4AC6-8859-19D07D58117B}" presName="thickLine" presStyleLbl="alignNode1" presStyleIdx="3" presStyleCnt="4"/>
      <dgm:spPr/>
    </dgm:pt>
    <dgm:pt modelId="{6EB0AD58-899E-2849-B6D1-05DA025D44F2}" type="pres">
      <dgm:prSet presAssocID="{A6C80AFE-C603-4AC6-8859-19D07D58117B}" presName="horz1" presStyleCnt="0"/>
      <dgm:spPr/>
    </dgm:pt>
    <dgm:pt modelId="{22599944-BFDA-ED46-8DBE-24CA784DE959}" type="pres">
      <dgm:prSet presAssocID="{A6C80AFE-C603-4AC6-8859-19D07D58117B}" presName="tx1" presStyleLbl="revTx" presStyleIdx="3" presStyleCnt="4"/>
      <dgm:spPr/>
    </dgm:pt>
    <dgm:pt modelId="{436D4C47-DE0D-EA43-96F6-01B3257CD1BC}" type="pres">
      <dgm:prSet presAssocID="{A6C80AFE-C603-4AC6-8859-19D07D58117B}" presName="vert1" presStyleCnt="0"/>
      <dgm:spPr/>
    </dgm:pt>
  </dgm:ptLst>
  <dgm:cxnLst>
    <dgm:cxn modelId="{B48B491E-B193-5043-A5C0-33665A4CA347}" type="presOf" srcId="{E5E4A03A-9EAF-441F-B29E-38505DBD509B}" destId="{B68C9C88-0788-0647-9242-3CD33C53AD06}" srcOrd="0" destOrd="0" presId="urn:microsoft.com/office/officeart/2008/layout/LinedList"/>
    <dgm:cxn modelId="{D81B7464-E768-C547-86CD-58F8003ED2E4}" type="presOf" srcId="{EC275B5C-4AA3-4A60-8C06-5D4435BE05FE}" destId="{08639155-692B-F442-9B4C-92344324A0FC}" srcOrd="0" destOrd="0" presId="urn:microsoft.com/office/officeart/2008/layout/LinedList"/>
    <dgm:cxn modelId="{26F9148A-C9F0-0B4F-BD29-4D89761580DE}" type="presOf" srcId="{EA6C8DAB-B140-4966-B75D-49CA677AB7D7}" destId="{2D2921E5-DEB2-1347-8348-7FBE4627C9A0}" srcOrd="0" destOrd="0" presId="urn:microsoft.com/office/officeart/2008/layout/LinedList"/>
    <dgm:cxn modelId="{FC5ED08A-7C1F-4D57-A6CC-A62AECA61B13}" srcId="{7B91FC93-3BF5-45CD-A6DF-CDB0DD399F83}" destId="{EC275B5C-4AA3-4A60-8C06-5D4435BE05FE}" srcOrd="2" destOrd="0" parTransId="{114EE042-E0E7-469E-A7A5-066AA2620A92}" sibTransId="{016992DD-388F-4FA3-A984-DB21BB9261A6}"/>
    <dgm:cxn modelId="{8643768D-42A6-4EB0-A3FB-A91F643D48EA}" srcId="{7B91FC93-3BF5-45CD-A6DF-CDB0DD399F83}" destId="{E5E4A03A-9EAF-441F-B29E-38505DBD509B}" srcOrd="1" destOrd="0" parTransId="{A9AD9C2E-2DF1-49C0-B7CE-C1F4271EB698}" sibTransId="{8D15A094-383C-4AD6-A0E1-8E5018E54AB4}"/>
    <dgm:cxn modelId="{5BA8F9A9-D858-8F42-9FCC-AC0B0F95E177}" type="presOf" srcId="{7B91FC93-3BF5-45CD-A6DF-CDB0DD399F83}" destId="{46066223-BE5F-A840-B62E-0E8791D68303}" srcOrd="0" destOrd="0" presId="urn:microsoft.com/office/officeart/2008/layout/LinedList"/>
    <dgm:cxn modelId="{3B04A0E5-C296-48D1-9DAE-0D22E5373121}" srcId="{7B91FC93-3BF5-45CD-A6DF-CDB0DD399F83}" destId="{EA6C8DAB-B140-4966-B75D-49CA677AB7D7}" srcOrd="0" destOrd="0" parTransId="{A3C0090F-5B19-4611-BBFD-8E2879681193}" sibTransId="{3D7A0BD6-AB5E-4E5F-A29C-CCA4C2ADAB4E}"/>
    <dgm:cxn modelId="{68B9CDE5-F47B-4214-8096-3086F9AAE156}" srcId="{7B91FC93-3BF5-45CD-A6DF-CDB0DD399F83}" destId="{A6C80AFE-C603-4AC6-8859-19D07D58117B}" srcOrd="3" destOrd="0" parTransId="{5EABE200-07A9-4B02-A761-AFC5FDF0D4D6}" sibTransId="{40D8D4D9-5CC5-4651-8C86-BCA3A355B9C8}"/>
    <dgm:cxn modelId="{283B04FD-7CEA-DD41-AA32-74C7609EA98F}" type="presOf" srcId="{A6C80AFE-C603-4AC6-8859-19D07D58117B}" destId="{22599944-BFDA-ED46-8DBE-24CA784DE959}" srcOrd="0" destOrd="0" presId="urn:microsoft.com/office/officeart/2008/layout/LinedList"/>
    <dgm:cxn modelId="{E03CBEF4-0574-7F46-8A6F-24325B6AD09E}" type="presParOf" srcId="{46066223-BE5F-A840-B62E-0E8791D68303}" destId="{6F5C907D-08C1-2D44-ACD8-8E758863AD6F}" srcOrd="0" destOrd="0" presId="urn:microsoft.com/office/officeart/2008/layout/LinedList"/>
    <dgm:cxn modelId="{087F82D2-00BC-CC40-8A6E-42978B1A9C5D}" type="presParOf" srcId="{46066223-BE5F-A840-B62E-0E8791D68303}" destId="{86A70D91-F375-A24B-A66A-8D93F9B9D42B}" srcOrd="1" destOrd="0" presId="urn:microsoft.com/office/officeart/2008/layout/LinedList"/>
    <dgm:cxn modelId="{5EA3817C-F375-D84D-8C4E-0830EC6921E8}" type="presParOf" srcId="{86A70D91-F375-A24B-A66A-8D93F9B9D42B}" destId="{2D2921E5-DEB2-1347-8348-7FBE4627C9A0}" srcOrd="0" destOrd="0" presId="urn:microsoft.com/office/officeart/2008/layout/LinedList"/>
    <dgm:cxn modelId="{8C780FAE-643E-4544-B735-E50D69A43B29}" type="presParOf" srcId="{86A70D91-F375-A24B-A66A-8D93F9B9D42B}" destId="{B8009627-8E17-214E-B8A6-5496E27149FD}" srcOrd="1" destOrd="0" presId="urn:microsoft.com/office/officeart/2008/layout/LinedList"/>
    <dgm:cxn modelId="{01919C6B-AC11-0840-BE7D-B82791085AC9}" type="presParOf" srcId="{46066223-BE5F-A840-B62E-0E8791D68303}" destId="{585BCC9A-E5B8-4749-B598-ED752666DA2C}" srcOrd="2" destOrd="0" presId="urn:microsoft.com/office/officeart/2008/layout/LinedList"/>
    <dgm:cxn modelId="{72FB686E-5323-AA40-B1C0-BCB85E2AE056}" type="presParOf" srcId="{46066223-BE5F-A840-B62E-0E8791D68303}" destId="{F7A48D57-0E2C-114E-8581-E0A96A2677E3}" srcOrd="3" destOrd="0" presId="urn:microsoft.com/office/officeart/2008/layout/LinedList"/>
    <dgm:cxn modelId="{5D320B42-D766-064A-A2E1-0AFB4DC5E996}" type="presParOf" srcId="{F7A48D57-0E2C-114E-8581-E0A96A2677E3}" destId="{B68C9C88-0788-0647-9242-3CD33C53AD06}" srcOrd="0" destOrd="0" presId="urn:microsoft.com/office/officeart/2008/layout/LinedList"/>
    <dgm:cxn modelId="{32C5FDAF-E5F5-B04D-A77E-E65DE4246CA8}" type="presParOf" srcId="{F7A48D57-0E2C-114E-8581-E0A96A2677E3}" destId="{132D1080-ABF4-1C4D-8D1F-AED66481CB2A}" srcOrd="1" destOrd="0" presId="urn:microsoft.com/office/officeart/2008/layout/LinedList"/>
    <dgm:cxn modelId="{C9C20EF4-2F6C-A043-9DBA-6BC4B9DD7494}" type="presParOf" srcId="{46066223-BE5F-A840-B62E-0E8791D68303}" destId="{CFE6D39D-2DE9-EC49-9F08-2E8BCCA8561C}" srcOrd="4" destOrd="0" presId="urn:microsoft.com/office/officeart/2008/layout/LinedList"/>
    <dgm:cxn modelId="{69D8751C-CFCB-4448-B565-13D65EBB911D}" type="presParOf" srcId="{46066223-BE5F-A840-B62E-0E8791D68303}" destId="{51765E85-00C1-934F-BBAE-7A671DDDD3A5}" srcOrd="5" destOrd="0" presId="urn:microsoft.com/office/officeart/2008/layout/LinedList"/>
    <dgm:cxn modelId="{128465EA-7CA7-0B42-AF68-942E8F50027A}" type="presParOf" srcId="{51765E85-00C1-934F-BBAE-7A671DDDD3A5}" destId="{08639155-692B-F442-9B4C-92344324A0FC}" srcOrd="0" destOrd="0" presId="urn:microsoft.com/office/officeart/2008/layout/LinedList"/>
    <dgm:cxn modelId="{7BE4B542-EFBB-5242-86CE-BEB64A6FB8EA}" type="presParOf" srcId="{51765E85-00C1-934F-BBAE-7A671DDDD3A5}" destId="{ABDB54B4-A71B-AD48-A26F-D988501F29BE}" srcOrd="1" destOrd="0" presId="urn:microsoft.com/office/officeart/2008/layout/LinedList"/>
    <dgm:cxn modelId="{FBA33509-13FF-884B-A9CC-C4BB8007DF57}" type="presParOf" srcId="{46066223-BE5F-A840-B62E-0E8791D68303}" destId="{AB6227C6-88E5-0F4D-9D01-07C6EB94F12D}" srcOrd="6" destOrd="0" presId="urn:microsoft.com/office/officeart/2008/layout/LinedList"/>
    <dgm:cxn modelId="{AAFBF732-51FA-9640-8159-F881A9836F6E}" type="presParOf" srcId="{46066223-BE5F-A840-B62E-0E8791D68303}" destId="{6EB0AD58-899E-2849-B6D1-05DA025D44F2}" srcOrd="7" destOrd="0" presId="urn:microsoft.com/office/officeart/2008/layout/LinedList"/>
    <dgm:cxn modelId="{A603B50C-73F0-8E4E-A2A0-BAE6D424A3F9}" type="presParOf" srcId="{6EB0AD58-899E-2849-B6D1-05DA025D44F2}" destId="{22599944-BFDA-ED46-8DBE-24CA784DE959}" srcOrd="0" destOrd="0" presId="urn:microsoft.com/office/officeart/2008/layout/LinedList"/>
    <dgm:cxn modelId="{52B00BF3-FFAE-CD47-B563-357EEBA9CD26}" type="presParOf" srcId="{6EB0AD58-899E-2849-B6D1-05DA025D44F2}" destId="{436D4C47-DE0D-EA43-96F6-01B3257CD1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D9AE3-3C64-4434-8145-8E9792494FE0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E74351-DC6C-42EF-A9DB-6DF583B44DF0}">
      <dgm:prSet/>
      <dgm:spPr/>
      <dgm:t>
        <a:bodyPr/>
        <a:lstStyle/>
        <a:p>
          <a:r>
            <a:rPr lang="en-US"/>
            <a:t>BeautifulSoup and Requests libraries</a:t>
          </a:r>
        </a:p>
      </dgm:t>
    </dgm:pt>
    <dgm:pt modelId="{76F7DC1A-27A0-4AC3-9430-344C1EEDF16C}" type="parTrans" cxnId="{E4EC587B-A067-49B7-A7EE-BB8F824FC1FB}">
      <dgm:prSet/>
      <dgm:spPr/>
      <dgm:t>
        <a:bodyPr/>
        <a:lstStyle/>
        <a:p>
          <a:endParaRPr lang="en-US"/>
        </a:p>
      </dgm:t>
    </dgm:pt>
    <dgm:pt modelId="{FFB4B2F0-7ABD-4FE4-B38A-DBE7911C7604}" type="sibTrans" cxnId="{E4EC587B-A067-49B7-A7EE-BB8F824FC1FB}">
      <dgm:prSet/>
      <dgm:spPr/>
      <dgm:t>
        <a:bodyPr/>
        <a:lstStyle/>
        <a:p>
          <a:endParaRPr lang="en-US"/>
        </a:p>
      </dgm:t>
    </dgm:pt>
    <dgm:pt modelId="{07AF078A-FD2B-494E-AE2B-4CBE2130BCF3}">
      <dgm:prSet/>
      <dgm:spPr/>
      <dgm:t>
        <a:bodyPr/>
        <a:lstStyle/>
        <a:p>
          <a:r>
            <a:rPr lang="en-US" dirty="0"/>
            <a:t> Pandas and NumPy</a:t>
          </a:r>
        </a:p>
        <a:p>
          <a:r>
            <a:rPr lang="en-US" b="0" i="0" dirty="0"/>
            <a:t>Sklearn</a:t>
          </a:r>
          <a:endParaRPr lang="en-US" dirty="0"/>
        </a:p>
      </dgm:t>
    </dgm:pt>
    <dgm:pt modelId="{5522580D-F608-4A0E-A9E0-4E98FB611093}" type="parTrans" cxnId="{8F953EC9-6114-4A52-AD2E-42E773465714}">
      <dgm:prSet/>
      <dgm:spPr/>
      <dgm:t>
        <a:bodyPr/>
        <a:lstStyle/>
        <a:p>
          <a:endParaRPr lang="en-US"/>
        </a:p>
      </dgm:t>
    </dgm:pt>
    <dgm:pt modelId="{05947EF5-1460-49D2-AB8A-5CF682213BAC}" type="sibTrans" cxnId="{8F953EC9-6114-4A52-AD2E-42E773465714}">
      <dgm:prSet/>
      <dgm:spPr/>
      <dgm:t>
        <a:bodyPr/>
        <a:lstStyle/>
        <a:p>
          <a:endParaRPr lang="en-US"/>
        </a:p>
      </dgm:t>
    </dgm:pt>
    <dgm:pt modelId="{9D45F69C-E15E-4F5F-A17F-677E967B2CC7}">
      <dgm:prSet/>
      <dgm:spPr/>
      <dgm:t>
        <a:bodyPr/>
        <a:lstStyle/>
        <a:p>
          <a:r>
            <a:rPr lang="en-US"/>
            <a:t>Matplotlib, Seaborn</a:t>
          </a:r>
        </a:p>
      </dgm:t>
    </dgm:pt>
    <dgm:pt modelId="{CAE753EC-7357-49D2-AAED-92824821F348}" type="parTrans" cxnId="{6ED8E79E-9D14-4400-8611-0D4E515C9651}">
      <dgm:prSet/>
      <dgm:spPr/>
      <dgm:t>
        <a:bodyPr/>
        <a:lstStyle/>
        <a:p>
          <a:endParaRPr lang="en-US"/>
        </a:p>
      </dgm:t>
    </dgm:pt>
    <dgm:pt modelId="{E8A00121-01F6-409F-A7A8-DD21C528F1D0}" type="sibTrans" cxnId="{6ED8E79E-9D14-4400-8611-0D4E515C9651}">
      <dgm:prSet/>
      <dgm:spPr/>
      <dgm:t>
        <a:bodyPr/>
        <a:lstStyle/>
        <a:p>
          <a:endParaRPr lang="en-US"/>
        </a:p>
      </dgm:t>
    </dgm:pt>
    <dgm:pt modelId="{A290D88F-D042-164E-AF6E-B6B5FAE3B762}" type="pres">
      <dgm:prSet presAssocID="{5BFD9AE3-3C64-4434-8145-8E9792494F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D91340-32D0-C84F-AA70-FBC807619A41}" type="pres">
      <dgm:prSet presAssocID="{3EE74351-DC6C-42EF-A9DB-6DF583B44DF0}" presName="root" presStyleCnt="0"/>
      <dgm:spPr/>
    </dgm:pt>
    <dgm:pt modelId="{C3A5082B-4D2D-2249-BF22-93A3750D7D1E}" type="pres">
      <dgm:prSet presAssocID="{3EE74351-DC6C-42EF-A9DB-6DF583B44DF0}" presName="rootComposite" presStyleCnt="0"/>
      <dgm:spPr/>
    </dgm:pt>
    <dgm:pt modelId="{9913C34C-E4BE-004D-8D35-A0BBA504286C}" type="pres">
      <dgm:prSet presAssocID="{3EE74351-DC6C-42EF-A9DB-6DF583B44DF0}" presName="rootText" presStyleLbl="node1" presStyleIdx="0" presStyleCnt="3"/>
      <dgm:spPr/>
    </dgm:pt>
    <dgm:pt modelId="{A6579E24-561A-1A42-9A09-87927A88692C}" type="pres">
      <dgm:prSet presAssocID="{3EE74351-DC6C-42EF-A9DB-6DF583B44DF0}" presName="rootConnector" presStyleLbl="node1" presStyleIdx="0" presStyleCnt="3"/>
      <dgm:spPr/>
    </dgm:pt>
    <dgm:pt modelId="{563AE3FB-32C2-814E-A94B-1341CED8B444}" type="pres">
      <dgm:prSet presAssocID="{3EE74351-DC6C-42EF-A9DB-6DF583B44DF0}" presName="childShape" presStyleCnt="0"/>
      <dgm:spPr/>
    </dgm:pt>
    <dgm:pt modelId="{1ECDF894-EC05-FA47-9E81-177C967AC02E}" type="pres">
      <dgm:prSet presAssocID="{07AF078A-FD2B-494E-AE2B-4CBE2130BCF3}" presName="root" presStyleCnt="0"/>
      <dgm:spPr/>
    </dgm:pt>
    <dgm:pt modelId="{B7F629AF-0F74-4B40-BA99-F4827EC569D2}" type="pres">
      <dgm:prSet presAssocID="{07AF078A-FD2B-494E-AE2B-4CBE2130BCF3}" presName="rootComposite" presStyleCnt="0"/>
      <dgm:spPr/>
    </dgm:pt>
    <dgm:pt modelId="{35F40FBF-0350-CA43-AC1D-9D9C95A69958}" type="pres">
      <dgm:prSet presAssocID="{07AF078A-FD2B-494E-AE2B-4CBE2130BCF3}" presName="rootText" presStyleLbl="node1" presStyleIdx="1" presStyleCnt="3"/>
      <dgm:spPr/>
    </dgm:pt>
    <dgm:pt modelId="{1412C296-63CC-734F-9DFB-6291C6ABBC4B}" type="pres">
      <dgm:prSet presAssocID="{07AF078A-FD2B-494E-AE2B-4CBE2130BCF3}" presName="rootConnector" presStyleLbl="node1" presStyleIdx="1" presStyleCnt="3"/>
      <dgm:spPr/>
    </dgm:pt>
    <dgm:pt modelId="{6868C025-B68D-A64B-B97F-592F39153C40}" type="pres">
      <dgm:prSet presAssocID="{07AF078A-FD2B-494E-AE2B-4CBE2130BCF3}" presName="childShape" presStyleCnt="0"/>
      <dgm:spPr/>
    </dgm:pt>
    <dgm:pt modelId="{E72A2384-08AD-984F-856C-D9F78D96AAFD}" type="pres">
      <dgm:prSet presAssocID="{9D45F69C-E15E-4F5F-A17F-677E967B2CC7}" presName="root" presStyleCnt="0"/>
      <dgm:spPr/>
    </dgm:pt>
    <dgm:pt modelId="{18107A8C-0037-6343-B839-6B2EF20A4BD8}" type="pres">
      <dgm:prSet presAssocID="{9D45F69C-E15E-4F5F-A17F-677E967B2CC7}" presName="rootComposite" presStyleCnt="0"/>
      <dgm:spPr/>
    </dgm:pt>
    <dgm:pt modelId="{13D23600-A7E2-8D4F-B9F9-990BD70D316F}" type="pres">
      <dgm:prSet presAssocID="{9D45F69C-E15E-4F5F-A17F-677E967B2CC7}" presName="rootText" presStyleLbl="node1" presStyleIdx="2" presStyleCnt="3"/>
      <dgm:spPr/>
    </dgm:pt>
    <dgm:pt modelId="{6CB6A83D-B7B5-1442-8068-978DD1769AA4}" type="pres">
      <dgm:prSet presAssocID="{9D45F69C-E15E-4F5F-A17F-677E967B2CC7}" presName="rootConnector" presStyleLbl="node1" presStyleIdx="2" presStyleCnt="3"/>
      <dgm:spPr/>
    </dgm:pt>
    <dgm:pt modelId="{85757B65-4F92-D043-943E-4122BBD25BCD}" type="pres">
      <dgm:prSet presAssocID="{9D45F69C-E15E-4F5F-A17F-677E967B2CC7}" presName="childShape" presStyleCnt="0"/>
      <dgm:spPr/>
    </dgm:pt>
  </dgm:ptLst>
  <dgm:cxnLst>
    <dgm:cxn modelId="{0713CC79-0935-B14C-B884-E50EC8F479BD}" type="presOf" srcId="{07AF078A-FD2B-494E-AE2B-4CBE2130BCF3}" destId="{35F40FBF-0350-CA43-AC1D-9D9C95A69958}" srcOrd="0" destOrd="0" presId="urn:microsoft.com/office/officeart/2005/8/layout/hierarchy3"/>
    <dgm:cxn modelId="{E4EC587B-A067-49B7-A7EE-BB8F824FC1FB}" srcId="{5BFD9AE3-3C64-4434-8145-8E9792494FE0}" destId="{3EE74351-DC6C-42EF-A9DB-6DF583B44DF0}" srcOrd="0" destOrd="0" parTransId="{76F7DC1A-27A0-4AC3-9430-344C1EEDF16C}" sibTransId="{FFB4B2F0-7ABD-4FE4-B38A-DBE7911C7604}"/>
    <dgm:cxn modelId="{4404D387-2C8C-5148-A76A-77BD5EB0834D}" type="presOf" srcId="{9D45F69C-E15E-4F5F-A17F-677E967B2CC7}" destId="{13D23600-A7E2-8D4F-B9F9-990BD70D316F}" srcOrd="0" destOrd="0" presId="urn:microsoft.com/office/officeart/2005/8/layout/hierarchy3"/>
    <dgm:cxn modelId="{523E5192-C15C-3848-9D59-3F363356A8CB}" type="presOf" srcId="{3EE74351-DC6C-42EF-A9DB-6DF583B44DF0}" destId="{A6579E24-561A-1A42-9A09-87927A88692C}" srcOrd="1" destOrd="0" presId="urn:microsoft.com/office/officeart/2005/8/layout/hierarchy3"/>
    <dgm:cxn modelId="{A440079E-D312-384A-9FC0-E8C7EC03D345}" type="presOf" srcId="{3EE74351-DC6C-42EF-A9DB-6DF583B44DF0}" destId="{9913C34C-E4BE-004D-8D35-A0BBA504286C}" srcOrd="0" destOrd="0" presId="urn:microsoft.com/office/officeart/2005/8/layout/hierarchy3"/>
    <dgm:cxn modelId="{6ED8E79E-9D14-4400-8611-0D4E515C9651}" srcId="{5BFD9AE3-3C64-4434-8145-8E9792494FE0}" destId="{9D45F69C-E15E-4F5F-A17F-677E967B2CC7}" srcOrd="2" destOrd="0" parTransId="{CAE753EC-7357-49D2-AAED-92824821F348}" sibTransId="{E8A00121-01F6-409F-A7A8-DD21C528F1D0}"/>
    <dgm:cxn modelId="{50A4A7B3-7C62-1D4C-ABAF-44C3BB1C7828}" type="presOf" srcId="{9D45F69C-E15E-4F5F-A17F-677E967B2CC7}" destId="{6CB6A83D-B7B5-1442-8068-978DD1769AA4}" srcOrd="1" destOrd="0" presId="urn:microsoft.com/office/officeart/2005/8/layout/hierarchy3"/>
    <dgm:cxn modelId="{8F953EC9-6114-4A52-AD2E-42E773465714}" srcId="{5BFD9AE3-3C64-4434-8145-8E9792494FE0}" destId="{07AF078A-FD2B-494E-AE2B-4CBE2130BCF3}" srcOrd="1" destOrd="0" parTransId="{5522580D-F608-4A0E-A9E0-4E98FB611093}" sibTransId="{05947EF5-1460-49D2-AB8A-5CF682213BAC}"/>
    <dgm:cxn modelId="{4AA524D1-E44E-C841-A0F9-C043C3E55926}" type="presOf" srcId="{07AF078A-FD2B-494E-AE2B-4CBE2130BCF3}" destId="{1412C296-63CC-734F-9DFB-6291C6ABBC4B}" srcOrd="1" destOrd="0" presId="urn:microsoft.com/office/officeart/2005/8/layout/hierarchy3"/>
    <dgm:cxn modelId="{8E42BAF8-80E8-D34F-9AE3-C58A7AB064C6}" type="presOf" srcId="{5BFD9AE3-3C64-4434-8145-8E9792494FE0}" destId="{A290D88F-D042-164E-AF6E-B6B5FAE3B762}" srcOrd="0" destOrd="0" presId="urn:microsoft.com/office/officeart/2005/8/layout/hierarchy3"/>
    <dgm:cxn modelId="{01D0F0B9-9121-2C46-9F37-085A5F439DB7}" type="presParOf" srcId="{A290D88F-D042-164E-AF6E-B6B5FAE3B762}" destId="{F9D91340-32D0-C84F-AA70-FBC807619A41}" srcOrd="0" destOrd="0" presId="urn:microsoft.com/office/officeart/2005/8/layout/hierarchy3"/>
    <dgm:cxn modelId="{9A837D8F-5274-5E48-8478-FE2AF3669F57}" type="presParOf" srcId="{F9D91340-32D0-C84F-AA70-FBC807619A41}" destId="{C3A5082B-4D2D-2249-BF22-93A3750D7D1E}" srcOrd="0" destOrd="0" presId="urn:microsoft.com/office/officeart/2005/8/layout/hierarchy3"/>
    <dgm:cxn modelId="{1B404AE7-985F-4B47-B126-340A9A317987}" type="presParOf" srcId="{C3A5082B-4D2D-2249-BF22-93A3750D7D1E}" destId="{9913C34C-E4BE-004D-8D35-A0BBA504286C}" srcOrd="0" destOrd="0" presId="urn:microsoft.com/office/officeart/2005/8/layout/hierarchy3"/>
    <dgm:cxn modelId="{103A94C5-9D0C-414E-8A20-30F001F584A8}" type="presParOf" srcId="{C3A5082B-4D2D-2249-BF22-93A3750D7D1E}" destId="{A6579E24-561A-1A42-9A09-87927A88692C}" srcOrd="1" destOrd="0" presId="urn:microsoft.com/office/officeart/2005/8/layout/hierarchy3"/>
    <dgm:cxn modelId="{C913EA7B-D8FA-5547-B0E3-0E5A551542FB}" type="presParOf" srcId="{F9D91340-32D0-C84F-AA70-FBC807619A41}" destId="{563AE3FB-32C2-814E-A94B-1341CED8B444}" srcOrd="1" destOrd="0" presId="urn:microsoft.com/office/officeart/2005/8/layout/hierarchy3"/>
    <dgm:cxn modelId="{832C36A6-9956-2D45-B50F-0E2468925711}" type="presParOf" srcId="{A290D88F-D042-164E-AF6E-B6B5FAE3B762}" destId="{1ECDF894-EC05-FA47-9E81-177C967AC02E}" srcOrd="1" destOrd="0" presId="urn:microsoft.com/office/officeart/2005/8/layout/hierarchy3"/>
    <dgm:cxn modelId="{F8125FBF-F847-FF4D-9924-D7C8D88BAE1F}" type="presParOf" srcId="{1ECDF894-EC05-FA47-9E81-177C967AC02E}" destId="{B7F629AF-0F74-4B40-BA99-F4827EC569D2}" srcOrd="0" destOrd="0" presId="urn:microsoft.com/office/officeart/2005/8/layout/hierarchy3"/>
    <dgm:cxn modelId="{5E549BEB-9F6F-634A-85A6-D849A8F8958D}" type="presParOf" srcId="{B7F629AF-0F74-4B40-BA99-F4827EC569D2}" destId="{35F40FBF-0350-CA43-AC1D-9D9C95A69958}" srcOrd="0" destOrd="0" presId="urn:microsoft.com/office/officeart/2005/8/layout/hierarchy3"/>
    <dgm:cxn modelId="{F0A89019-2293-0D43-8FD5-5CA7C9EE2A90}" type="presParOf" srcId="{B7F629AF-0F74-4B40-BA99-F4827EC569D2}" destId="{1412C296-63CC-734F-9DFB-6291C6ABBC4B}" srcOrd="1" destOrd="0" presId="urn:microsoft.com/office/officeart/2005/8/layout/hierarchy3"/>
    <dgm:cxn modelId="{A1A22BBA-87B3-2740-9190-9396BAB5E36F}" type="presParOf" srcId="{1ECDF894-EC05-FA47-9E81-177C967AC02E}" destId="{6868C025-B68D-A64B-B97F-592F39153C40}" srcOrd="1" destOrd="0" presId="urn:microsoft.com/office/officeart/2005/8/layout/hierarchy3"/>
    <dgm:cxn modelId="{D77386C0-DD5F-C042-9F9F-81CFD24A08DA}" type="presParOf" srcId="{A290D88F-D042-164E-AF6E-B6B5FAE3B762}" destId="{E72A2384-08AD-984F-856C-D9F78D96AAFD}" srcOrd="2" destOrd="0" presId="urn:microsoft.com/office/officeart/2005/8/layout/hierarchy3"/>
    <dgm:cxn modelId="{78038591-8021-2F47-A6D1-BA6EC05F45CC}" type="presParOf" srcId="{E72A2384-08AD-984F-856C-D9F78D96AAFD}" destId="{18107A8C-0037-6343-B839-6B2EF20A4BD8}" srcOrd="0" destOrd="0" presId="urn:microsoft.com/office/officeart/2005/8/layout/hierarchy3"/>
    <dgm:cxn modelId="{A175FDF1-D116-394B-8F23-1922C6C2E0D9}" type="presParOf" srcId="{18107A8C-0037-6343-B839-6B2EF20A4BD8}" destId="{13D23600-A7E2-8D4F-B9F9-990BD70D316F}" srcOrd="0" destOrd="0" presId="urn:microsoft.com/office/officeart/2005/8/layout/hierarchy3"/>
    <dgm:cxn modelId="{8FA202A3-6865-294D-A359-036EF504956A}" type="presParOf" srcId="{18107A8C-0037-6343-B839-6B2EF20A4BD8}" destId="{6CB6A83D-B7B5-1442-8068-978DD1769AA4}" srcOrd="1" destOrd="0" presId="urn:microsoft.com/office/officeart/2005/8/layout/hierarchy3"/>
    <dgm:cxn modelId="{905F42E9-B249-A249-B627-8784320334FE}" type="presParOf" srcId="{E72A2384-08AD-984F-856C-D9F78D96AAFD}" destId="{85757B65-4F92-D043-943E-4122BBD25BC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17EB96-0436-4CCD-BDA2-63E3BBD5AB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18DB38-B386-4D44-8503-D042B75B8B30}">
      <dgm:prSet/>
      <dgm:spPr/>
      <dgm:t>
        <a:bodyPr/>
        <a:lstStyle/>
        <a:p>
          <a:r>
            <a:rPr lang="en-US"/>
            <a:t>Web Scraping</a:t>
          </a:r>
        </a:p>
      </dgm:t>
    </dgm:pt>
    <dgm:pt modelId="{5B1E6D16-F951-41BF-A2D5-ACCA9FBAC472}" type="parTrans" cxnId="{9AFAD457-B52B-4928-A737-7ACDE4E0BE73}">
      <dgm:prSet/>
      <dgm:spPr/>
      <dgm:t>
        <a:bodyPr/>
        <a:lstStyle/>
        <a:p>
          <a:endParaRPr lang="en-US"/>
        </a:p>
      </dgm:t>
    </dgm:pt>
    <dgm:pt modelId="{31D65DC6-1868-48FA-85FE-A60851C6CEA8}" type="sibTrans" cxnId="{9AFAD457-B52B-4928-A737-7ACDE4E0BE73}">
      <dgm:prSet/>
      <dgm:spPr/>
      <dgm:t>
        <a:bodyPr/>
        <a:lstStyle/>
        <a:p>
          <a:endParaRPr lang="en-US"/>
        </a:p>
      </dgm:t>
    </dgm:pt>
    <dgm:pt modelId="{8EB3A1AC-92C3-4C6D-9AC8-D0E8D2C8EC4A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760E80B0-EEAA-44A3-B9D8-7A509A46E5F3}" type="parTrans" cxnId="{8E650352-E1C1-4220-ADA3-F9001356B539}">
      <dgm:prSet/>
      <dgm:spPr/>
      <dgm:t>
        <a:bodyPr/>
        <a:lstStyle/>
        <a:p>
          <a:endParaRPr lang="en-US"/>
        </a:p>
      </dgm:t>
    </dgm:pt>
    <dgm:pt modelId="{4D8F5F95-D75D-423E-867A-C02686332A5C}" type="sibTrans" cxnId="{8E650352-E1C1-4220-ADA3-F9001356B539}">
      <dgm:prSet/>
      <dgm:spPr/>
      <dgm:t>
        <a:bodyPr/>
        <a:lstStyle/>
        <a:p>
          <a:endParaRPr lang="en-US"/>
        </a:p>
      </dgm:t>
    </dgm:pt>
    <dgm:pt modelId="{0FC44A02-2B24-4BE7-9279-23C83330C8E5}">
      <dgm:prSet/>
      <dgm:spPr/>
      <dgm:t>
        <a:bodyPr/>
        <a:lstStyle/>
        <a:p>
          <a:r>
            <a:rPr lang="en-US"/>
            <a:t>Analysis</a:t>
          </a:r>
        </a:p>
      </dgm:t>
    </dgm:pt>
    <dgm:pt modelId="{BB84818C-931C-4FC1-81FD-8E7F71EF7D6C}" type="parTrans" cxnId="{C4122168-028B-4661-9BE8-2FFE7BD5747B}">
      <dgm:prSet/>
      <dgm:spPr/>
      <dgm:t>
        <a:bodyPr/>
        <a:lstStyle/>
        <a:p>
          <a:endParaRPr lang="en-US"/>
        </a:p>
      </dgm:t>
    </dgm:pt>
    <dgm:pt modelId="{1D5743EE-AF0C-4B62-B94A-52EBD60186BA}" type="sibTrans" cxnId="{C4122168-028B-4661-9BE8-2FFE7BD5747B}">
      <dgm:prSet/>
      <dgm:spPr/>
      <dgm:t>
        <a:bodyPr/>
        <a:lstStyle/>
        <a:p>
          <a:endParaRPr lang="en-US"/>
        </a:p>
      </dgm:t>
    </dgm:pt>
    <dgm:pt modelId="{57B409D6-34BB-4746-A9C4-B3184BF890D6}">
      <dgm:prSet/>
      <dgm:spPr/>
      <dgm:t>
        <a:bodyPr/>
        <a:lstStyle/>
        <a:p>
          <a:r>
            <a:rPr lang="en-US"/>
            <a:t>Models </a:t>
          </a:r>
        </a:p>
      </dgm:t>
    </dgm:pt>
    <dgm:pt modelId="{8B372E51-4B40-4FC1-8776-E95CDA7B8DCA}" type="parTrans" cxnId="{1C62FBB7-519E-493C-8F88-AAFCDB55E6E3}">
      <dgm:prSet/>
      <dgm:spPr/>
      <dgm:t>
        <a:bodyPr/>
        <a:lstStyle/>
        <a:p>
          <a:endParaRPr lang="en-US"/>
        </a:p>
      </dgm:t>
    </dgm:pt>
    <dgm:pt modelId="{C97F218A-5556-471F-8F07-062C5B2D166C}" type="sibTrans" cxnId="{1C62FBB7-519E-493C-8F88-AAFCDB55E6E3}">
      <dgm:prSet/>
      <dgm:spPr/>
      <dgm:t>
        <a:bodyPr/>
        <a:lstStyle/>
        <a:p>
          <a:endParaRPr lang="en-US"/>
        </a:p>
      </dgm:t>
    </dgm:pt>
    <dgm:pt modelId="{FB508845-95A2-4475-99E9-26D2D48E666E}">
      <dgm:prSet/>
      <dgm:spPr/>
      <dgm:t>
        <a:bodyPr/>
        <a:lstStyle/>
        <a:p>
          <a:r>
            <a:rPr lang="en-US"/>
            <a:t>Model Evaluation and Selection</a:t>
          </a:r>
        </a:p>
      </dgm:t>
    </dgm:pt>
    <dgm:pt modelId="{60B3202D-2E1E-45C7-B96B-CBFC21582348}" type="parTrans" cxnId="{5189654F-F672-4F93-9124-882E88A42404}">
      <dgm:prSet/>
      <dgm:spPr/>
      <dgm:t>
        <a:bodyPr/>
        <a:lstStyle/>
        <a:p>
          <a:endParaRPr lang="en-US"/>
        </a:p>
      </dgm:t>
    </dgm:pt>
    <dgm:pt modelId="{71C93C90-C91A-4B7B-9A8E-4B7CEA339FAE}" type="sibTrans" cxnId="{5189654F-F672-4F93-9124-882E88A42404}">
      <dgm:prSet/>
      <dgm:spPr/>
      <dgm:t>
        <a:bodyPr/>
        <a:lstStyle/>
        <a:p>
          <a:endParaRPr lang="en-US"/>
        </a:p>
      </dgm:t>
    </dgm:pt>
    <dgm:pt modelId="{D9E56E72-692B-4138-A633-505552AB7436}" type="pres">
      <dgm:prSet presAssocID="{6F17EB96-0436-4CCD-BDA2-63E3BBD5AB57}" presName="root" presStyleCnt="0">
        <dgm:presLayoutVars>
          <dgm:dir/>
          <dgm:resizeHandles val="exact"/>
        </dgm:presLayoutVars>
      </dgm:prSet>
      <dgm:spPr/>
    </dgm:pt>
    <dgm:pt modelId="{33022F10-2C6C-40EB-ADA2-65B769201BD3}" type="pres">
      <dgm:prSet presAssocID="{E718DB38-B386-4D44-8503-D042B75B8B30}" presName="compNode" presStyleCnt="0"/>
      <dgm:spPr/>
    </dgm:pt>
    <dgm:pt modelId="{A7A0EF78-3762-4474-BE00-34BFA48D6176}" type="pres">
      <dgm:prSet presAssocID="{E718DB38-B386-4D44-8503-D042B75B8B30}" presName="bgRect" presStyleLbl="bgShp" presStyleIdx="0" presStyleCnt="5"/>
      <dgm:spPr/>
    </dgm:pt>
    <dgm:pt modelId="{B31703C3-AD42-4E61-AAF8-2DBA956888ED}" type="pres">
      <dgm:prSet presAssocID="{E718DB38-B386-4D44-8503-D042B75B8B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65B5C05-B641-4CFB-9A7C-1AE47DA7BDE0}" type="pres">
      <dgm:prSet presAssocID="{E718DB38-B386-4D44-8503-D042B75B8B30}" presName="spaceRect" presStyleCnt="0"/>
      <dgm:spPr/>
    </dgm:pt>
    <dgm:pt modelId="{4C849A37-9DA7-4964-9495-482D4DA5278D}" type="pres">
      <dgm:prSet presAssocID="{E718DB38-B386-4D44-8503-D042B75B8B30}" presName="parTx" presStyleLbl="revTx" presStyleIdx="0" presStyleCnt="5">
        <dgm:presLayoutVars>
          <dgm:chMax val="0"/>
          <dgm:chPref val="0"/>
        </dgm:presLayoutVars>
      </dgm:prSet>
      <dgm:spPr/>
    </dgm:pt>
    <dgm:pt modelId="{E7F58846-69FD-427F-9359-CB6BD3DFEB0F}" type="pres">
      <dgm:prSet presAssocID="{31D65DC6-1868-48FA-85FE-A60851C6CEA8}" presName="sibTrans" presStyleCnt="0"/>
      <dgm:spPr/>
    </dgm:pt>
    <dgm:pt modelId="{8DCEA5AA-7787-4212-8553-9EE37B717CD1}" type="pres">
      <dgm:prSet presAssocID="{8EB3A1AC-92C3-4C6D-9AC8-D0E8D2C8EC4A}" presName="compNode" presStyleCnt="0"/>
      <dgm:spPr/>
    </dgm:pt>
    <dgm:pt modelId="{08B5AF96-D976-42B8-82D7-F5227E124A8E}" type="pres">
      <dgm:prSet presAssocID="{8EB3A1AC-92C3-4C6D-9AC8-D0E8D2C8EC4A}" presName="bgRect" presStyleLbl="bgShp" presStyleIdx="1" presStyleCnt="5"/>
      <dgm:spPr/>
    </dgm:pt>
    <dgm:pt modelId="{0F4E7616-B647-447C-B1EB-7339E5D32415}" type="pres">
      <dgm:prSet presAssocID="{8EB3A1AC-92C3-4C6D-9AC8-D0E8D2C8EC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F3E06C-6B21-4D08-9592-A355991CEDD3}" type="pres">
      <dgm:prSet presAssocID="{8EB3A1AC-92C3-4C6D-9AC8-D0E8D2C8EC4A}" presName="spaceRect" presStyleCnt="0"/>
      <dgm:spPr/>
    </dgm:pt>
    <dgm:pt modelId="{4D4A4867-49B0-42C6-B9ED-3F1EC1E22690}" type="pres">
      <dgm:prSet presAssocID="{8EB3A1AC-92C3-4C6D-9AC8-D0E8D2C8EC4A}" presName="parTx" presStyleLbl="revTx" presStyleIdx="1" presStyleCnt="5">
        <dgm:presLayoutVars>
          <dgm:chMax val="0"/>
          <dgm:chPref val="0"/>
        </dgm:presLayoutVars>
      </dgm:prSet>
      <dgm:spPr/>
    </dgm:pt>
    <dgm:pt modelId="{AB8ED02D-DF0A-429E-BC54-4409EF8FFB20}" type="pres">
      <dgm:prSet presAssocID="{4D8F5F95-D75D-423E-867A-C02686332A5C}" presName="sibTrans" presStyleCnt="0"/>
      <dgm:spPr/>
    </dgm:pt>
    <dgm:pt modelId="{6AA950AD-269E-4F53-BAED-9F094DC973A6}" type="pres">
      <dgm:prSet presAssocID="{0FC44A02-2B24-4BE7-9279-23C83330C8E5}" presName="compNode" presStyleCnt="0"/>
      <dgm:spPr/>
    </dgm:pt>
    <dgm:pt modelId="{4BB04099-9027-45A2-B835-8FF3EC6CEE4B}" type="pres">
      <dgm:prSet presAssocID="{0FC44A02-2B24-4BE7-9279-23C83330C8E5}" presName="bgRect" presStyleLbl="bgShp" presStyleIdx="2" presStyleCnt="5"/>
      <dgm:spPr/>
    </dgm:pt>
    <dgm:pt modelId="{3C0F8C43-9452-474A-8D7F-1BE07C671BCE}" type="pres">
      <dgm:prSet presAssocID="{0FC44A02-2B24-4BE7-9279-23C83330C8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A7F66F-6308-472B-85FB-24D95AD00F1C}" type="pres">
      <dgm:prSet presAssocID="{0FC44A02-2B24-4BE7-9279-23C83330C8E5}" presName="spaceRect" presStyleCnt="0"/>
      <dgm:spPr/>
    </dgm:pt>
    <dgm:pt modelId="{1BDA1967-DBD2-4F5A-A79E-2117ED782EE8}" type="pres">
      <dgm:prSet presAssocID="{0FC44A02-2B24-4BE7-9279-23C83330C8E5}" presName="parTx" presStyleLbl="revTx" presStyleIdx="2" presStyleCnt="5">
        <dgm:presLayoutVars>
          <dgm:chMax val="0"/>
          <dgm:chPref val="0"/>
        </dgm:presLayoutVars>
      </dgm:prSet>
      <dgm:spPr/>
    </dgm:pt>
    <dgm:pt modelId="{75F2BC5A-ED5D-4AEA-B70F-79B132DEFEEA}" type="pres">
      <dgm:prSet presAssocID="{1D5743EE-AF0C-4B62-B94A-52EBD60186BA}" presName="sibTrans" presStyleCnt="0"/>
      <dgm:spPr/>
    </dgm:pt>
    <dgm:pt modelId="{33861EEF-35A4-4FF5-89C5-CC1D680A2318}" type="pres">
      <dgm:prSet presAssocID="{57B409D6-34BB-4746-A9C4-B3184BF890D6}" presName="compNode" presStyleCnt="0"/>
      <dgm:spPr/>
    </dgm:pt>
    <dgm:pt modelId="{12B72438-E2BD-470E-B409-5FA67446E771}" type="pres">
      <dgm:prSet presAssocID="{57B409D6-34BB-4746-A9C4-B3184BF890D6}" presName="bgRect" presStyleLbl="bgShp" presStyleIdx="3" presStyleCnt="5"/>
      <dgm:spPr/>
    </dgm:pt>
    <dgm:pt modelId="{996871D6-1ECD-4B0F-B104-85428AAB82FF}" type="pres">
      <dgm:prSet presAssocID="{57B409D6-34BB-4746-A9C4-B3184BF890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DE04EB-DD7D-4815-97B3-846665DAC6D2}" type="pres">
      <dgm:prSet presAssocID="{57B409D6-34BB-4746-A9C4-B3184BF890D6}" presName="spaceRect" presStyleCnt="0"/>
      <dgm:spPr/>
    </dgm:pt>
    <dgm:pt modelId="{8B926229-B9F7-4433-A76B-4CCE826950FF}" type="pres">
      <dgm:prSet presAssocID="{57B409D6-34BB-4746-A9C4-B3184BF890D6}" presName="parTx" presStyleLbl="revTx" presStyleIdx="3" presStyleCnt="5">
        <dgm:presLayoutVars>
          <dgm:chMax val="0"/>
          <dgm:chPref val="0"/>
        </dgm:presLayoutVars>
      </dgm:prSet>
      <dgm:spPr/>
    </dgm:pt>
    <dgm:pt modelId="{5FBCBEB1-12A2-4CC8-BBD6-41F2CC309DF0}" type="pres">
      <dgm:prSet presAssocID="{C97F218A-5556-471F-8F07-062C5B2D166C}" presName="sibTrans" presStyleCnt="0"/>
      <dgm:spPr/>
    </dgm:pt>
    <dgm:pt modelId="{57BBDBF5-F04C-44DE-87AA-12BE4CC5A77F}" type="pres">
      <dgm:prSet presAssocID="{FB508845-95A2-4475-99E9-26D2D48E666E}" presName="compNode" presStyleCnt="0"/>
      <dgm:spPr/>
    </dgm:pt>
    <dgm:pt modelId="{031ECFF0-D76D-4174-AC6F-800E415FB086}" type="pres">
      <dgm:prSet presAssocID="{FB508845-95A2-4475-99E9-26D2D48E666E}" presName="bgRect" presStyleLbl="bgShp" presStyleIdx="4" presStyleCnt="5"/>
      <dgm:spPr/>
    </dgm:pt>
    <dgm:pt modelId="{FB16C5A3-EC4E-499D-B2F6-4FDFF2E01522}" type="pres">
      <dgm:prSet presAssocID="{FB508845-95A2-4475-99E9-26D2D48E66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E7F656C-7A32-4DB9-B5C0-D2EA7E5EAE45}" type="pres">
      <dgm:prSet presAssocID="{FB508845-95A2-4475-99E9-26D2D48E666E}" presName="spaceRect" presStyleCnt="0"/>
      <dgm:spPr/>
    </dgm:pt>
    <dgm:pt modelId="{BB77983A-A96B-42E3-8BBC-688E9BFF4F45}" type="pres">
      <dgm:prSet presAssocID="{FB508845-95A2-4475-99E9-26D2D48E66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89654F-F672-4F93-9124-882E88A42404}" srcId="{6F17EB96-0436-4CCD-BDA2-63E3BBD5AB57}" destId="{FB508845-95A2-4475-99E9-26D2D48E666E}" srcOrd="4" destOrd="0" parTransId="{60B3202D-2E1E-45C7-B96B-CBFC21582348}" sibTransId="{71C93C90-C91A-4B7B-9A8E-4B7CEA339FAE}"/>
    <dgm:cxn modelId="{8E650352-E1C1-4220-ADA3-F9001356B539}" srcId="{6F17EB96-0436-4CCD-BDA2-63E3BBD5AB57}" destId="{8EB3A1AC-92C3-4C6D-9AC8-D0E8D2C8EC4A}" srcOrd="1" destOrd="0" parTransId="{760E80B0-EEAA-44A3-B9D8-7A509A46E5F3}" sibTransId="{4D8F5F95-D75D-423E-867A-C02686332A5C}"/>
    <dgm:cxn modelId="{9AFAD457-B52B-4928-A737-7ACDE4E0BE73}" srcId="{6F17EB96-0436-4CCD-BDA2-63E3BBD5AB57}" destId="{E718DB38-B386-4D44-8503-D042B75B8B30}" srcOrd="0" destOrd="0" parTransId="{5B1E6D16-F951-41BF-A2D5-ACCA9FBAC472}" sibTransId="{31D65DC6-1868-48FA-85FE-A60851C6CEA8}"/>
    <dgm:cxn modelId="{C4122168-028B-4661-9BE8-2FFE7BD5747B}" srcId="{6F17EB96-0436-4CCD-BDA2-63E3BBD5AB57}" destId="{0FC44A02-2B24-4BE7-9279-23C83330C8E5}" srcOrd="2" destOrd="0" parTransId="{BB84818C-931C-4FC1-81FD-8E7F71EF7D6C}" sibTransId="{1D5743EE-AF0C-4B62-B94A-52EBD60186BA}"/>
    <dgm:cxn modelId="{DE22DB7D-A94E-4348-B061-7D7A77A4C6FD}" type="presOf" srcId="{6F17EB96-0436-4CCD-BDA2-63E3BBD5AB57}" destId="{D9E56E72-692B-4138-A633-505552AB7436}" srcOrd="0" destOrd="0" presId="urn:microsoft.com/office/officeart/2018/2/layout/IconVerticalSolidList"/>
    <dgm:cxn modelId="{F45B6B89-0AD0-456F-91E7-BD16CA9CF31B}" type="presOf" srcId="{FB508845-95A2-4475-99E9-26D2D48E666E}" destId="{BB77983A-A96B-42E3-8BBC-688E9BFF4F45}" srcOrd="0" destOrd="0" presId="urn:microsoft.com/office/officeart/2018/2/layout/IconVerticalSolidList"/>
    <dgm:cxn modelId="{E85BB092-5B26-4C5C-A4ED-A5983214432F}" type="presOf" srcId="{0FC44A02-2B24-4BE7-9279-23C83330C8E5}" destId="{1BDA1967-DBD2-4F5A-A79E-2117ED782EE8}" srcOrd="0" destOrd="0" presId="urn:microsoft.com/office/officeart/2018/2/layout/IconVerticalSolidList"/>
    <dgm:cxn modelId="{C3A15AAD-DB0E-4DEE-B4F9-A230E9FA8EB7}" type="presOf" srcId="{E718DB38-B386-4D44-8503-D042B75B8B30}" destId="{4C849A37-9DA7-4964-9495-482D4DA5278D}" srcOrd="0" destOrd="0" presId="urn:microsoft.com/office/officeart/2018/2/layout/IconVerticalSolidList"/>
    <dgm:cxn modelId="{1C62FBB7-519E-493C-8F88-AAFCDB55E6E3}" srcId="{6F17EB96-0436-4CCD-BDA2-63E3BBD5AB57}" destId="{57B409D6-34BB-4746-A9C4-B3184BF890D6}" srcOrd="3" destOrd="0" parTransId="{8B372E51-4B40-4FC1-8776-E95CDA7B8DCA}" sibTransId="{C97F218A-5556-471F-8F07-062C5B2D166C}"/>
    <dgm:cxn modelId="{A90A23EC-44DC-4D0A-963D-527CED363CA1}" type="presOf" srcId="{57B409D6-34BB-4746-A9C4-B3184BF890D6}" destId="{8B926229-B9F7-4433-A76B-4CCE826950FF}" srcOrd="0" destOrd="0" presId="urn:microsoft.com/office/officeart/2018/2/layout/IconVerticalSolidList"/>
    <dgm:cxn modelId="{1BF55CFE-A3E9-4907-946E-A542FF1CB80E}" type="presOf" srcId="{8EB3A1AC-92C3-4C6D-9AC8-D0E8D2C8EC4A}" destId="{4D4A4867-49B0-42C6-B9ED-3F1EC1E22690}" srcOrd="0" destOrd="0" presId="urn:microsoft.com/office/officeart/2018/2/layout/IconVerticalSolidList"/>
    <dgm:cxn modelId="{8D781F60-8914-4A2E-B8F9-7660E4325EDA}" type="presParOf" srcId="{D9E56E72-692B-4138-A633-505552AB7436}" destId="{33022F10-2C6C-40EB-ADA2-65B769201BD3}" srcOrd="0" destOrd="0" presId="urn:microsoft.com/office/officeart/2018/2/layout/IconVerticalSolidList"/>
    <dgm:cxn modelId="{424CEA3C-661C-4C03-878A-744C1ACFC3B1}" type="presParOf" srcId="{33022F10-2C6C-40EB-ADA2-65B769201BD3}" destId="{A7A0EF78-3762-4474-BE00-34BFA48D6176}" srcOrd="0" destOrd="0" presId="urn:microsoft.com/office/officeart/2018/2/layout/IconVerticalSolidList"/>
    <dgm:cxn modelId="{22E0556A-E37E-41C5-8C98-E0B2B77C382E}" type="presParOf" srcId="{33022F10-2C6C-40EB-ADA2-65B769201BD3}" destId="{B31703C3-AD42-4E61-AAF8-2DBA956888ED}" srcOrd="1" destOrd="0" presId="urn:microsoft.com/office/officeart/2018/2/layout/IconVerticalSolidList"/>
    <dgm:cxn modelId="{254BAD8F-0792-4C58-B2A8-69DA3C70E5A2}" type="presParOf" srcId="{33022F10-2C6C-40EB-ADA2-65B769201BD3}" destId="{865B5C05-B641-4CFB-9A7C-1AE47DA7BDE0}" srcOrd="2" destOrd="0" presId="urn:microsoft.com/office/officeart/2018/2/layout/IconVerticalSolidList"/>
    <dgm:cxn modelId="{2DAE0488-603D-4621-8A8E-7698E006CD03}" type="presParOf" srcId="{33022F10-2C6C-40EB-ADA2-65B769201BD3}" destId="{4C849A37-9DA7-4964-9495-482D4DA5278D}" srcOrd="3" destOrd="0" presId="urn:microsoft.com/office/officeart/2018/2/layout/IconVerticalSolidList"/>
    <dgm:cxn modelId="{750A03DF-FC97-4786-B477-BD1A9C0A03D3}" type="presParOf" srcId="{D9E56E72-692B-4138-A633-505552AB7436}" destId="{E7F58846-69FD-427F-9359-CB6BD3DFEB0F}" srcOrd="1" destOrd="0" presId="urn:microsoft.com/office/officeart/2018/2/layout/IconVerticalSolidList"/>
    <dgm:cxn modelId="{F338E8A9-4AED-4D71-AD20-C18B033A9679}" type="presParOf" srcId="{D9E56E72-692B-4138-A633-505552AB7436}" destId="{8DCEA5AA-7787-4212-8553-9EE37B717CD1}" srcOrd="2" destOrd="0" presId="urn:microsoft.com/office/officeart/2018/2/layout/IconVerticalSolidList"/>
    <dgm:cxn modelId="{DE384914-E413-4F45-B24E-397CD72C4124}" type="presParOf" srcId="{8DCEA5AA-7787-4212-8553-9EE37B717CD1}" destId="{08B5AF96-D976-42B8-82D7-F5227E124A8E}" srcOrd="0" destOrd="0" presId="urn:microsoft.com/office/officeart/2018/2/layout/IconVerticalSolidList"/>
    <dgm:cxn modelId="{A2D4EC36-C2E1-4B24-A547-48F00F40BA6D}" type="presParOf" srcId="{8DCEA5AA-7787-4212-8553-9EE37B717CD1}" destId="{0F4E7616-B647-447C-B1EB-7339E5D32415}" srcOrd="1" destOrd="0" presId="urn:microsoft.com/office/officeart/2018/2/layout/IconVerticalSolidList"/>
    <dgm:cxn modelId="{1740E754-3319-4B64-B625-FC9006ECEA67}" type="presParOf" srcId="{8DCEA5AA-7787-4212-8553-9EE37B717CD1}" destId="{4DF3E06C-6B21-4D08-9592-A355991CEDD3}" srcOrd="2" destOrd="0" presId="urn:microsoft.com/office/officeart/2018/2/layout/IconVerticalSolidList"/>
    <dgm:cxn modelId="{64D98E72-D33F-4763-BEC8-A5206F285DC3}" type="presParOf" srcId="{8DCEA5AA-7787-4212-8553-9EE37B717CD1}" destId="{4D4A4867-49B0-42C6-B9ED-3F1EC1E22690}" srcOrd="3" destOrd="0" presId="urn:microsoft.com/office/officeart/2018/2/layout/IconVerticalSolidList"/>
    <dgm:cxn modelId="{882092F3-5CAE-44F2-A7BD-97C25A2B96BE}" type="presParOf" srcId="{D9E56E72-692B-4138-A633-505552AB7436}" destId="{AB8ED02D-DF0A-429E-BC54-4409EF8FFB20}" srcOrd="3" destOrd="0" presId="urn:microsoft.com/office/officeart/2018/2/layout/IconVerticalSolidList"/>
    <dgm:cxn modelId="{7E3299F3-97AC-4B2B-921F-65CF956EC286}" type="presParOf" srcId="{D9E56E72-692B-4138-A633-505552AB7436}" destId="{6AA950AD-269E-4F53-BAED-9F094DC973A6}" srcOrd="4" destOrd="0" presId="urn:microsoft.com/office/officeart/2018/2/layout/IconVerticalSolidList"/>
    <dgm:cxn modelId="{7AFB96D1-F6FD-47EF-949E-633144018884}" type="presParOf" srcId="{6AA950AD-269E-4F53-BAED-9F094DC973A6}" destId="{4BB04099-9027-45A2-B835-8FF3EC6CEE4B}" srcOrd="0" destOrd="0" presId="urn:microsoft.com/office/officeart/2018/2/layout/IconVerticalSolidList"/>
    <dgm:cxn modelId="{AC69A4BF-5705-40A9-B813-8EA2196956BC}" type="presParOf" srcId="{6AA950AD-269E-4F53-BAED-9F094DC973A6}" destId="{3C0F8C43-9452-474A-8D7F-1BE07C671BCE}" srcOrd="1" destOrd="0" presId="urn:microsoft.com/office/officeart/2018/2/layout/IconVerticalSolidList"/>
    <dgm:cxn modelId="{734B1B86-02AA-44FE-BE35-C6C603D52C0F}" type="presParOf" srcId="{6AA950AD-269E-4F53-BAED-9F094DC973A6}" destId="{17A7F66F-6308-472B-85FB-24D95AD00F1C}" srcOrd="2" destOrd="0" presId="urn:microsoft.com/office/officeart/2018/2/layout/IconVerticalSolidList"/>
    <dgm:cxn modelId="{C61D7C55-DF0A-4E21-95E5-FF9900200108}" type="presParOf" srcId="{6AA950AD-269E-4F53-BAED-9F094DC973A6}" destId="{1BDA1967-DBD2-4F5A-A79E-2117ED782EE8}" srcOrd="3" destOrd="0" presId="urn:microsoft.com/office/officeart/2018/2/layout/IconVerticalSolidList"/>
    <dgm:cxn modelId="{D4BF461E-1BD2-40B4-82F0-CF96525958C7}" type="presParOf" srcId="{D9E56E72-692B-4138-A633-505552AB7436}" destId="{75F2BC5A-ED5D-4AEA-B70F-79B132DEFEEA}" srcOrd="5" destOrd="0" presId="urn:microsoft.com/office/officeart/2018/2/layout/IconVerticalSolidList"/>
    <dgm:cxn modelId="{E5A78ABC-D193-40E7-BE9E-7D7710EAF057}" type="presParOf" srcId="{D9E56E72-692B-4138-A633-505552AB7436}" destId="{33861EEF-35A4-4FF5-89C5-CC1D680A2318}" srcOrd="6" destOrd="0" presId="urn:microsoft.com/office/officeart/2018/2/layout/IconVerticalSolidList"/>
    <dgm:cxn modelId="{C95A072B-56EA-48FB-952F-B37DED6D6E97}" type="presParOf" srcId="{33861EEF-35A4-4FF5-89C5-CC1D680A2318}" destId="{12B72438-E2BD-470E-B409-5FA67446E771}" srcOrd="0" destOrd="0" presId="urn:microsoft.com/office/officeart/2018/2/layout/IconVerticalSolidList"/>
    <dgm:cxn modelId="{B2844BC0-E65C-46F6-A463-C07204D978E4}" type="presParOf" srcId="{33861EEF-35A4-4FF5-89C5-CC1D680A2318}" destId="{996871D6-1ECD-4B0F-B104-85428AAB82FF}" srcOrd="1" destOrd="0" presId="urn:microsoft.com/office/officeart/2018/2/layout/IconVerticalSolidList"/>
    <dgm:cxn modelId="{B6F7FE4F-BD5D-49F9-8A59-20FA108D31E6}" type="presParOf" srcId="{33861EEF-35A4-4FF5-89C5-CC1D680A2318}" destId="{EEDE04EB-DD7D-4815-97B3-846665DAC6D2}" srcOrd="2" destOrd="0" presId="urn:microsoft.com/office/officeart/2018/2/layout/IconVerticalSolidList"/>
    <dgm:cxn modelId="{A7E97C94-542D-4CC7-AE96-BDCD8ABA7B4B}" type="presParOf" srcId="{33861EEF-35A4-4FF5-89C5-CC1D680A2318}" destId="{8B926229-B9F7-4433-A76B-4CCE826950FF}" srcOrd="3" destOrd="0" presId="urn:microsoft.com/office/officeart/2018/2/layout/IconVerticalSolidList"/>
    <dgm:cxn modelId="{F254BDCF-6BD2-4868-8F4C-FB876CEA5CBC}" type="presParOf" srcId="{D9E56E72-692B-4138-A633-505552AB7436}" destId="{5FBCBEB1-12A2-4CC8-BBD6-41F2CC309DF0}" srcOrd="7" destOrd="0" presId="urn:microsoft.com/office/officeart/2018/2/layout/IconVerticalSolidList"/>
    <dgm:cxn modelId="{BE776EA6-14AE-4CF4-AB37-3F3A8804001D}" type="presParOf" srcId="{D9E56E72-692B-4138-A633-505552AB7436}" destId="{57BBDBF5-F04C-44DE-87AA-12BE4CC5A77F}" srcOrd="8" destOrd="0" presId="urn:microsoft.com/office/officeart/2018/2/layout/IconVerticalSolidList"/>
    <dgm:cxn modelId="{4F705DDB-99C2-43D2-8733-56FF07DB3377}" type="presParOf" srcId="{57BBDBF5-F04C-44DE-87AA-12BE4CC5A77F}" destId="{031ECFF0-D76D-4174-AC6F-800E415FB086}" srcOrd="0" destOrd="0" presId="urn:microsoft.com/office/officeart/2018/2/layout/IconVerticalSolidList"/>
    <dgm:cxn modelId="{E9A2138B-88EE-4F45-B294-BAED507BB286}" type="presParOf" srcId="{57BBDBF5-F04C-44DE-87AA-12BE4CC5A77F}" destId="{FB16C5A3-EC4E-499D-B2F6-4FDFF2E01522}" srcOrd="1" destOrd="0" presId="urn:microsoft.com/office/officeart/2018/2/layout/IconVerticalSolidList"/>
    <dgm:cxn modelId="{035C6C65-9485-4F00-B639-5A95CECB64D1}" type="presParOf" srcId="{57BBDBF5-F04C-44DE-87AA-12BE4CC5A77F}" destId="{DE7F656C-7A32-4DB9-B5C0-D2EA7E5EAE45}" srcOrd="2" destOrd="0" presId="urn:microsoft.com/office/officeart/2018/2/layout/IconVerticalSolidList"/>
    <dgm:cxn modelId="{1FFA70E9-9D9F-4D88-9B93-DB46A79CEE8E}" type="presParOf" srcId="{57BBDBF5-F04C-44DE-87AA-12BE4CC5A77F}" destId="{BB77983A-A96B-42E3-8BBC-688E9BFF4F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C907D-08C1-2D44-ACD8-8E758863AD6F}">
      <dsp:nvSpPr>
        <dsp:cNvPr id="0" name=""/>
        <dsp:cNvSpPr/>
      </dsp:nvSpPr>
      <dsp:spPr>
        <a:xfrm>
          <a:off x="0" y="0"/>
          <a:ext cx="57446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1E5-DEB2-1347-8348-7FBE4627C9A0}">
      <dsp:nvSpPr>
        <dsp:cNvPr id="0" name=""/>
        <dsp:cNvSpPr/>
      </dsp:nvSpPr>
      <dsp:spPr>
        <a:xfrm>
          <a:off x="0" y="0"/>
          <a:ext cx="5744684" cy="118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Data </a:t>
          </a:r>
        </a:p>
      </dsp:txBody>
      <dsp:txXfrm>
        <a:off x="0" y="0"/>
        <a:ext cx="5744684" cy="1181568"/>
      </dsp:txXfrm>
    </dsp:sp>
    <dsp:sp modelId="{585BCC9A-E5B8-4749-B598-ED752666DA2C}">
      <dsp:nvSpPr>
        <dsp:cNvPr id="0" name=""/>
        <dsp:cNvSpPr/>
      </dsp:nvSpPr>
      <dsp:spPr>
        <a:xfrm>
          <a:off x="0" y="1181568"/>
          <a:ext cx="57446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C9C88-0788-0647-9242-3CD33C53AD06}">
      <dsp:nvSpPr>
        <dsp:cNvPr id="0" name=""/>
        <dsp:cNvSpPr/>
      </dsp:nvSpPr>
      <dsp:spPr>
        <a:xfrm>
          <a:off x="0" y="1181568"/>
          <a:ext cx="5744684" cy="118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Model </a:t>
          </a:r>
        </a:p>
      </dsp:txBody>
      <dsp:txXfrm>
        <a:off x="0" y="1181568"/>
        <a:ext cx="5744684" cy="1181568"/>
      </dsp:txXfrm>
    </dsp:sp>
    <dsp:sp modelId="{CFE6D39D-2DE9-EC49-9F08-2E8BCCA8561C}">
      <dsp:nvSpPr>
        <dsp:cNvPr id="0" name=""/>
        <dsp:cNvSpPr/>
      </dsp:nvSpPr>
      <dsp:spPr>
        <a:xfrm>
          <a:off x="0" y="2363137"/>
          <a:ext cx="57446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9155-692B-F442-9B4C-92344324A0FC}">
      <dsp:nvSpPr>
        <dsp:cNvPr id="0" name=""/>
        <dsp:cNvSpPr/>
      </dsp:nvSpPr>
      <dsp:spPr>
        <a:xfrm>
          <a:off x="0" y="2363137"/>
          <a:ext cx="5744684" cy="118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Predictions</a:t>
          </a:r>
        </a:p>
      </dsp:txBody>
      <dsp:txXfrm>
        <a:off x="0" y="2363137"/>
        <a:ext cx="5744684" cy="1181568"/>
      </dsp:txXfrm>
    </dsp:sp>
    <dsp:sp modelId="{AB6227C6-88E5-0F4D-9D01-07C6EB94F12D}">
      <dsp:nvSpPr>
        <dsp:cNvPr id="0" name=""/>
        <dsp:cNvSpPr/>
      </dsp:nvSpPr>
      <dsp:spPr>
        <a:xfrm>
          <a:off x="0" y="3544706"/>
          <a:ext cx="57446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99944-BFDA-ED46-8DBE-24CA784DE959}">
      <dsp:nvSpPr>
        <dsp:cNvPr id="0" name=""/>
        <dsp:cNvSpPr/>
      </dsp:nvSpPr>
      <dsp:spPr>
        <a:xfrm>
          <a:off x="0" y="3544706"/>
          <a:ext cx="5744684" cy="1181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Conclusion and Future Steps</a:t>
          </a:r>
        </a:p>
      </dsp:txBody>
      <dsp:txXfrm>
        <a:off x="0" y="3544706"/>
        <a:ext cx="5744684" cy="1181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3C34C-E4BE-004D-8D35-A0BBA504286C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BeautifulSoup and Requests libraries</a:t>
          </a:r>
        </a:p>
      </dsp:txBody>
      <dsp:txXfrm>
        <a:off x="45271" y="1468726"/>
        <a:ext cx="2915747" cy="1413885"/>
      </dsp:txXfrm>
    </dsp:sp>
    <dsp:sp modelId="{35F40FBF-0350-CA43-AC1D-9D9C95A69958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Pandas and NumPy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Sklearn</a:t>
          </a:r>
          <a:endParaRPr lang="en-US" sz="2800" kern="1200" dirty="0"/>
        </a:p>
      </dsp:txBody>
      <dsp:txXfrm>
        <a:off x="3799926" y="1468726"/>
        <a:ext cx="2915747" cy="1413885"/>
      </dsp:txXfrm>
    </dsp:sp>
    <dsp:sp modelId="{13D23600-A7E2-8D4F-B9F9-990BD70D316F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Matplotlib, Seaborn</a:t>
          </a:r>
        </a:p>
      </dsp:txBody>
      <dsp:txXfrm>
        <a:off x="7554580" y="1468726"/>
        <a:ext cx="2915747" cy="1413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0EF78-3762-4474-BE00-34BFA48D6176}">
      <dsp:nvSpPr>
        <dsp:cNvPr id="0" name=""/>
        <dsp:cNvSpPr/>
      </dsp:nvSpPr>
      <dsp:spPr>
        <a:xfrm>
          <a:off x="0" y="3692"/>
          <a:ext cx="5744684" cy="786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03C3-AD42-4E61-AAF8-2DBA956888ED}">
      <dsp:nvSpPr>
        <dsp:cNvPr id="0" name=""/>
        <dsp:cNvSpPr/>
      </dsp:nvSpPr>
      <dsp:spPr>
        <a:xfrm>
          <a:off x="237910" y="180650"/>
          <a:ext cx="432565" cy="432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49A37-9DA7-4964-9495-482D4DA5278D}">
      <dsp:nvSpPr>
        <dsp:cNvPr id="0" name=""/>
        <dsp:cNvSpPr/>
      </dsp:nvSpPr>
      <dsp:spPr>
        <a:xfrm>
          <a:off x="908386" y="3692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Scraping</a:t>
          </a:r>
        </a:p>
      </dsp:txBody>
      <dsp:txXfrm>
        <a:off x="908386" y="3692"/>
        <a:ext cx="4836298" cy="786481"/>
      </dsp:txXfrm>
    </dsp:sp>
    <dsp:sp modelId="{08B5AF96-D976-42B8-82D7-F5227E124A8E}">
      <dsp:nvSpPr>
        <dsp:cNvPr id="0" name=""/>
        <dsp:cNvSpPr/>
      </dsp:nvSpPr>
      <dsp:spPr>
        <a:xfrm>
          <a:off x="0" y="986794"/>
          <a:ext cx="5744684" cy="786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E7616-B647-447C-B1EB-7339E5D32415}">
      <dsp:nvSpPr>
        <dsp:cNvPr id="0" name=""/>
        <dsp:cNvSpPr/>
      </dsp:nvSpPr>
      <dsp:spPr>
        <a:xfrm>
          <a:off x="237910" y="1163753"/>
          <a:ext cx="432565" cy="432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A4867-49B0-42C6-B9ED-3F1EC1E22690}">
      <dsp:nvSpPr>
        <dsp:cNvPr id="0" name=""/>
        <dsp:cNvSpPr/>
      </dsp:nvSpPr>
      <dsp:spPr>
        <a:xfrm>
          <a:off x="908386" y="986794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</a:p>
      </dsp:txBody>
      <dsp:txXfrm>
        <a:off x="908386" y="986794"/>
        <a:ext cx="4836298" cy="786481"/>
      </dsp:txXfrm>
    </dsp:sp>
    <dsp:sp modelId="{4BB04099-9027-45A2-B835-8FF3EC6CEE4B}">
      <dsp:nvSpPr>
        <dsp:cNvPr id="0" name=""/>
        <dsp:cNvSpPr/>
      </dsp:nvSpPr>
      <dsp:spPr>
        <a:xfrm>
          <a:off x="0" y="1969897"/>
          <a:ext cx="5744684" cy="786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F8C43-9452-474A-8D7F-1BE07C671BCE}">
      <dsp:nvSpPr>
        <dsp:cNvPr id="0" name=""/>
        <dsp:cNvSpPr/>
      </dsp:nvSpPr>
      <dsp:spPr>
        <a:xfrm>
          <a:off x="237910" y="2146855"/>
          <a:ext cx="432565" cy="432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A1967-DBD2-4F5A-A79E-2117ED782EE8}">
      <dsp:nvSpPr>
        <dsp:cNvPr id="0" name=""/>
        <dsp:cNvSpPr/>
      </dsp:nvSpPr>
      <dsp:spPr>
        <a:xfrm>
          <a:off x="908386" y="1969897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</a:t>
          </a:r>
        </a:p>
      </dsp:txBody>
      <dsp:txXfrm>
        <a:off x="908386" y="1969897"/>
        <a:ext cx="4836298" cy="786481"/>
      </dsp:txXfrm>
    </dsp:sp>
    <dsp:sp modelId="{12B72438-E2BD-470E-B409-5FA67446E771}">
      <dsp:nvSpPr>
        <dsp:cNvPr id="0" name=""/>
        <dsp:cNvSpPr/>
      </dsp:nvSpPr>
      <dsp:spPr>
        <a:xfrm>
          <a:off x="0" y="2952999"/>
          <a:ext cx="5744684" cy="786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871D6-1ECD-4B0F-B104-85428AAB82FF}">
      <dsp:nvSpPr>
        <dsp:cNvPr id="0" name=""/>
        <dsp:cNvSpPr/>
      </dsp:nvSpPr>
      <dsp:spPr>
        <a:xfrm>
          <a:off x="237910" y="3129957"/>
          <a:ext cx="432565" cy="432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26229-B9F7-4433-A76B-4CCE826950FF}">
      <dsp:nvSpPr>
        <dsp:cNvPr id="0" name=""/>
        <dsp:cNvSpPr/>
      </dsp:nvSpPr>
      <dsp:spPr>
        <a:xfrm>
          <a:off x="908386" y="2952999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Models </a:t>
          </a:r>
        </a:p>
      </dsp:txBody>
      <dsp:txXfrm>
        <a:off x="908386" y="2952999"/>
        <a:ext cx="4836298" cy="786481"/>
      </dsp:txXfrm>
    </dsp:sp>
    <dsp:sp modelId="{031ECFF0-D76D-4174-AC6F-800E415FB086}">
      <dsp:nvSpPr>
        <dsp:cNvPr id="0" name=""/>
        <dsp:cNvSpPr/>
      </dsp:nvSpPr>
      <dsp:spPr>
        <a:xfrm>
          <a:off x="0" y="3936101"/>
          <a:ext cx="5744684" cy="786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6C5A3-EC4E-499D-B2F6-4FDFF2E01522}">
      <dsp:nvSpPr>
        <dsp:cNvPr id="0" name=""/>
        <dsp:cNvSpPr/>
      </dsp:nvSpPr>
      <dsp:spPr>
        <a:xfrm>
          <a:off x="237910" y="4113060"/>
          <a:ext cx="432565" cy="432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7983A-A96B-42E3-8BBC-688E9BFF4F45}">
      <dsp:nvSpPr>
        <dsp:cNvPr id="0" name=""/>
        <dsp:cNvSpPr/>
      </dsp:nvSpPr>
      <dsp:spPr>
        <a:xfrm>
          <a:off x="908386" y="3936101"/>
          <a:ext cx="4836298" cy="786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6" tIns="83236" rIns="83236" bIns="832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Evaluation and Selection</a:t>
          </a:r>
        </a:p>
      </dsp:txBody>
      <dsp:txXfrm>
        <a:off x="908386" y="3936101"/>
        <a:ext cx="4836298" cy="786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4A5B0-A6DB-B646-9B1F-F5354DA236A9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9B759-8561-D942-95A2-DDE8910B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B759-8561-D942-95A2-DDE8910BA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D640-DE06-A34E-89C1-AF76BAD8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69C60-84F4-794C-AFD3-B6AFDFC1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1738-2A81-0A43-A939-A7A6D33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D1DE-7F69-DA43-8044-FA7F7314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463-48C3-E542-AC75-085F38FB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1471-B1C6-824A-9B65-A26186CC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5517-2275-E244-ABDC-11CF91485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3B6E-8970-CE42-9E17-50EB4645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60AA-5A66-F841-8E1C-7FC596D9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A1C3-0ADB-2D4F-B4E2-580438D0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FF8D9-745D-F042-A13B-F22E3A4F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7C7F-992E-7B4E-A533-FE793A90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23BC-7DFB-5C4B-90A9-F60A1D66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92B1-0768-6542-9B92-D3F8C57E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77BD-E807-604E-8263-515535CB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DA08-860E-6C4A-9748-6A14538B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BA7A-BB00-0D47-AE79-F452EF14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0B85-C0EB-9F4D-9014-FF0124AE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F929-1604-2848-9E7C-071AEC4E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D841-276B-B04D-9E8A-D2963612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B975-9457-5D4E-9029-08D78FA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7496-B6E1-074B-9D79-9CD3A8CE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E818-CBDF-664D-BC6B-E6D1AC8E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430B-BC01-664C-88B7-6129F582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A4CD-C7E9-824A-896C-CB40DFB0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6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0B8-BE57-BF4F-A09A-CC28BBDF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ACE9-F842-5440-A0C6-393E07416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711EB-4436-BA43-82A0-A8243B27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4458-BDD4-CF46-82F6-55B0535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B1D2-6751-8849-A132-A73EAA49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B0041-80C4-C049-A74E-7866425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BDB0-EF8E-6D42-80FB-8870D4A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A40B-87AA-A341-BB60-F2C0DAFB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BE3-8823-824F-826B-AE0A0C91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FEEAE-597F-9D42-AD20-A456F05FF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54DB2-FA9E-DD43-865C-E7E99E6D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B66EA-392D-BA49-A181-E4E5198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0B4BE-6182-AC42-B940-274B7156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91F61-FEC4-3E48-BB73-CE2B4859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2DC-B9B0-B94F-B2FC-A86BBC32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140D-5D03-2B45-8155-F4F781DC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B52A-3484-EA4F-A9B1-84BE159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1142C-CA05-0443-8849-178A7A76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5315C-C27E-E54E-8AB8-F256EA8D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3980D-02E9-AB46-8C39-5302AD73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24F44-5632-3644-8818-F501B9D3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2859-33C1-C044-A874-0C1CB0BC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0BB9-B5D6-9147-BA5D-182D7767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EE01-B061-3F49-869B-D5BE65B6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99DCD-7FBF-084B-B89D-05F04543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EA86-B0B3-E84A-AC2C-1B968120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EAC4-81CC-A54B-804D-A2D26C18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9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0104-0292-204B-A366-65D79771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A66DC-7C37-E144-BA33-9E6CA97D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38130-00C2-E148-BC46-DB5E3D81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235AD-5898-ED47-ABC9-682F5814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D6EF-D880-6F42-8C39-46914E2D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8CB1-E031-8E43-B090-E99474FF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02CA7-3EB2-564E-B542-3523C9A3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25DB-7F0A-B44F-BA4D-8AE9E7B0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BBB7-71B3-834C-975F-A1B3B97DC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49C66-5322-574E-A895-F97513CDD65D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F71A-2FF2-6846-90E3-654479D93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87BC-B55B-EC43-A3A4-1378B35D7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A8F3-6023-9140-9F3F-B01C8A8D8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ebsitescraper.com/how-to-scrape-zillow-for-real-estate-listings-using-python-and-lxml-aac3eb0c26d7" TargetMode="External"/><Relationship Id="rId2" Type="http://schemas.openxmlformats.org/officeDocument/2006/relationships/hyperlink" Target="https://github.com/ar2849/Metis-Project-Two/blob/main/Project%20-%202%20Metis%20Dec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iveshs98/Python-Scraping-Real-Estate-Data/blob/master/century21.ipynb" TargetMode="External"/><Relationship Id="rId4" Type="http://schemas.openxmlformats.org/officeDocument/2006/relationships/hyperlink" Target="https://github.com/CodeSigma91/Project_WebScraping/blob/master/analysis%20and%20visualization.ipyn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4D55511-342F-E842-8E7F-7131274B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529" b="128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0D830-87CD-2A49-A268-494BA827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Web Scraping </a:t>
            </a:r>
            <a:br>
              <a:rPr lang="en-US" b="1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r>
              <a:rPr lang="en-US" b="1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and </a:t>
            </a:r>
            <a:br>
              <a:rPr lang="en-US" b="1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r>
              <a:rPr lang="en-US" b="1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Regression Project</a:t>
            </a:r>
          </a:p>
        </p:txBody>
      </p:sp>
    </p:spTree>
    <p:extLst>
      <p:ext uri="{BB962C8B-B14F-4D97-AF65-F5344CB8AC3E}">
        <p14:creationId xmlns:p14="http://schemas.microsoft.com/office/powerpoint/2010/main" val="93715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C290-A774-9243-8DB3-5F7E0B4E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Cities: Average Price per sq.ft.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E19ACADD-777D-B741-B07B-B4DFBE8B0D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1905000"/>
            <a:ext cx="783771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6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lumMod val="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alpha val="18000"/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4DDDE-7455-1D44-88CF-34C4C141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61" y="1286691"/>
            <a:ext cx="3521290" cy="3220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latin typeface="+mj-lt"/>
                <a:ea typeface="+mj-ea"/>
                <a:cs typeface="+mj-cs"/>
              </a:rPr>
              <a:t>Size is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Highly </a:t>
            </a:r>
            <a:r>
              <a:rPr lang="en-US" sz="3200" dirty="0"/>
              <a:t>C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orrelated 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Price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CDA04AF-0CED-BB41-AA43-7222C2F8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678" y="1168163"/>
            <a:ext cx="6436548" cy="45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alpha val="18000"/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49411-F2E9-A240-880D-794C26CC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b="1" dirty="0"/>
              <a:t>T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 larger the size, the housing price tends to be higher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AB3AEAA-59E3-DC40-A1CB-423EAE5E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4678" y="1747452"/>
            <a:ext cx="6436548" cy="33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B02F2-C93B-C248-9224-BBB62F74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3673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for all the LASSO models across a range of different alpha values</a:t>
            </a:r>
            <a:b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4AC1E46-DC4D-CF40-A52A-7AC3C67A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76" y="1177872"/>
            <a:ext cx="4806120" cy="43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chemeClr val="tx2">
                <a:lumMod val="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alpha val="18000"/>
                <a:lumMod val="0"/>
                <a:lumOff val="100000"/>
              </a:schemeClr>
            </a:gs>
            <a:gs pos="80000">
              <a:schemeClr val="tx2">
                <a:lumMod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E892-FFF4-E74C-80ED-E93985E8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Accuracy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27A87-F51D-9C4E-BC61-1FEC869C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46326"/>
              </p:ext>
            </p:extLst>
          </p:nvPr>
        </p:nvGraphicFramePr>
        <p:xfrm>
          <a:off x="5344678" y="2714638"/>
          <a:ext cx="6436550" cy="1428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2839353229"/>
                    </a:ext>
                  </a:extLst>
                </a:gridCol>
                <a:gridCol w="1650866">
                  <a:extLst>
                    <a:ext uri="{9D8B030D-6E8A-4147-A177-3AD203B41FA5}">
                      <a16:colId xmlns:a16="http://schemas.microsoft.com/office/drawing/2014/main" val="173748979"/>
                    </a:ext>
                  </a:extLst>
                </a:gridCol>
                <a:gridCol w="1567409">
                  <a:extLst>
                    <a:ext uri="{9D8B030D-6E8A-4147-A177-3AD203B41FA5}">
                      <a16:colId xmlns:a16="http://schemas.microsoft.com/office/drawing/2014/main" val="425633668"/>
                    </a:ext>
                  </a:extLst>
                </a:gridCol>
                <a:gridCol w="1567409">
                  <a:extLst>
                    <a:ext uri="{9D8B030D-6E8A-4147-A177-3AD203B41FA5}">
                      <a16:colId xmlns:a16="http://schemas.microsoft.com/office/drawing/2014/main" val="3336920125"/>
                    </a:ext>
                  </a:extLst>
                </a:gridCol>
              </a:tblGrid>
              <a:tr h="805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effectLst/>
                        </a:rPr>
                        <a:t>Linear Regression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effectLst/>
                        </a:rPr>
                        <a:t>Polynomial Regression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effectLst/>
                        </a:rPr>
                        <a:t>Lasso Regression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lt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chemeClr val="lt1"/>
                          </a:solidFill>
                          <a:effectLst/>
                        </a:rPr>
                        <a:t>Ridge Regression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extLst>
                  <a:ext uri="{0D108BD9-81ED-4DB2-BD59-A6C34878D82A}">
                    <a16:rowId xmlns:a16="http://schemas.microsoft.com/office/drawing/2014/main" val="4225938670"/>
                  </a:ext>
                </a:extLst>
              </a:tr>
              <a:tr h="623318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  <a:p>
                      <a:pPr algn="ctr"/>
                      <a:r>
                        <a:rPr lang="en-US" sz="1200"/>
                        <a:t>0.8437278269210082</a:t>
                      </a:r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  <a:p>
                      <a:pPr algn="ctr"/>
                      <a:r>
                        <a:rPr lang="en-US" sz="1200"/>
                        <a:t>0.9023538924173838</a:t>
                      </a:r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0.782733965768202</a:t>
                      </a:r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0.712747428001326</a:t>
                      </a:r>
                    </a:p>
                    <a:p>
                      <a:endParaRPr lang="en-US" sz="1200"/>
                    </a:p>
                  </a:txBody>
                  <a:tcPr marL="33352" marR="33352" marT="16677" marB="16677"/>
                </a:tc>
                <a:extLst>
                  <a:ext uri="{0D108BD9-81ED-4DB2-BD59-A6C34878D82A}">
                    <a16:rowId xmlns:a16="http://schemas.microsoft.com/office/drawing/2014/main" val="17528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8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5A5A0-2F6C-6F48-B890-687C1A88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Challenges</a:t>
            </a:r>
            <a:br>
              <a:rPr lang="en-US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D6F9-2778-FE4C-8D7E-2BE9694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Difficulty in web scraping and finding appropriate dataset from Realtor websites to work on</a:t>
            </a:r>
          </a:p>
          <a:p>
            <a:r>
              <a:rPr lang="en-US" sz="2000">
                <a:solidFill>
                  <a:schemeClr val="bg1"/>
                </a:solidFill>
              </a:rPr>
              <a:t>Did not find more appropriate datasets for various factors like schools, crime rate, income levels, which may affect on house price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474C6-C294-4A44-BB82-74C8C106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Conclusions: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5FBC-1FA8-E145-A9F3-9ADA305F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 this project I have provided a model that have been used for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estimating real estate property's value.</a:t>
            </a:r>
          </a:p>
          <a:p>
            <a:r>
              <a:rPr lang="en-US" sz="2000">
                <a:solidFill>
                  <a:schemeClr val="bg1"/>
                </a:solidFill>
              </a:rPr>
              <a:t>I got better results by doing appropriate feature engineering, after trying different ones.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1F1BB-8EBF-2245-9194-E87BF69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Future works: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BF2D-D295-134D-BCCC-5D11FD94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Collect more features</a:t>
            </a:r>
          </a:p>
          <a:p>
            <a:r>
              <a:rPr lang="en-US" sz="2000">
                <a:solidFill>
                  <a:schemeClr val="bg1"/>
                </a:solidFill>
              </a:rPr>
              <a:t>Examine predictor by a subset</a:t>
            </a:r>
          </a:p>
          <a:p>
            <a:r>
              <a:rPr lang="en-US" sz="2000">
                <a:solidFill>
                  <a:schemeClr val="bg1"/>
                </a:solidFill>
              </a:rPr>
              <a:t>Provide timeseries forcast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DF08-B40D-2B43-9703-49F825A4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Related works: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15C91-E408-B543-AC9D-B1B8A2969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hlinkClick r:id="rId2"/>
              </a:rPr>
              <a:t>https://github.com/ar2849/Metis-Project-Two/blob/main/Project%20-%202%20Metis%20Deck.pdf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hlinkClick r:id="rId3"/>
              </a:rPr>
              <a:t>https://medium.com/@websitescraper.com/how-to-scrape-zillow-for-real-estate-listings-using-python-and-lxml-aac3eb0c26d7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hlinkClick r:id="rId4"/>
              </a:rPr>
              <a:t>https://github.com/CodeSigma91/Project_WebScraping/blob/master/analysis%20and%20visualization.ipynb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hlinkClick r:id="rId5"/>
              </a:rPr>
              <a:t>https://github.com/jiveshs98/Python-Scraping-Real-Estate-Data/blob/master/century21.ipynb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6E-F48B-0544-9F7F-13F01124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5541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indoor, wooden&#10;&#10;Description automatically generated">
            <a:extLst>
              <a:ext uri="{FF2B5EF4-FFF2-40B4-BE49-F238E27FC236}">
                <a16:creationId xmlns:a16="http://schemas.microsoft.com/office/drawing/2014/main" id="{315E18AE-E88C-4F44-B0FF-C0DB4BEB53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1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D3EA8-7EDD-9142-879B-6B80D9D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What makes a house expensive?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E4AE-9B41-214E-9990-07636E77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 Predicting home price via Linear Regression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 Marjan Rezvani</a:t>
            </a:r>
          </a:p>
        </p:txBody>
      </p:sp>
    </p:spTree>
    <p:extLst>
      <p:ext uri="{BB962C8B-B14F-4D97-AF65-F5344CB8AC3E}">
        <p14:creationId xmlns:p14="http://schemas.microsoft.com/office/powerpoint/2010/main" val="411382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42C7880-B795-124E-9092-49A2B36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9638"/>
            <a:ext cx="5478463" cy="3432175"/>
          </a:xfrm>
          <a:prstGeom prst="rect">
            <a:avLst/>
          </a:prstGeom>
        </p:spPr>
      </p:pic>
      <p:pic>
        <p:nvPicPr>
          <p:cNvPr id="7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AC782E80-7DB8-0949-872C-C92630998E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2179638"/>
            <a:ext cx="4965700" cy="3432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F007-F405-4045-A6B5-1C6AB07C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8196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6E9-1896-0444-91AB-E4E03BF4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829"/>
            <a:ext cx="4245429" cy="664028"/>
          </a:xfrm>
          <a:noFill/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Scatter plot for y_test and predictions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65261919-68A7-6B45-A360-65FC8E26DE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886"/>
            <a:ext cx="3918857" cy="2939143"/>
          </a:xfrm>
          <a:prstGeom prst="rect">
            <a:avLst/>
          </a:prstGeom>
        </p:spPr>
      </p:pic>
      <p:pic>
        <p:nvPicPr>
          <p:cNvPr id="5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B952583D-03B4-914E-A994-DDA520DBE57E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57" y="2296885"/>
            <a:ext cx="4245429" cy="3167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603BE-8BBB-2349-94C0-827064AEB32E}"/>
              </a:ext>
            </a:extLst>
          </p:cNvPr>
          <p:cNvSpPr txBox="1"/>
          <p:nvPr/>
        </p:nvSpPr>
        <p:spPr>
          <a:xfrm>
            <a:off x="5791201" y="1502229"/>
            <a:ext cx="3516086" cy="664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plot for y_test</a:t>
            </a:r>
            <a:r>
              <a:rPr lang="en-US" b="1" dirty="0"/>
              <a:t>-</a:t>
            </a:r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91364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F045-833C-944A-8488-9B0D7ED4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Price in Regions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DFDB48-4B46-9640-9667-D733747144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9" y="1690689"/>
            <a:ext cx="5464628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C7DC1-32B5-EC86-F5A5-27302D633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0B2E6-90FF-3A4B-914F-D8E66FC3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outline: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83F9E-9CF1-F497-C53A-ECAEAB1D5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5776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174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D19F-A30C-FF48-95BC-9BA7374D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2D91-555C-974A-B7D0-BBE95102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Century21.com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 real-estate property website</a:t>
            </a:r>
          </a:p>
          <a:p>
            <a:r>
              <a:rPr lang="en-US" sz="24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10 features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1753 observations</a:t>
            </a:r>
          </a:p>
          <a:p>
            <a:r>
              <a:rPr lang="en-US" sz="2400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Target : Price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0468D9-C57A-6441-81F7-6624AA66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50924"/>
            <a:ext cx="5260976" cy="31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AB69E-D555-51E7-A417-E370AA21B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47" b="10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52C173-AEA0-7943-B80A-20326D4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74E53-A680-14E1-5FF0-A50AD1A22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77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919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AD8946-3708-AB55-5AA8-36ADFD7BC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6BEA1-3595-CD46-98EC-5CE0E9C4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Algorithms</a:t>
            </a:r>
            <a:br>
              <a:rPr lang="en-US" sz="4000" b="1" i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86" name="Straight Connector 4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8DB638A-E7E9-33D4-1DDC-F256AE54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7988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65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1000">
              <a:schemeClr val="tx2">
                <a:lumMod val="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alpha val="18000"/>
                <a:lumMod val="0"/>
                <a:lumOff val="100000"/>
              </a:schemeClr>
            </a:gs>
            <a:gs pos="76000">
              <a:schemeClr val="tx2">
                <a:lumMod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029DB-922A-504E-89DA-C1BC9BC4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796143"/>
            <a:ext cx="3322317" cy="199819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of data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40C6138-8EED-BB44-B00B-F106D8CD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84" y="2198914"/>
            <a:ext cx="6926596" cy="246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5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4888-583E-724A-B1C8-8E9D1A5A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Price Per State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0141163D-C139-6B41-AE53-687DE86DCF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690688"/>
            <a:ext cx="7881257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0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7325-D1AD-894E-B363-517A6EA9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Property Size Per State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B1549A7-7FE8-534B-BA53-8A0D93251E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1970314"/>
            <a:ext cx="7913915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336</Words>
  <Application>Microsoft Macintosh PowerPoint</Application>
  <PresentationFormat>Widescreen</PresentationFormat>
  <Paragraphs>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Tw Cen MT</vt:lpstr>
      <vt:lpstr>Office Theme</vt:lpstr>
      <vt:lpstr>Web Scraping  and  Regression Project</vt:lpstr>
      <vt:lpstr>What makes a house expensive?</vt:lpstr>
      <vt:lpstr>Project outline: </vt:lpstr>
      <vt:lpstr>Data Collected</vt:lpstr>
      <vt:lpstr>Tools:</vt:lpstr>
      <vt:lpstr>Algorithms </vt:lpstr>
      <vt:lpstr> Sample of data</vt:lpstr>
      <vt:lpstr>Average Price Per State</vt:lpstr>
      <vt:lpstr>Median Property Size Per State</vt:lpstr>
      <vt:lpstr>Cities: Average Price per sq.ft.</vt:lpstr>
      <vt:lpstr>Size is  Highly Correlated  with Price</vt:lpstr>
      <vt:lpstr> The larger the size, the housing price tends to be higher</vt:lpstr>
      <vt:lpstr>Visualization for all the LASSO models across a range of different alpha values </vt:lpstr>
      <vt:lpstr>Models Accuracy</vt:lpstr>
      <vt:lpstr>Challenges </vt:lpstr>
      <vt:lpstr>Conclusions:</vt:lpstr>
      <vt:lpstr>Future works:</vt:lpstr>
      <vt:lpstr>Related works:</vt:lpstr>
      <vt:lpstr>PowerPoint Presentation</vt:lpstr>
      <vt:lpstr>Appendix</vt:lpstr>
      <vt:lpstr>Scatter plot for y_test and predictions</vt:lpstr>
      <vt:lpstr>Price in Regions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 and  Regression Project</dc:title>
  <dc:creator>MARJAN REZVANI BOROUJENI</dc:creator>
  <cp:lastModifiedBy>MARJAN REZVANI BOROUJENI</cp:lastModifiedBy>
  <cp:revision>2</cp:revision>
  <dcterms:created xsi:type="dcterms:W3CDTF">2022-04-20T17:21:48Z</dcterms:created>
  <dcterms:modified xsi:type="dcterms:W3CDTF">2022-04-20T17:28:27Z</dcterms:modified>
</cp:coreProperties>
</file>